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6" r:id="rId36"/>
  </p:sldIdLst>
  <p:sldSz cx="10080000" cy="5670000"/>
  <p:notesSz cx="7560000" cy="106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0" d="100"/>
          <a:sy n="100" d="100"/>
        </p:scale>
        <p:origin x="120" y="132"/>
      </p:cViewPr>
      <p:guideLst>
        <p:guide orient="horz" pos="1785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1.xml"  /><Relationship Id="rId40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Image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23" name=""/>
          <p:cNvSpPr>
            <a:spLocks noGrp="1"/>
          </p:cNvSpPr>
          <p:nvPr>
            <p:ph sz="quarter" idx="1"/>
          </p:nvPr>
        </p:nvSpPr>
        <p:spPr>
          <a:xfrm>
            <a:off x="755999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lvl="0" rtl="0" hangingPunct="0">
              <a:buNone/>
              <a:defRPr lang="en-US"/>
            </a:lvl1pPr>
          </a:lstStyle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l">
              <a:defRPr/>
            </a:lvl1pPr>
          </a:lstStyle>
          <a:p>
            <a:pPr lvl="0"/>
            <a:fld id="{6270DBCD-87A9-4025-B4B5-E7EE8D366F35}" type="datetime1">
              <a:rPr lang="ko-KR" altLang="en-US"/>
              <a:t>2022-07-12</a:t>
            </a:fld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7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r">
              <a:defRPr/>
            </a:lvl1pPr>
          </a:lstStyle>
          <a:p>
            <a:pPr lvl="0"/>
            <a:fld id="{C7668822-C5BC-4232-A8BC-4D1AA373823B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슬라이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991FA0F-237C-4D02-9BE4-2501E59374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CD337AA-3CED-41B0-AB5B-1EB960A5953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세로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B0EA09B7-79AD-4F3A-A869-A5F7E2E1E3DD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2A70EADD-840D-405D-8E2B-033C3E01C68A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세로 제목 및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9C365E29-7410-4886-92B1-BD48D4452F2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65D5C85-94BA-4ACD-93A8-08357A8D0318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내용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4B29D37-5F75-4274-ADDD-4063F2E0478E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25A92CB-AC34-4BC0-92B7-A5079058D12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구역 머리글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AF4823A-4EBD-4184-AEB8-62B0F7612B7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779515B9-6B33-4E9D-98E8-8868D8C6375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콘텐츠 2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D717F90D-15E9-4F56-A3FD-F0BD7CE8620B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665157BA-235C-42DE-915E-9F6D98D4B3C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비교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9B40A77-90F6-423A-9DBC-35F6C0D01E52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949779A-E56F-4CDF-8819-A31AFBC0E265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만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AAC50FC4-5305-4184-A602-AC4E7D034BD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46D0B96-8176-4F2C-9D0C-7FB1257BB89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빈 화면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63D633F-B14B-4BF7-8465-B131174E29D5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716009F-7BDB-420F-8261-0D55C263186D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콘텐츠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7E74E31-A060-4A76-8284-D30278B1FA79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2A134D5-680C-43EF-BBC2-993CDC06E4F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그림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694CBD79-027A-46A4-8AB3-B1B6CBB28B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CC096475-4ACB-43B7-B55A-637F6E33061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D83A5EF-B057-4201-B154-4CC00C716521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F3A8E7D-45ED-48F4-8316-133740F9CB26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rtl="0" hangingPunct="0">
        <a:tabLst/>
        <a:defRPr lang="ko-KR" sz="4400">
          <a:solidFill>
            <a:srgbClr val="000000"/>
          </a:solidFill>
          <a:latin typeface="Lucida Sans"/>
          <a:ea typeface="나눔고딕"/>
          <a:cs typeface="Lucida Sans"/>
        </a:defRPr>
        <a:lnSpc>
          <a:spcPct val="100000"/>
        </a:lnSpc>
      </a:lvl1pPr>
    </p:titleStyle>
    <p:bodyStyle/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c:/&#47196;" TargetMode="External" /><Relationship Id="rId3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..\..\bigdata\jupyter" TargetMode="External" /><Relationship Id="rId3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D:\00&#44221;&#48373;&#45824;&#54617;&#44368;%20&#44288;&#47144;\papago-detectlangs-example-code.md#java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anaconda.com/products/individual" TargetMode="External"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  <a:endParaRPr lang="ko-KR" alt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 클릭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580000" cy="43387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All Users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6920" y="1164240"/>
            <a:ext cx="5653080" cy="439560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"/>
          <p:cNvSpPr/>
          <p:nvPr/>
        </p:nvSpPr>
        <p:spPr>
          <a:xfrm rot="2909309">
            <a:off x="1938891" y="2618976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2303695" y="2330944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All Users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Anaconda3(64-bit) 폴더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Prompt(Anaconda3)클릭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000" y="1155240"/>
            <a:ext cx="5101200" cy="44247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deactivate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뜨면 가상환경 생성 완료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환경은 여러 개를 만들고 삭제 가능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환경을 만드는 이유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별로 다른 버전의 python이나 패키지를 설치해서 의존성 충돌 문제를 방지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변경됨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비활성화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C:\Users\haram&gt;conda deactivate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92000" y="4929480"/>
            <a:ext cx="324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환경의 패키지 목록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.11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가상 환경의 패키지 목록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3.8.3</a:t>
            </a:r>
            <a:endParaRPr/>
          </a:p>
        </p:txBody>
      </p:sp>
      <p:grpSp>
        <p:nvGrpSpPr>
          <p:cNvPr id="25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7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04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삭제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remove -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Mpp1 가상 환경에 있는 모든 것을 삭제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나오면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348520" cy="4184639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재설치</a:t>
            </a:r>
            <a:endParaRPr lang="en-US" sz="18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변경되는 것 확인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mpp1에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notebook이 없으므로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</a:t>
            </a: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: https://www.tiobe.com/tiobe-index/</a:t>
            </a:r>
            <a:endParaRPr/>
          </a:p>
        </p:txBody>
      </p:sp>
      <p:sp>
        <p:nvSpPr>
          <p:cNvPr id="26" name="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누른 뒤 찾을 내용에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 후 </a:t>
            </a: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 찾기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 없이 왼쪽 끝으로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붙임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dir = ‘’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 안쪽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프로젝트 경로 지정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D:/bigdata/jupyter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#삭제 후 공백 없애기, ‘ ’안에 경로 설정 확인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파일 → 저장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아나콘다 홈페이지 접속 후 컴퓨터 버전에 맞는 파일 다운로드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https://www.anaconda.com/products/individual</a:t>
            </a:r>
            <a:endParaRPr/>
          </a:p>
        </p:txBody>
      </p:sp>
      <p:grpSp>
        <p:nvGrpSpPr>
          <p:cNvPr id="24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82680" y="1980000"/>
              <a:ext cx="6902999" cy="351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6" name=""/>
            <p:cNvSpPr txBox="1"/>
            <p:nvPr/>
          </p:nvSpPr>
          <p:spPr>
            <a:xfrm>
              <a:off x="504000" y="3816000"/>
              <a:ext cx="1980000" cy="18000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endParaRPr lang="en-US" altLang="ko-KR"/>
            </a:p>
          </p:txBody>
        </p:sp>
        <p:sp>
          <p:nvSpPr>
            <p:cNvPr id="27" name=""/>
            <p:cNvSpPr txBox="1"/>
            <p:nvPr/>
          </p:nvSpPr>
          <p:spPr>
            <a:xfrm>
              <a:off x="2736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endParaRPr lang="en-US" altLang="ko-KR"/>
            </a:p>
          </p:txBody>
        </p:sp>
        <p:sp>
          <p:nvSpPr>
            <p:cNvPr id="28" name=""/>
            <p:cNvSpPr txBox="1"/>
            <p:nvPr/>
          </p:nvSpPr>
          <p:spPr>
            <a:xfrm>
              <a:off x="4860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endParaRPr lang="en-US" altLang="ko-KR"/>
            </a:p>
          </p:txBody>
        </p:sp>
      </p:grpSp>
      <p:sp>
        <p:nvSpPr>
          <p:cNvPr id="29" name=""/>
          <p:cNvSpPr txBox="1"/>
          <p:nvPr/>
        </p:nvSpPr>
        <p:spPr>
          <a:xfrm>
            <a:off x="7380000" y="1986120"/>
            <a:ext cx="2340000" cy="341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빨간색으로 표시한 버전 다운로드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pic>
        <p:nvPicPr>
          <p:cNvPr id="23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400000" cy="419868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4" name="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 클릭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599</ep:Words>
  <ep:PresentationFormat>와이드스크린</ep:PresentationFormat>
  <ep:Paragraphs>263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슬라이드 6</vt:lpstr>
      <vt:lpstr>3. Anaconda?</vt:lpstr>
      <vt:lpstr>4.Anaconda 배포판 설치</vt:lpstr>
      <vt:lpstr>4.Anaconda 배포판 설치</vt:lpstr>
      <vt:lpstr>4.Anaconda 배포판 설치</vt:lpstr>
      <vt:lpstr>4.Anaconda 배포판 설치</vt:lpstr>
      <vt:lpstr>5.Anaconda 가상환경 생성</vt:lpstr>
      <vt:lpstr>5.Anaconda 가상환경 생성</vt:lpstr>
      <vt:lpstr>5.Anaconda 가상환경 생성</vt:lpstr>
      <vt:lpstr>5.Anaconda 가상환경 생성</vt:lpstr>
      <vt:lpstr>5.Anaconda 가상 환경 생성 확인</vt:lpstr>
      <vt:lpstr>5.Anaconda 가상 환경 활성화</vt:lpstr>
      <vt:lpstr>5.Anaconda 가상 환경 패키지 목록</vt:lpstr>
      <vt:lpstr>5.Anaconda 가상 환경 패키지 목록</vt:lpstr>
      <vt:lpstr>5.Anaconda 가상 환경 삭제</vt:lpstr>
      <vt:lpstr>슬라이드 21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haram</cp:lastModifiedBy>
  <dcterms:modified xsi:type="dcterms:W3CDTF">2022-10-24T04:55:05.759</dcterms:modified>
  <cp:revision>54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