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10080000" cy="5670000"/>
  <p:notesSz cx="7560000" cy="10692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100" d="100"/>
          <a:sy n="100" d="100"/>
        </p:scale>
        <p:origin x="120" y="132"/>
      </p:cViewPr>
      <p:guideLst>
        <p:guide orient="horz" pos="1783"/>
        <p:guide pos="31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presProps" Target="presProps.xml"  /><Relationship Id="rId36" Type="http://schemas.openxmlformats.org/officeDocument/2006/relationships/viewProps" Target="viewProps.xml"  /><Relationship Id="rId37" Type="http://schemas.openxmlformats.org/officeDocument/2006/relationships/theme" Target="theme/theme1.xml"  /><Relationship Id="rId38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hdr" idx="1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>
            <a:noAutofit/>
          </a:bodyPr>
          <a:lstStyle/>
          <a:p>
            <a:pPr lvl="0"/>
            <a:endParaRPr lang="en-US" altLang="ko-KR"/>
          </a:p>
        </p:txBody>
      </p:sp>
      <p:sp>
        <p:nvSpPr>
          <p:cNvPr id="23" name="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>
            <a:noAutofit/>
          </a:bodyPr>
          <a:lstStyle/>
          <a:p>
            <a:pPr lvl="0"/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>
            <a:noAutofit/>
          </a:bodyPr>
          <a:lstStyle/>
          <a:p>
            <a:pPr lvl="0"/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>
            <a:noAutofit/>
          </a:bodyPr>
          <a:lstStyle/>
          <a:p>
            <a:pPr lvl="0"/>
            <a:fld id="{8FB15015-225F-4960-B890-F43FEF0FA32A}" type="slidenum">
              <a:t>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Image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23" name=""/>
          <p:cNvSpPr>
            <a:spLocks noGrp="1"/>
          </p:cNvSpPr>
          <p:nvPr>
            <p:ph sz="quarter" idx="1"/>
          </p:nvPr>
        </p:nvSpPr>
        <p:spPr>
          <a:xfrm>
            <a:off x="755999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>
            <a:noAutofit/>
          </a:bodyPr>
          <a:lstStyle>
            <a:lvl1pPr lvl="0" rtl="0" hangingPunct="0">
              <a:buNone/>
              <a:defRPr lang="en-US"/>
            </a:lvl1pPr>
          </a:lstStyle>
          <a:p>
            <a:pPr lvl="0"/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hdr" idx="1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>
            <a:noAutofit/>
          </a:bodyPr>
          <a:lstStyle>
            <a:lvl1pPr algn="ctr">
              <a:defRPr/>
            </a:lvl1pPr>
          </a:lstStyle>
          <a:p>
            <a:pPr lvl="0"/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>
            <a:noAutofit/>
          </a:bodyPr>
          <a:lstStyle>
            <a:lvl1pPr algn="l">
              <a:defRPr/>
            </a:lvl1pPr>
          </a:lstStyle>
          <a:p>
            <a:pPr lvl="0"/>
            <a:fld id="{6270DBCD-87A9-4025-B4B5-E7EE8D366F35}" type="datetime1">
              <a:rPr lang="ko-KR" altLang="en-US"/>
              <a:t>2022-07-12</a:t>
            </a:fld>
            <a:endParaRPr lang="en-US" altLang="ko-KR"/>
          </a:p>
        </p:txBody>
      </p:sp>
      <p:sp>
        <p:nvSpPr>
          <p:cNvPr id="26" name="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>
            <a:noAutofit/>
          </a:bodyPr>
          <a:lstStyle>
            <a:lvl1pPr algn="ctr">
              <a:defRPr/>
            </a:lvl1pPr>
          </a:lstStyle>
          <a:p>
            <a:pPr lvl="0"/>
            <a:endParaRPr lang="en-US" altLang="ko-KR"/>
          </a:p>
        </p:txBody>
      </p:sp>
      <p:sp>
        <p:nvSpPr>
          <p:cNvPr id="27" name="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>
            <a:noAutofit/>
          </a:bodyPr>
          <a:lstStyle>
            <a:lvl1pPr algn="r">
              <a:defRPr/>
            </a:lvl1pPr>
          </a:lstStyle>
          <a:p>
            <a:pPr lvl="0"/>
            <a:fld id="{C7668822-C5BC-4232-A8BC-4D1AA373823B}" type="slidenum">
              <a:rPr lang="ko-KR" altLang="en-US"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>
  <p:cSld name="제목 슬라이드">
    <p:bg>
      <p:bgPr shadeToTitle="0"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44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제목 스타일 편집</a:t>
            </a:r>
            <a:endParaRPr lang="en-US" altLang="ko-KR"/>
          </a:p>
        </p:txBody>
      </p:sp>
      <p:sp>
        <p:nvSpPr>
          <p:cNvPr id="23" name=""/>
          <p:cNvSpPr>
            <a:spLocks noGrp="1"/>
          </p:cNvSpPr>
          <p:nvPr>
            <p:ph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32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텍스트 스타일을 편집합니다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둘째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셋째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넷째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다섯째 수준</a:t>
            </a:r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l">
              <a:defRPr/>
            </a:lvl1pPr>
          </a:lstStyle>
          <a:p>
            <a:fld id="{C991FA0F-237C-4D02-9BE4-2501E5937400}" type="datetimeFigureOut">
              <a:rPr lang="ko-KR" altLang="en-US"/>
              <a:t>2022-07-12</a:t>
            </a:fld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ctr">
              <a:defRPr/>
            </a:lvl1pPr>
          </a:lstStyle>
          <a:p>
            <a:endParaRPr lang="en-US" altLang="ko-KR"/>
          </a:p>
        </p:txBody>
      </p:sp>
      <p:sp>
        <p:nvSpPr>
          <p:cNvPr id="26" name="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r">
              <a:defRPr/>
            </a:lvl1pPr>
          </a:lstStyle>
          <a:p>
            <a:fld id="{5CD337AA-3CED-41B0-AB5B-1EB960A5953B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>
  <p:cSld name="제목 및 세로 텍스트">
    <p:bg>
      <p:bgPr shadeToTitle="0"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44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제목 스타일 편집</a:t>
            </a:r>
            <a:endParaRPr lang="en-US" altLang="ko-KR"/>
          </a:p>
        </p:txBody>
      </p:sp>
      <p:sp>
        <p:nvSpPr>
          <p:cNvPr id="23" name=""/>
          <p:cNvSpPr>
            <a:spLocks noGrp="1"/>
          </p:cNvSpPr>
          <p:nvPr>
            <p:ph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32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텍스트 스타일을 편집합니다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둘째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셋째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넷째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다섯째 수준</a:t>
            </a:r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l">
              <a:defRPr/>
            </a:lvl1pPr>
          </a:lstStyle>
          <a:p>
            <a:fld id="{B0EA09B7-79AD-4F3A-A869-A5F7E2E1E3DD}" type="datetimeFigureOut">
              <a:rPr lang="ko-KR" altLang="en-US"/>
              <a:t>2022-07-12</a:t>
            </a:fld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ctr">
              <a:defRPr/>
            </a:lvl1pPr>
          </a:lstStyle>
          <a:p>
            <a:endParaRPr lang="en-US" altLang="ko-KR"/>
          </a:p>
        </p:txBody>
      </p:sp>
      <p:sp>
        <p:nvSpPr>
          <p:cNvPr id="26" name="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r">
              <a:defRPr/>
            </a:lvl1pPr>
          </a:lstStyle>
          <a:p>
            <a:fld id="{2A70EADD-840D-405D-8E2B-033C3E01C68A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>
  <p:cSld name="세로 제목 및 텍스트">
    <p:bg>
      <p:bgPr shadeToTitle="0"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44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제목 스타일 편집</a:t>
            </a:r>
            <a:endParaRPr lang="en-US" altLang="ko-KR"/>
          </a:p>
        </p:txBody>
      </p:sp>
      <p:sp>
        <p:nvSpPr>
          <p:cNvPr id="23" name=""/>
          <p:cNvSpPr>
            <a:spLocks noGrp="1"/>
          </p:cNvSpPr>
          <p:nvPr>
            <p:ph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32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텍스트 스타일을 편집합니다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둘째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셋째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넷째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다섯째 수준</a:t>
            </a:r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l">
              <a:defRPr/>
            </a:lvl1pPr>
          </a:lstStyle>
          <a:p>
            <a:fld id="{9C365E29-7410-4886-92B1-BD48D4452F2F}" type="datetimeFigureOut">
              <a:rPr lang="ko-KR" altLang="en-US"/>
              <a:t>2022-07-12</a:t>
            </a:fld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ctr">
              <a:defRPr/>
            </a:lvl1pPr>
          </a:lstStyle>
          <a:p>
            <a:endParaRPr lang="en-US" altLang="ko-KR"/>
          </a:p>
        </p:txBody>
      </p:sp>
      <p:sp>
        <p:nvSpPr>
          <p:cNvPr id="26" name="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r">
              <a:defRPr/>
            </a:lvl1pPr>
          </a:lstStyle>
          <a:p>
            <a:fld id="{F65D5C85-94BA-4ACD-93A8-08357A8D0318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>
  <p:cSld name="제목 및 내용">
    <p:bg>
      <p:bgPr shadeToTitle="0"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44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제목 스타일 편집</a:t>
            </a:r>
            <a:endParaRPr lang="en-US" altLang="ko-KR"/>
          </a:p>
        </p:txBody>
      </p:sp>
      <p:sp>
        <p:nvSpPr>
          <p:cNvPr id="23" name=""/>
          <p:cNvSpPr>
            <a:spLocks noGrp="1"/>
          </p:cNvSpPr>
          <p:nvPr>
            <p:ph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32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텍스트 스타일을 편집합니다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둘째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셋째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넷째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다섯째 수준</a:t>
            </a:r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l">
              <a:defRPr/>
            </a:lvl1pPr>
          </a:lstStyle>
          <a:p>
            <a:fld id="{C4B29D37-5F75-4274-ADDD-4063F2E0478E}" type="datetimeFigureOut">
              <a:rPr lang="ko-KR" altLang="en-US"/>
              <a:t>2022-07-12</a:t>
            </a:fld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ctr">
              <a:defRPr/>
            </a:lvl1pPr>
          </a:lstStyle>
          <a:p>
            <a:endParaRPr lang="en-US" altLang="ko-KR"/>
          </a:p>
        </p:txBody>
      </p:sp>
      <p:sp>
        <p:nvSpPr>
          <p:cNvPr id="26" name="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r">
              <a:defRPr/>
            </a:lvl1pPr>
          </a:lstStyle>
          <a:p>
            <a:fld id="{025A92CB-AC34-4BC0-92B7-A5079058D123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>
  <p:cSld name="구역 머리글">
    <p:bg>
      <p:bgPr shadeToTitle="0"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44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제목 스타일 편집</a:t>
            </a:r>
            <a:endParaRPr lang="en-US" altLang="ko-KR"/>
          </a:p>
        </p:txBody>
      </p:sp>
      <p:sp>
        <p:nvSpPr>
          <p:cNvPr id="23" name=""/>
          <p:cNvSpPr>
            <a:spLocks noGrp="1"/>
          </p:cNvSpPr>
          <p:nvPr>
            <p:ph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32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텍스트 스타일을 편집합니다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둘째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셋째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넷째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다섯째 수준</a:t>
            </a:r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l">
              <a:defRPr/>
            </a:lvl1pPr>
          </a:lstStyle>
          <a:p>
            <a:fld id="{4AF4823A-4EBD-4184-AEB8-62B0F7612B70}" type="datetimeFigureOut">
              <a:rPr lang="ko-KR" altLang="en-US"/>
              <a:t>2022-07-12</a:t>
            </a:fld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ctr">
              <a:defRPr/>
            </a:lvl1pPr>
          </a:lstStyle>
          <a:p>
            <a:endParaRPr lang="en-US" altLang="ko-KR"/>
          </a:p>
        </p:txBody>
      </p:sp>
      <p:sp>
        <p:nvSpPr>
          <p:cNvPr id="26" name="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r">
              <a:defRPr/>
            </a:lvl1pPr>
          </a:lstStyle>
          <a:p>
            <a:fld id="{779515B9-6B33-4E9D-98E8-8868D8C6375B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>
  <p:cSld name="콘텐츠 2개">
    <p:bg>
      <p:bgPr shadeToTitle="0"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44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제목 스타일 편집</a:t>
            </a:r>
            <a:endParaRPr lang="en-US" altLang="ko-KR"/>
          </a:p>
        </p:txBody>
      </p:sp>
      <p:sp>
        <p:nvSpPr>
          <p:cNvPr id="23" name=""/>
          <p:cNvSpPr>
            <a:spLocks noGrp="1"/>
          </p:cNvSpPr>
          <p:nvPr>
            <p:ph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32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텍스트 스타일을 편집합니다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둘째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셋째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넷째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다섯째 수준</a:t>
            </a:r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l">
              <a:defRPr/>
            </a:lvl1pPr>
          </a:lstStyle>
          <a:p>
            <a:fld id="{D717F90D-15E9-4F56-A3FD-F0BD7CE8620B}" type="datetimeFigureOut">
              <a:rPr lang="ko-KR" altLang="en-US"/>
              <a:t>2022-07-12</a:t>
            </a:fld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ctr">
              <a:defRPr/>
            </a:lvl1pPr>
          </a:lstStyle>
          <a:p>
            <a:endParaRPr lang="en-US" altLang="ko-KR"/>
          </a:p>
        </p:txBody>
      </p:sp>
      <p:sp>
        <p:nvSpPr>
          <p:cNvPr id="26" name="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r">
              <a:defRPr/>
            </a:lvl1pPr>
          </a:lstStyle>
          <a:p>
            <a:fld id="{665157BA-235C-42DE-915E-9F6D98D4B3C0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>
  <p:cSld name="비교">
    <p:bg>
      <p:bgPr shadeToTitle="0"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44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제목 스타일 편집</a:t>
            </a:r>
            <a:endParaRPr lang="en-US" altLang="ko-KR"/>
          </a:p>
        </p:txBody>
      </p:sp>
      <p:sp>
        <p:nvSpPr>
          <p:cNvPr id="23" name=""/>
          <p:cNvSpPr>
            <a:spLocks noGrp="1"/>
          </p:cNvSpPr>
          <p:nvPr>
            <p:ph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32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텍스트 스타일을 편집합니다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둘째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셋째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넷째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다섯째 수준</a:t>
            </a:r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l">
              <a:defRPr/>
            </a:lvl1pPr>
          </a:lstStyle>
          <a:p>
            <a:fld id="{49B40A77-90F6-423A-9DBC-35F6C0D01E52}" type="datetimeFigureOut">
              <a:rPr lang="ko-KR" altLang="en-US"/>
              <a:t>2022-07-12</a:t>
            </a:fld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ctr">
              <a:defRPr/>
            </a:lvl1pPr>
          </a:lstStyle>
          <a:p>
            <a:endParaRPr lang="en-US" altLang="ko-KR"/>
          </a:p>
        </p:txBody>
      </p:sp>
      <p:sp>
        <p:nvSpPr>
          <p:cNvPr id="26" name="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r">
              <a:defRPr/>
            </a:lvl1pPr>
          </a:lstStyle>
          <a:p>
            <a:fld id="{F949779A-E56F-4CDF-8819-A31AFBC0E265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>
  <p:cSld name="제목만">
    <p:bg>
      <p:bgPr shadeToTitle="0"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44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제목 스타일 편집</a:t>
            </a:r>
            <a:endParaRPr lang="en-US" altLang="ko-KR"/>
          </a:p>
        </p:txBody>
      </p:sp>
      <p:sp>
        <p:nvSpPr>
          <p:cNvPr id="23" name=""/>
          <p:cNvSpPr>
            <a:spLocks noGrp="1"/>
          </p:cNvSpPr>
          <p:nvPr>
            <p:ph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32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텍스트 스타일을 편집합니다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둘째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셋째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넷째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다섯째 수준</a:t>
            </a:r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l">
              <a:defRPr/>
            </a:lvl1pPr>
          </a:lstStyle>
          <a:p>
            <a:fld id="{AAC50FC4-5305-4184-A602-AC4E7D034BDF}" type="datetimeFigureOut">
              <a:rPr lang="ko-KR" altLang="en-US"/>
              <a:t>2022-07-12</a:t>
            </a:fld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ctr">
              <a:defRPr/>
            </a:lvl1pPr>
          </a:lstStyle>
          <a:p>
            <a:endParaRPr lang="en-US" altLang="ko-KR"/>
          </a:p>
        </p:txBody>
      </p:sp>
      <p:sp>
        <p:nvSpPr>
          <p:cNvPr id="26" name="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r">
              <a:defRPr/>
            </a:lvl1pPr>
          </a:lstStyle>
          <a:p>
            <a:fld id="{546D0B96-8176-4F2C-9D0C-7FB1257BB89B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>
  <p:cSld name="빈 화면">
    <p:bg>
      <p:bgPr shadeToTitle="0"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44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제목 스타일 편집</a:t>
            </a:r>
            <a:endParaRPr lang="en-US" altLang="ko-KR"/>
          </a:p>
        </p:txBody>
      </p:sp>
      <p:sp>
        <p:nvSpPr>
          <p:cNvPr id="23" name=""/>
          <p:cNvSpPr>
            <a:spLocks noGrp="1"/>
          </p:cNvSpPr>
          <p:nvPr>
            <p:ph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32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텍스트 스타일을 편집합니다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둘째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셋째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넷째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다섯째 수준</a:t>
            </a:r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l">
              <a:defRPr/>
            </a:lvl1pPr>
          </a:lstStyle>
          <a:p>
            <a:fld id="{163D633F-B14B-4BF7-8465-B131174E29D5}" type="datetimeFigureOut">
              <a:rPr lang="ko-KR" altLang="en-US"/>
              <a:t>2022-07-12</a:t>
            </a:fld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ctr">
              <a:defRPr/>
            </a:lvl1pPr>
          </a:lstStyle>
          <a:p>
            <a:endParaRPr lang="en-US" altLang="ko-KR"/>
          </a:p>
        </p:txBody>
      </p:sp>
      <p:sp>
        <p:nvSpPr>
          <p:cNvPr id="26" name="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r">
              <a:defRPr/>
            </a:lvl1pPr>
          </a:lstStyle>
          <a:p>
            <a:fld id="{0716009F-7BDB-420F-8261-0D55C263186D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>
  <p:cSld name="캡션 있는 콘텐츠">
    <p:bg>
      <p:bgPr shadeToTitle="0"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44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제목 스타일 편집</a:t>
            </a:r>
            <a:endParaRPr lang="en-US" altLang="ko-KR"/>
          </a:p>
        </p:txBody>
      </p:sp>
      <p:sp>
        <p:nvSpPr>
          <p:cNvPr id="23" name=""/>
          <p:cNvSpPr>
            <a:spLocks noGrp="1"/>
          </p:cNvSpPr>
          <p:nvPr>
            <p:ph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32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텍스트 스타일을 편집합니다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둘째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셋째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넷째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다섯째 수준</a:t>
            </a:r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l">
              <a:defRPr/>
            </a:lvl1pPr>
          </a:lstStyle>
          <a:p>
            <a:fld id="{C7E74E31-A060-4A76-8284-D30278B1FA79}" type="datetimeFigureOut">
              <a:rPr lang="ko-KR" altLang="en-US"/>
              <a:t>2022-07-12</a:t>
            </a:fld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ctr">
              <a:defRPr/>
            </a:lvl1pPr>
          </a:lstStyle>
          <a:p>
            <a:endParaRPr lang="en-US" altLang="ko-KR"/>
          </a:p>
        </p:txBody>
      </p:sp>
      <p:sp>
        <p:nvSpPr>
          <p:cNvPr id="26" name="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r">
              <a:defRPr/>
            </a:lvl1pPr>
          </a:lstStyle>
          <a:p>
            <a:fld id="{F2A134D5-680C-43EF-BBC2-993CDC06E4F2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>
  <p:cSld name="캡션 있는 그림">
    <p:bg>
      <p:bgPr shadeToTitle="0"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44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제목 스타일 편집</a:t>
            </a:r>
            <a:endParaRPr lang="en-US" altLang="ko-KR"/>
          </a:p>
        </p:txBody>
      </p:sp>
      <p:sp>
        <p:nvSpPr>
          <p:cNvPr id="23" name=""/>
          <p:cNvSpPr>
            <a:spLocks noGrp="1"/>
          </p:cNvSpPr>
          <p:nvPr>
            <p:ph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32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텍스트 스타일을 편집합니다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둘째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셋째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넷째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다섯째 수준</a:t>
            </a:r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l">
              <a:defRPr/>
            </a:lvl1pPr>
          </a:lstStyle>
          <a:p>
            <a:fld id="{694CBD79-027A-46A4-8AB3-B1B6CBB28B00}" type="datetimeFigureOut">
              <a:rPr lang="ko-KR" altLang="en-US"/>
              <a:t>2022-07-12</a:t>
            </a:fld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ctr">
              <a:defRPr/>
            </a:lvl1pPr>
          </a:lstStyle>
          <a:p>
            <a:endParaRPr lang="en-US" altLang="ko-KR"/>
          </a:p>
        </p:txBody>
      </p:sp>
      <p:sp>
        <p:nvSpPr>
          <p:cNvPr id="26" name="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r">
              <a:defRPr/>
            </a:lvl1pPr>
          </a:lstStyle>
          <a:p>
            <a:fld id="{CC096475-4ACB-43B7-B55A-637F6E330612}" type="slidenum">
              <a:rPr lang="ko-KR" altLang="en-US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44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제목 스타일 편집</a:t>
            </a:r>
            <a:endParaRPr lang="en-US" altLang="ko-KR"/>
          </a:p>
        </p:txBody>
      </p:sp>
      <p:sp>
        <p:nvSpPr>
          <p:cNvPr id="23" name=""/>
          <p:cNvSpPr>
            <a:spLocks noGrp="1"/>
          </p:cNvSpPr>
          <p:nvPr>
            <p:ph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="ctr" anchorCtr="0">
            <a:noAutofit/>
          </a:bodyPr>
          <a:lstStyle>
            <a:lvl1pPr lvl="0" algn="ctr" rtl="0" hangingPunct="0">
              <a:buNone/>
              <a:tabLst/>
              <a:defRPr lang="en-US" sz="3200">
                <a:latin typeface="나눔고딕" pitchFamily="18"/>
                <a:ea typeface="나눔고딕" pitchFamily="2"/>
                <a:cs typeface="'Lucida Sans'" pitchFamily="2"/>
                <a:solidFill>
                  <a:srgbClr val="000000"/>
                </a:solidFill>
              </a:defRPr>
            </a:lvl1pPr>
          </a:lstStyle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마스터 텍스트 스타일을 편집합니다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둘째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셋째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넷째 수준</a:t>
            </a:r>
          </a:p>
          <a:p>
            <a:pPr marL="0" lvl="0" indent="0" algn="ctr" rtl="0" hangingPunct="0">
              <a:lnSpc>
                <a:spcPct val="100000"/>
              </a:lnSpc>
            </a:pPr>
            <a:r>
              <a:rPr lang="ko-KR" sz="32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다섯째 수준</a:t>
            </a:r>
            <a:endParaRPr lang="en-US" altLang="ko-KR"/>
          </a:p>
        </p:txBody>
      </p:sp>
      <p:sp>
        <p:nvSpPr>
          <p:cNvPr id="24" name="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l">
              <a:defRPr/>
            </a:lvl1pPr>
          </a:lstStyle>
          <a:p>
            <a:fld id="{1D83A5EF-B057-4201-B154-4CC00C716521}" type="datetimeFigureOut">
              <a:rPr lang="ko-KR" altLang="en-US"/>
              <a:t>2022-07-12</a:t>
            </a:fld>
            <a:endParaRPr lang="en-US" altLang="ko-KR"/>
          </a:p>
        </p:txBody>
      </p:sp>
      <p:sp>
        <p:nvSpPr>
          <p:cNvPr id="25" name="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ctr">
              <a:defRPr/>
            </a:lvl1pPr>
          </a:lstStyle>
          <a:p>
            <a:endParaRPr lang="en-US" altLang="ko-KR"/>
          </a:p>
        </p:txBody>
      </p:sp>
      <p:sp>
        <p:nvSpPr>
          <p:cNvPr id="26" name="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anchorCtr="0">
            <a:noAutofit/>
          </a:bodyPr>
          <a:lstStyle>
            <a:lvl1pPr algn="r">
              <a:defRPr/>
            </a:lvl1pPr>
          </a:lstStyle>
          <a:p>
            <a:fld id="{FF3A8E7D-45ED-48F4-8316-133740F9CB26}" type="slidenum">
              <a:rPr lang="ko-KR" altLang="en-US"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rtl="0" hangingPunct="0">
        <a:tabLst/>
        <a:defRPr lang="ko-KR" sz="4400">
          <a:solidFill>
            <a:srgbClr val="000000"/>
          </a:solidFill>
          <a:latin typeface="Lucida Sans"/>
          <a:ea typeface="나눔고딕"/>
          <a:cs typeface="Lucida Sans"/>
        </a:defRPr>
        <a:lnSpc>
          <a:spcPct val="100000"/>
        </a:lnSpc>
      </a:lvl1pPr>
    </p:titleStyle>
    <p:bodyStyle/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2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3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4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5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6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7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file:///c:/&#47196;" TargetMode="External" /><Relationship Id="rId3" Type="http://schemas.openxmlformats.org/officeDocument/2006/relationships/image" Target="../media/image28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9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..\..\bigdata\jupyter" TargetMode="External" /><Relationship Id="rId3" Type="http://schemas.openxmlformats.org/officeDocument/2006/relationships/image" Target="../media/image31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file:///D:\00&#44221;&#48373;&#45824;&#54617;&#44368;%20&#44288;&#47144;\papago-detectlangs-example-code.md#java" TargetMode="External"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s://www.anaconda.com/products/individual" TargetMode="External" /><Relationship Id="rId3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ko-KR" alt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파이썬활용 데이터 분석과정</a:t>
            </a:r>
            <a:endParaRPr lang="ko-KR" altLang="en-US" sz="4400" b="1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</p:txBody>
      </p:sp>
      <p:grpSp>
        <p:nvGrpSpPr>
          <p:cNvPr id="23" name=""/>
          <p:cNvGrpSpPr/>
          <p:nvPr/>
        </p:nvGrpSpPr>
        <p:grpSpPr>
          <a:xfrm rot="0">
            <a:off x="576000" y="1601640"/>
            <a:ext cx="9324000" cy="3191176"/>
            <a:chOff x="576000" y="1601640"/>
            <a:chExt cx="9324000" cy="3191176"/>
          </a:xfrm>
        </p:grpSpPr>
        <p:pic>
          <p:nvPicPr>
            <p:cNvPr id="24" name=""/>
            <p:cNvPicPr>
              <a:picLocks noChangeAspect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576000" y="1610280"/>
              <a:ext cx="2556000" cy="2385720"/>
            </a:xfrm>
            <a:prstGeom prst="rect">
              <a:avLst/>
            </a:prstGeom>
            <a:noFill/>
            <a:ln>
              <a:noFill/>
              <a:prstDash val="solid"/>
            </a:ln>
          </p:spPr>
        </p:pic>
        <p:pic>
          <p:nvPicPr>
            <p:cNvPr id="25" name=""/>
            <p:cNvPicPr>
              <a:picLocks noChangeAspect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617640" y="1601640"/>
              <a:ext cx="3114360" cy="3114360"/>
            </a:xfrm>
            <a:prstGeom prst="rect">
              <a:avLst/>
            </a:prstGeom>
            <a:noFill/>
            <a:ln>
              <a:noFill/>
              <a:prstDash val="solid"/>
            </a:ln>
          </p:spPr>
        </p:pic>
        <p:pic>
          <p:nvPicPr>
            <p:cNvPr id="26" name=""/>
            <p:cNvPicPr>
              <a:picLocks noChangeAspect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840000" y="1656000"/>
              <a:ext cx="3060000" cy="3060000"/>
            </a:xfrm>
            <a:prstGeom prst="rect">
              <a:avLst/>
            </a:prstGeom>
            <a:noFill/>
            <a:ln>
              <a:noFill/>
              <a:prstDash val="solid"/>
            </a:ln>
          </p:spPr>
        </p:pic>
        <p:sp>
          <p:nvSpPr>
            <p:cNvPr id="27" name=""/>
            <p:cNvSpPr txBox="1"/>
            <p:nvPr/>
          </p:nvSpPr>
          <p:spPr>
            <a:xfrm>
              <a:off x="754552" y="4059136"/>
              <a:ext cx="2341232" cy="733680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ctr" anchorCtr="0">
              <a:noAutofit/>
            </a:bodyPr>
            <a:lstStyle/>
            <a:p>
              <a:pPr marL="0" lvl="0" indent="0" algn="l" rtl="0" hangingPunct="0">
                <a:lnSpc>
                  <a:spcPct val="100000"/>
                </a:lnSpc>
                <a:buNone/>
                <a:defRPr/>
              </a:pPr>
              <a:r>
                <a:rPr lang="en-US" sz="4400" b="1">
                  <a:solidFill>
                    <a:srgbClr val="000000"/>
                  </a:solidFill>
                  <a:latin typeface="Lucida Sans"/>
                  <a:ea typeface="나눔고딕"/>
                  <a:cs typeface="Lucida Sans"/>
                </a:rPr>
                <a:t>Python</a:t>
              </a:r>
              <a:endParaRPr/>
            </a:p>
          </p:txBody>
        </p:sp>
      </p:grpSp>
      <p:sp>
        <p:nvSpPr>
          <p:cNvPr id="28" name=""/>
          <p:cNvSpPr txBox="1"/>
          <p:nvPr/>
        </p:nvSpPr>
        <p:spPr>
          <a:xfrm>
            <a:off x="7704296" y="4995240"/>
            <a:ext cx="1872208" cy="441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2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강사: 황성민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4.Anaconda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배포판 설치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940000" y="1260000"/>
            <a:ext cx="3600000" cy="432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I Agree 클릭</a:t>
            </a:r>
            <a:endParaRPr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0000" y="1260000"/>
            <a:ext cx="5580000" cy="433872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4.Anaconda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배포판 설치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940000" y="1172520"/>
            <a:ext cx="3600000" cy="44074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Just Me로 설치</a:t>
            </a:r>
            <a:endParaRPr lang="en-US" altLang="ko-KR"/>
          </a:p>
          <a:p>
            <a:endParaRPr lang="en-US" altLang="ko-KR"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86920" y="1164240"/>
            <a:ext cx="5653080" cy="4395600"/>
          </a:xfrm>
          <a:prstGeom prst="rect">
            <a:avLst/>
          </a:prstGeom>
          <a:noFill/>
          <a:ln>
            <a:noFill/>
            <a:prstDash val="solid"/>
          </a:ln>
        </p:spPr>
      </p:pic>
      <p:sp>
        <p:nvSpPr>
          <p:cNvPr id="25" name=""/>
          <p:cNvSpPr txBox="1"/>
          <p:nvPr/>
        </p:nvSpPr>
        <p:spPr>
          <a:xfrm>
            <a:off x="503640" y="2978999"/>
            <a:ext cx="1728360" cy="432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endParaRPr lang="en-US" altLang="ko-KR"/>
          </a:p>
        </p:txBody>
      </p:sp>
      <p:sp>
        <p:nvSpPr>
          <p:cNvPr id="26" name=""/>
          <p:cNvSpPr/>
          <p:nvPr/>
        </p:nvSpPr>
        <p:spPr>
          <a:xfrm rot="2909309">
            <a:off x="1938891" y="2618976"/>
            <a:ext cx="504056" cy="43204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7" name=""/>
          <p:cNvSpPr txBox="1"/>
          <p:nvPr/>
        </p:nvSpPr>
        <p:spPr>
          <a:xfrm>
            <a:off x="2303695" y="2330944"/>
            <a:ext cx="1944216" cy="366918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Just Me로 설치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5.Anaconda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가상환경 생성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580000" y="1172520"/>
            <a:ext cx="4140000" cy="44074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윈도우 시작버튼</a:t>
            </a: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▼</a:t>
            </a: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Anaconda3(64-bit) 폴더</a:t>
            </a: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▼</a:t>
            </a: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Anaconda Prompt(Anaconda3)클릭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96000" y="1155240"/>
            <a:ext cx="5101200" cy="442476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5.Anaconda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가상환경 생성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t" anchorCtr="0">
            <a:noAutofit/>
          </a:bodyPr>
          <a:lstStyle/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create -n 가상환경명 python=버전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create -n 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kict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python=3.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9</a:t>
            </a:r>
            <a:endParaRPr lang="en-US" altLang="ko-KR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32640" y="1260000"/>
            <a:ext cx="4707360" cy="414000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5.Anaconda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가상환경 생성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Proceed([y]/n)? 이 나오면 </a:t>
            </a:r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y 입력 후 엔터</a:t>
            </a:r>
            <a:endParaRPr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000" y="1260000"/>
            <a:ext cx="5040000" cy="414000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5.Anaconda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가상환경 생성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t" anchorCtr="0">
            <a:noAutofit/>
          </a:bodyPr>
          <a:lstStyle/>
          <a:p>
            <a:pPr lvl="0">
              <a:defRPr/>
            </a:pP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done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 To activate this environment, use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 $ conda activate 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kict</a:t>
            </a:r>
            <a:endParaRPr lang="en-US" altLang="ko-KR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 To deactivate an active environment, use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 $ conda deactivate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 뜨면 가상환경 생성 완료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000" y="1260000"/>
            <a:ext cx="4860000" cy="414000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5.Anaconda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 환경 생성 확인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info -–envs</a:t>
            </a:r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아나콘다의 가상 환경 확인 가능</a:t>
            </a: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* 이 있는 곳이 현재의 가상 환경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 환경은 여러 개를 만들고 삭제 가능</a:t>
            </a:r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 환경을 만드는 이유</a:t>
            </a:r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프로젝트 별로 다른 버전의 python이나 패키지를 설치해서 의존성 충돌 문제를 방지</a:t>
            </a:r>
            <a:endParaRPr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000" y="1260000"/>
            <a:ext cx="5040000" cy="425556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5.Anaconda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 환경 활성화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t" anchorCtr="0">
            <a:noAutofit/>
          </a:bodyPr>
          <a:lstStyle/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 b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가상 환경 활성화</a:t>
            </a:r>
            <a:endParaRPr lang="en-US" sz="1600" b="1">
              <a:solidFill>
                <a:srgbClr val="1812ea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(base) C:\Users\haram&gt;conda activate </a:t>
            </a:r>
            <a:r>
              <a:rPr lang="en-US" altLang="ko-KR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kict</a:t>
            </a:r>
            <a:endParaRPr lang="en-US" altLang="ko-KR" sz="16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 환경이 활성화 되면 base가 활성화된 가상 환경 이름으로 변경됨</a:t>
            </a:r>
            <a:endParaRPr lang="en-US" sz="16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(base) C:\Users\haram&gt;</a:t>
            </a:r>
            <a:endParaRPr lang="en-US" sz="16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▼</a:t>
            </a:r>
            <a:endParaRPr lang="en-US" sz="16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(</a:t>
            </a:r>
            <a:r>
              <a:rPr lang="en-US" altLang="ko-KR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kict</a:t>
            </a: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) C:\Users\haram&gt;</a:t>
            </a:r>
            <a:endParaRPr lang="en-US" sz="16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 b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가상 환경 비활성화</a:t>
            </a:r>
            <a:endParaRPr lang="en-US" sz="1600" b="1">
              <a:solidFill>
                <a:srgbClr val="1812ea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(</a:t>
            </a:r>
            <a:r>
              <a:rPr lang="en-US" altLang="ko-KR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kict</a:t>
            </a: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) C:\Users\haram&gt;conda deactivate</a:t>
            </a:r>
            <a:endParaRPr lang="en-US" sz="16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000" y="1260000"/>
            <a:ext cx="5040000" cy="425556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5.Anaconda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 환경 패키지 목록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t" anchorCtr="0">
            <a:noAutofit/>
          </a:bodyPr>
          <a:lstStyle/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activate 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kict</a:t>
            </a:r>
            <a:endParaRPr lang="en-US" altLang="ko-KR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▼</a:t>
            </a:r>
            <a:endParaRPr lang="en-US" sz="16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list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가상환경 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kict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에 설치된 패키지 목록 확인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000" y="1260000"/>
            <a:ext cx="5099400" cy="414000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5.Anaconda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 환경 패키지 목록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792000" y="4929480"/>
            <a:ext cx="3240000" cy="6174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altLang="ko-KR" sz="1800" b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kict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 환경의 패키지 목록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Python 버전 3.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9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.11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5940000" y="4929480"/>
            <a:ext cx="3420000" cy="6174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base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가상 환경의 패키지 목록</a:t>
            </a: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Python 버전 3.8.3</a:t>
            </a:r>
            <a:endParaRPr/>
          </a:p>
        </p:txBody>
      </p:sp>
      <p:grpSp>
        <p:nvGrpSpPr>
          <p:cNvPr id="25" name="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  <p:pic>
          <p:nvPicPr>
            <p:cNvPr id="26" name="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80000" y="1080000"/>
              <a:ext cx="4860000" cy="3780000"/>
            </a:xfrm>
            <a:prstGeom prst="rect">
              <a:avLst/>
            </a:prstGeom>
            <a:noFill/>
            <a:ln>
              <a:noFill/>
              <a:prstDash val="solid"/>
            </a:ln>
          </p:spPr>
        </p:pic>
        <p:pic>
          <p:nvPicPr>
            <p:cNvPr id="27" name="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5040000" y="1080000"/>
              <a:ext cx="4860000" cy="3780000"/>
            </a:xfrm>
            <a:prstGeom prst="rect">
              <a:avLst/>
            </a:prstGeom>
            <a:noFill/>
            <a:ln>
              <a:noFill/>
              <a:prstDash val="solid"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Contents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252000" y="1172520"/>
            <a:ext cx="9649080" cy="44074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1. Python</a:t>
            </a: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이란</a:t>
            </a: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?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2. Python </a:t>
            </a: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언어의 특징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3. Anaconda?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 Anaconda </a:t>
            </a: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패키지 설치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 </a:t>
            </a: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Anaconda </a:t>
            </a: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가상환경 구축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6. </a:t>
            </a: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Jupyter Notebook </a:t>
            </a: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설치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7. Jupyter Notebook </a:t>
            </a: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환경설정 및 사용법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5.Anaconda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 환경 삭제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remove -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n kict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--all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Mpp1 가상 환경에 있는 모든 것을 삭제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Proceed([y]/n)?가 나오면</a:t>
            </a:r>
            <a:r>
              <a:rPr lang="ko-KR" alt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Y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000" y="1260000"/>
            <a:ext cx="5348520" cy="4184639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-2880"/>
            <a:ext cx="10080000" cy="486324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6. Jupyter Notebook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설치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t" anchorCtr="0">
            <a:noAutofit/>
          </a:bodyPr>
          <a:lstStyle/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 b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가상 환경 재설치</a:t>
            </a:r>
            <a:endParaRPr lang="en-US" sz="1800" b="1">
              <a:solidFill>
                <a:srgbClr val="1812ea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create -n 가상환경명 python=버전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create -n 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kict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python=3.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9</a:t>
            </a:r>
            <a:endParaRPr lang="en-US" altLang="ko-KR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32640" y="1260000"/>
            <a:ext cx="4707360" cy="414000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6. Jupyter Notebook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설치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 b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가상 환경 생성 확인</a:t>
            </a:r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info -–envs</a:t>
            </a:r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아나콘다의 가상 환경 확인 가능</a:t>
            </a: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* 이 있는 곳이 현재의 가상 환경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000" y="1260000"/>
            <a:ext cx="5040000" cy="425556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6. Jupyter Notebook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설치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56024" y="1287288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t" anchorCtr="0">
            <a:noAutofit/>
          </a:bodyPr>
          <a:lstStyle/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 b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가상 환경 활성화</a:t>
            </a:r>
            <a:endParaRPr lang="en-US" sz="1600" b="1">
              <a:solidFill>
                <a:srgbClr val="1812ea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(base) C:\Users\haram&gt;conda activate </a:t>
            </a:r>
            <a:r>
              <a:rPr lang="en-US" altLang="ko-KR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kict</a:t>
            </a:r>
            <a:endParaRPr lang="en-US" altLang="ko-KR" sz="16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 환경이 활성화 되면 base가 활성화된 가상 환경 이름으로 변경되는 것 확인</a:t>
            </a:r>
            <a:endParaRPr lang="en-US" sz="16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(base) C:\Users\haram&gt;</a:t>
            </a:r>
            <a:endParaRPr lang="en-US" sz="16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▼</a:t>
            </a:r>
            <a:endParaRPr lang="en-US" sz="16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(</a:t>
            </a:r>
            <a:r>
              <a:rPr lang="en-US" altLang="ko-KR" sz="16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kict</a:t>
            </a:r>
            <a:r>
              <a:rPr lang="en-US" sz="16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)</a:t>
            </a: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C:\Users\haram&gt;</a:t>
            </a:r>
            <a:endParaRPr lang="en-US" sz="16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000" y="1260000"/>
            <a:ext cx="5040000" cy="425556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6. Jupyter Notebook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설치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t" anchorCtr="0">
            <a:noAutofit/>
          </a:bodyPr>
          <a:lstStyle/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가상환경 mpp1에 설치된 패키지 목록 확인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activate 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kict</a:t>
            </a:r>
            <a:endParaRPr lang="en-US" altLang="ko-KR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▼</a:t>
            </a:r>
            <a:endParaRPr lang="en-US" sz="16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list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Jupyter notebook이 없으므로 설치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000" y="1260000"/>
            <a:ext cx="5099400" cy="414000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6. Jupyter Notebook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설치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080000"/>
            <a:ext cx="4680000" cy="441252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list</a:t>
            </a:r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List 중에 jupyter 설치 확인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1400" y="1080000"/>
            <a:ext cx="5412600" cy="452664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7. Jupyter Notebook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환경설정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618160" y="1152000"/>
            <a:ext cx="438984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주피터 노트북을 실행하면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시작 폴더가 </a:t>
            </a:r>
            <a:r>
              <a:rPr 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  <a:hlinkClick r:id="rId2"/>
              </a:rPr>
              <a:t>c:/로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되어 있어 불편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1. 프로젝트 폴더를 따로 만들고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2. Jupyter Notebook 시작 폴더를</a:t>
            </a:r>
            <a:r>
              <a:rPr lang="ko-KR" alt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프로젝트 폴더로 변경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Jupyter notebook –generate-config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로 설정파일 생성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Writing default config to: 뒤에 나오는 경로 복사 후 윈도우 탐색기 경로창에 붙여넣기</a:t>
            </a:r>
            <a:endParaRPr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4000" y="1095480"/>
            <a:ext cx="5474160" cy="448452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7. Jupyter Notebook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환경설정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메모장 혹은 다른 텍스트 에디터를 이용해서 jupyter_notebook_config.py 열기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000" y="1260000"/>
            <a:ext cx="5040000" cy="412380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7. Jupyter Notebook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환경설정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메모장 혹은 다른 텍스트 에디터를 이용해서 jupyter_notebook_config.py 열기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000" y="1260000"/>
            <a:ext cx="5040000" cy="412380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1. Python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이란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?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40000" y="1152000"/>
            <a:ext cx="8820000" cy="1144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1. 1989년 귀도 반 로썸(Guido van Rossum)에 의해 개발된 고급 프로그래밍 언어.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2. 비교적 쉽고 간단한 문법으로 배우고 사용하기 쉬운 언어.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3. 머신러닝(Machine Learning), 딥러닝(Deep Learning)등 4차 산업의 핵심적인 기술을 구현하는데 필요한 라이브러리가 많음.</a:t>
            </a:r>
            <a:endParaRPr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95280" y="2340000"/>
            <a:ext cx="9144720" cy="2724120"/>
          </a:xfrm>
          <a:prstGeom prst="rect">
            <a:avLst/>
          </a:prstGeom>
          <a:noFill/>
          <a:ln>
            <a:noFill/>
            <a:prstDash val="solid"/>
          </a:ln>
        </p:spPr>
      </p:pic>
      <p:sp>
        <p:nvSpPr>
          <p:cNvPr id="25" name=""/>
          <p:cNvSpPr txBox="1"/>
          <p:nvPr/>
        </p:nvSpPr>
        <p:spPr>
          <a:xfrm>
            <a:off x="5724000" y="5046120"/>
            <a:ext cx="3780000" cy="3538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출처</a:t>
            </a:r>
            <a:r>
              <a:rPr lang="en-US" sz="1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: https://www.tiobe.com/tiobe-index/</a:t>
            </a:r>
            <a:endParaRPr/>
          </a:p>
        </p:txBody>
      </p:sp>
      <p:sp>
        <p:nvSpPr>
          <p:cNvPr id="26" name=""/>
          <p:cNvSpPr txBox="1"/>
          <p:nvPr/>
        </p:nvSpPr>
        <p:spPr>
          <a:xfrm>
            <a:off x="396000" y="5064120"/>
            <a:ext cx="3780000" cy="3538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세계 프로그래밍 언어 순위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7. Jupyter Notebook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환경설정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220000" y="1260000"/>
            <a:ext cx="486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1. F3키를 누른 뒤 찾을 내용에 </a:t>
            </a:r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notebook_dir </a:t>
            </a:r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입력 후 </a:t>
            </a:r>
            <a:r>
              <a:rPr lang="en-US" sz="1800" b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다음 찾기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클릭</a:t>
            </a:r>
            <a:endParaRPr lang="en-US" altLang="ko-KR"/>
          </a:p>
          <a:p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2.앞에 </a:t>
            </a:r>
            <a:r>
              <a:rPr lang="en-US" sz="18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# </a:t>
            </a:r>
            <a:r>
              <a:rPr lang="en-US" sz="18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삭제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후 </a:t>
            </a:r>
            <a:r>
              <a:rPr lang="en-US" sz="18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공백 없이 왼쪽 끝으로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붙임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3. dir = ‘’ </a:t>
            </a:r>
            <a:r>
              <a:rPr lang="en-US" sz="18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따옴표 안쪽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에 프로젝트 경로 지정</a:t>
            </a:r>
            <a:endParaRPr lang="en-US" altLang="ko-KR"/>
          </a:p>
          <a:p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예) ‘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  <a:hlinkClick r:id="rId2"/>
              </a:rPr>
              <a:t>D:/bigdata/jupyter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’</a:t>
            </a:r>
            <a:endParaRPr lang="en-US" altLang="ko-KR"/>
          </a:p>
          <a:p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 #삭제 후 공백 없애기, ‘ ’안에 경로 설정 확인 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 파일 → 저장</a:t>
            </a:r>
            <a:endParaRPr lang="en-US" altLang="ko-KR"/>
          </a:p>
          <a:p>
            <a:endParaRPr lang="en-US" altLang="ko-KR"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60000" y="1260000"/>
            <a:ext cx="4954680" cy="429696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7. Jupyter Notebook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환경설정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900000" y="4892040"/>
            <a:ext cx="8244000" cy="68796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Jupyter notebook을 실행했을 때 설정한 폴더가 루트로 나오면 끝</a:t>
            </a:r>
            <a:endParaRPr/>
          </a:p>
        </p:txBody>
      </p:sp>
      <p:pic>
        <p:nvPicPr>
          <p:cNvPr id="24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41840" y="1080000"/>
            <a:ext cx="8102160" cy="375084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2. Python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언어의 특징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720000" y="1178816"/>
            <a:ext cx="8640000" cy="1656184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1. 인터프리티드 언어로 컴파일이 필요 없다.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ko-KR" alt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   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 언어처럼 컴파일을 하지 않기 때문에 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2. 읽고 쓰기 편하다. (공백 4칸 들여쓰기 = 코드를 적으면서 자동적으로 정리가 됨)</a:t>
            </a:r>
            <a:endParaRPr lang="en-US" altLang="ko-KR"/>
          </a:p>
        </p:txBody>
      </p:sp>
      <p:sp>
        <p:nvSpPr>
          <p:cNvPr id="24" name=""/>
          <p:cNvSpPr txBox="1"/>
          <p:nvPr/>
        </p:nvSpPr>
        <p:spPr>
          <a:xfrm>
            <a:off x="1244528" y="2835000"/>
            <a:ext cx="5667680" cy="2238728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def bigger_than_five(x):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____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if x &gt; 5:</a:t>
            </a:r>
            <a:r>
              <a:rPr lang="en-US" sz="180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____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print("X is bigger than five")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   </a:t>
            </a:r>
            <a:r>
              <a:rPr lang="en-US" sz="180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____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else: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           </a:t>
            </a:r>
            <a:r>
              <a:rPr lang="en-US" sz="180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____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print("x is 5 or smaller")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2. Python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언어의 특징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720000" y="1260000"/>
            <a:ext cx="8640000" cy="432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3. 변수 타입을 자동으로 지정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 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Garbage Collection (메모리 관리)을 자동으로 해줌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 </a:t>
            </a:r>
            <a:r>
              <a:rPr 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  <a:hlinkClick r:id="rId2"/>
              </a:rPr>
              <a:t>간결한 코드로 쉽고 빠르게 프로그래밍 가능</a:t>
            </a:r>
            <a:endParaRPr lang="en-US" altLang="ko-KR"/>
          </a:p>
          <a:p>
            <a:endParaRPr lang="en-US" altLang="ko-KR"/>
          </a:p>
        </p:txBody>
      </p:sp>
      <p:sp>
        <p:nvSpPr>
          <p:cNvPr id="24" name=""/>
          <p:cNvSpPr txBox="1"/>
          <p:nvPr/>
        </p:nvSpPr>
        <p:spPr>
          <a:xfrm>
            <a:off x="900000" y="1832040"/>
            <a:ext cx="3420000" cy="1407960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자바</a:t>
            </a:r>
            <a:endParaRPr lang="en-US" altLang="ko-KR"/>
          </a:p>
          <a:p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String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myName = 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"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Erik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"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;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int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myAge = 37;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float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mySalary = 1250.70;</a:t>
            </a:r>
            <a:endParaRPr/>
          </a:p>
        </p:txBody>
      </p:sp>
      <p:sp>
        <p:nvSpPr>
          <p:cNvPr id="25" name=""/>
          <p:cNvSpPr txBox="1"/>
          <p:nvPr/>
        </p:nvSpPr>
        <p:spPr>
          <a:xfrm>
            <a:off x="5760000" y="1832040"/>
            <a:ext cx="3420000" cy="1407960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파이썬</a:t>
            </a:r>
            <a:endParaRPr lang="en-US" altLang="ko-KR"/>
          </a:p>
          <a:p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my_name = 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"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Erik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"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my_age = 37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my_salary = 1250.70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2320" y="0"/>
            <a:ext cx="10079640" cy="567000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0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3. Anaconda?</a:t>
            </a:r>
            <a:endParaRPr/>
          </a:p>
        </p:txBody>
      </p:sp>
      <p:sp>
        <p:nvSpPr>
          <p:cNvPr id="23" name=""/>
          <p:cNvSpPr>
            <a:spLocks noGrp="1"/>
          </p:cNvSpPr>
          <p:nvPr>
            <p:ph idx="1"/>
          </p:nvPr>
        </p:nvSpPr>
        <p:spPr>
          <a:xfrm>
            <a:off x="504180" y="962792"/>
            <a:ext cx="9071640" cy="932336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pPr>
            <a:r>
              <a:rPr lang="en-US" sz="3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파이썬의 여러 패키지 간 호환성을 관리해 주는 배포판</a:t>
            </a:r>
            <a:endParaRPr/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492240" y="1970904"/>
            <a:ext cx="5228280" cy="3405600"/>
          </a:xfrm>
          <a:prstGeom prst="rect">
            <a:avLst/>
          </a:prstGeom>
          <a:noFill/>
          <a:ln>
            <a:noFill/>
            <a:prstDash val="solid"/>
          </a:ln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24271" y="2330944"/>
            <a:ext cx="3923640" cy="205992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4.Anaconda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배포판 설치</a:t>
            </a:r>
            <a:endParaRPr/>
          </a:p>
        </p:txBody>
      </p:sp>
      <p:sp>
        <p:nvSpPr>
          <p:cNvPr id="23" name=""/>
          <p:cNvSpPr txBox="1"/>
          <p:nvPr/>
        </p:nvSpPr>
        <p:spPr>
          <a:xfrm>
            <a:off x="540000" y="1260000"/>
            <a:ext cx="8820000" cy="432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1. 아나콘다 홈페이지 접속 후 컴퓨터 버전에 맞는 파일 다운로드 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  <a:hlinkClick r:id="rId2"/>
              </a:rPr>
              <a:t>https://www.anaconda.com/products/individual</a:t>
            </a:r>
            <a:endParaRPr/>
          </a:p>
        </p:txBody>
      </p:sp>
      <p:grpSp>
        <p:nvGrpSpPr>
          <p:cNvPr id="24" name="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  <p:pic>
          <p:nvPicPr>
            <p:cNvPr id="25" name="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382680" y="1980000"/>
              <a:ext cx="6902999" cy="3510000"/>
            </a:xfrm>
            <a:prstGeom prst="rect">
              <a:avLst/>
            </a:prstGeom>
            <a:noFill/>
            <a:ln>
              <a:noFill/>
              <a:prstDash val="solid"/>
            </a:ln>
          </p:spPr>
        </p:pic>
        <p:sp>
          <p:nvSpPr>
            <p:cNvPr id="26" name=""/>
            <p:cNvSpPr txBox="1"/>
            <p:nvPr/>
          </p:nvSpPr>
          <p:spPr>
            <a:xfrm>
              <a:off x="504000" y="3816000"/>
              <a:ext cx="1980000" cy="180000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ctr" anchorCtr="0">
              <a:noAutofit/>
            </a:bodyPr>
            <a:lstStyle/>
            <a:p>
              <a:endParaRPr lang="en-US" altLang="ko-KR"/>
            </a:p>
          </p:txBody>
        </p:sp>
        <p:sp>
          <p:nvSpPr>
            <p:cNvPr id="27" name=""/>
            <p:cNvSpPr txBox="1"/>
            <p:nvPr/>
          </p:nvSpPr>
          <p:spPr>
            <a:xfrm>
              <a:off x="2736000" y="3816000"/>
              <a:ext cx="1980000" cy="180000"/>
            </a:xfrm>
            <a:prstGeom prst="rect">
              <a:avLst/>
            </a:prstGeom>
            <a:noFill/>
            <a:ln w="19080">
              <a:solidFill>
                <a:srgbClr val="c9211e"/>
              </a:solidFill>
              <a:prstDash val="solid"/>
            </a:ln>
          </p:spPr>
          <p:txBody>
            <a:bodyPr vert="horz" wrap="square" lIns="99360" tIns="54359" rIns="99360" bIns="54359" anchor="ctr" anchorCtr="0">
              <a:noAutofit/>
            </a:bodyPr>
            <a:lstStyle/>
            <a:p>
              <a:endParaRPr lang="en-US" altLang="ko-KR"/>
            </a:p>
          </p:txBody>
        </p:sp>
        <p:sp>
          <p:nvSpPr>
            <p:cNvPr id="28" name=""/>
            <p:cNvSpPr txBox="1"/>
            <p:nvPr/>
          </p:nvSpPr>
          <p:spPr>
            <a:xfrm>
              <a:off x="4860000" y="3816000"/>
              <a:ext cx="1980000" cy="180000"/>
            </a:xfrm>
            <a:prstGeom prst="rect">
              <a:avLst/>
            </a:prstGeom>
            <a:noFill/>
            <a:ln w="19080">
              <a:solidFill>
                <a:srgbClr val="c9211e"/>
              </a:solidFill>
              <a:prstDash val="solid"/>
            </a:ln>
          </p:spPr>
          <p:txBody>
            <a:bodyPr vert="horz" wrap="square" lIns="99360" tIns="54359" rIns="99360" bIns="54359" anchor="ctr" anchorCtr="0">
              <a:noAutofit/>
            </a:bodyPr>
            <a:lstStyle/>
            <a:p>
              <a:endParaRPr lang="en-US" altLang="ko-KR"/>
            </a:p>
          </p:txBody>
        </p:sp>
      </p:grpSp>
      <p:sp>
        <p:nvSpPr>
          <p:cNvPr id="29" name=""/>
          <p:cNvSpPr txBox="1"/>
          <p:nvPr/>
        </p:nvSpPr>
        <p:spPr>
          <a:xfrm>
            <a:off x="7380000" y="1986120"/>
            <a:ext cx="2340000" cy="34138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빨간색으로 표시한 버전 다운로드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>
            <a:spLocks noGrp="1"/>
          </p:cNvSpPr>
          <p:nvPr>
            <p:ph type="title" idx="0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4.Anaconda 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배포판 설치</a:t>
            </a:r>
            <a:endParaRPr/>
          </a:p>
        </p:txBody>
      </p:sp>
      <p:pic>
        <p:nvPicPr>
          <p:cNvPr id="23" name="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0000" y="1260000"/>
            <a:ext cx="5400000" cy="4198680"/>
          </a:xfrm>
          <a:prstGeom prst="rect">
            <a:avLst/>
          </a:prstGeom>
          <a:noFill/>
          <a:ln>
            <a:noFill/>
            <a:prstDash val="solid"/>
          </a:ln>
        </p:spPr>
      </p:pic>
      <p:sp>
        <p:nvSpPr>
          <p:cNvPr id="24" name=""/>
          <p:cNvSpPr txBox="1"/>
          <p:nvPr/>
        </p:nvSpPr>
        <p:spPr>
          <a:xfrm>
            <a:off x="5940000" y="1260000"/>
            <a:ext cx="360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Next 클릭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ゴシック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ゴシック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03000"/>
                <a:satMod val="102000"/>
                <a:tint val="94000"/>
              </a:schemeClr>
            </a:gs>
            <a:gs pos="50000">
              <a:schemeClr val="phClr">
                <a:lumMod val="110000"/>
                <a:sat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  <a:tint val="0"/>
          </a:schemeClr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ゴシック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ゴシック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03000"/>
                <a:satMod val="102000"/>
                <a:tint val="94000"/>
              </a:schemeClr>
            </a:gs>
            <a:gs pos="50000">
              <a:schemeClr val="phClr">
                <a:lumMod val="110000"/>
                <a:sat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  <a:tint val="0"/>
          </a:schemeClr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ゴシック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ゴシック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03000"/>
                <a:satMod val="102000"/>
                <a:tint val="94000"/>
              </a:schemeClr>
            </a:gs>
            <a:gs pos="50000">
              <a:schemeClr val="phClr">
                <a:lumMod val="110000"/>
                <a:sat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  <a:tint val="0"/>
          </a:schemeClr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569</ep:Words>
  <ep:PresentationFormat>와이드스크린</ep:PresentationFormat>
  <ep:Paragraphs>254</ep:Paragraphs>
  <ep:Slides>31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ep:HeadingPairs>
  <ep:TitlesOfParts>
    <vt:vector size="32" baseType="lpstr">
      <vt:lpstr>Office 테마</vt:lpstr>
      <vt:lpstr>파이썬활용 데이터 분석과정</vt:lpstr>
      <vt:lpstr>Contents</vt:lpstr>
      <vt:lpstr>1. Python이란?</vt:lpstr>
      <vt:lpstr>2. Python 언어의 특징</vt:lpstr>
      <vt:lpstr>2. Python 언어의 특징</vt:lpstr>
      <vt:lpstr>슬라이드 6</vt:lpstr>
      <vt:lpstr>3. Anaconda?</vt:lpstr>
      <vt:lpstr>4.Anaconda 배포판 설치</vt:lpstr>
      <vt:lpstr>4.Anaconda 배포판 설치</vt:lpstr>
      <vt:lpstr>4.Anaconda 배포판 설치</vt:lpstr>
      <vt:lpstr>4.Anaconda 배포판 설치</vt:lpstr>
      <vt:lpstr>5.Anaconda 가상환경 생성</vt:lpstr>
      <vt:lpstr>5.Anaconda 가상환경 생성</vt:lpstr>
      <vt:lpstr>5.Anaconda 가상환경 생성</vt:lpstr>
      <vt:lpstr>5.Anaconda 가상환경 생성</vt:lpstr>
      <vt:lpstr>5.Anaconda 가상 환경 생성 확인</vt:lpstr>
      <vt:lpstr>5.Anaconda 가상 환경 활성화</vt:lpstr>
      <vt:lpstr>5.Anaconda 가상 환경 패키지 목록</vt:lpstr>
      <vt:lpstr>5.Anaconda 가상 환경 패키지 목록</vt:lpstr>
      <vt:lpstr>5.Anaconda 가상 환경 삭제</vt:lpstr>
      <vt:lpstr>슬라이드 21</vt:lpstr>
      <vt:lpstr>6. Jupyter Notebook 설치</vt:lpstr>
      <vt:lpstr>6. Jupyter Notebook 설치</vt:lpstr>
      <vt:lpstr>6. Jupyter Notebook 설치</vt:lpstr>
      <vt:lpstr>6. Jupyter Notebook 설치</vt:lpstr>
      <vt:lpstr>6. Jupyter Notebook 설치</vt:lpstr>
      <vt:lpstr>7. Jupyter Notebook 환경설정</vt:lpstr>
      <vt:lpstr>7. Jupyter Notebook 환경설정</vt:lpstr>
      <vt:lpstr>7. Jupyter Notebook 환경설정</vt:lpstr>
      <vt:lpstr>7. Jupyter Notebook 환경설정</vt:lpstr>
      <vt:lpstr>7. Jupyter Notebook 환경설정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haram</cp:lastModifiedBy>
  <dcterms:modified xsi:type="dcterms:W3CDTF">2022-07-13T14:49:21.535</dcterms:modified>
  <cp:revision>49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