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인공지능을 이용한 고객분석 방법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7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Contents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고객 군집 생성방법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지도학습 기반의 고객 분류 방법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4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고객 군집 생성방법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제품 기반 군집</a:t>
            </a:r>
            <a:r>
              <a:rPr lang="en-US" altLang="ko-KR"/>
              <a:t>:</a:t>
            </a:r>
            <a:r>
              <a:rPr lang="ko-KR" altLang="en-US"/>
              <a:t> 고객이 선호하는 제품의 유형</a:t>
            </a:r>
            <a:r>
              <a:rPr lang="en-US" altLang="ko-KR"/>
              <a:t>,</a:t>
            </a:r>
            <a:r>
              <a:rPr lang="ko-KR" altLang="en-US"/>
              <a:t> 범주</a:t>
            </a:r>
            <a:r>
              <a:rPr lang="en-US" altLang="ko-KR"/>
              <a:t>,</a:t>
            </a:r>
            <a:r>
              <a:rPr lang="ko-KR" altLang="en-US"/>
              <a:t> 함께 구입하는 제품 유형을 기반으로 고객을 그룹화</a:t>
            </a:r>
            <a:r>
              <a:rPr lang="en-US" altLang="ko-KR"/>
              <a:t>(</a:t>
            </a:r>
            <a:r>
              <a:rPr lang="ko-KR" altLang="en-US"/>
              <a:t>카테고리 기반 군집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브랜드 기반 군집</a:t>
            </a:r>
            <a:r>
              <a:rPr lang="en-US" altLang="ko-KR"/>
              <a:t>:</a:t>
            </a:r>
            <a:r>
              <a:rPr lang="ko-KR" altLang="en-US"/>
              <a:t> 특정 브랜드를 선호하는 고객을 묶어 군집화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행위 기반 군집</a:t>
            </a:r>
            <a:r>
              <a:rPr lang="en-US" altLang="ko-KR"/>
              <a:t>(</a:t>
            </a:r>
            <a:r>
              <a:rPr lang="ko-KR" altLang="en-US"/>
              <a:t>협업적 필터링</a:t>
            </a:r>
            <a:r>
              <a:rPr lang="en-US" altLang="ko-KR"/>
              <a:t>):</a:t>
            </a:r>
            <a:r>
              <a:rPr lang="ko-KR" altLang="en-US"/>
              <a:t> 고객의 구매 행동과 패턴에따라 군집화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4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지도학습 기반의 고객 분류 방법</a:t>
            </a:r>
            <a:r>
              <a:rPr lang="en-US" altLang="ko-KR"/>
              <a:t>(KNN)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KNN: K-Nearest Neighbor </a:t>
            </a:r>
            <a:r>
              <a:rPr lang="ko-KR" altLang="en-US"/>
              <a:t>기반 분류 알고리즘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K-Nearest Neighbor </a:t>
            </a:r>
            <a:r>
              <a:rPr lang="ko-KR" altLang="en-US"/>
              <a:t>알고리즘 작동 원리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4339" y="1417638"/>
            <a:ext cx="834332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K-Nearest Neighbor </a:t>
            </a:r>
            <a:r>
              <a:rPr lang="ko-KR" altLang="en-US"/>
              <a:t>알고리즘 작동 원리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9364" y="1417638"/>
            <a:ext cx="874689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9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K-Nearest Neighbor </a:t>
            </a:r>
            <a:r>
              <a:rPr lang="ko-KR" altLang="en-US"/>
              <a:t>알고리즘 작동 원리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2919" y="1417638"/>
            <a:ext cx="850616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K-Nearest Neighbor </a:t>
            </a:r>
            <a:r>
              <a:rPr lang="ko-KR" altLang="en-US"/>
              <a:t>알고리즘의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간단하고 이해하기 쉬운 모델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복잡한 하이퍼 파라미터 설정이 없이 좋은 성능 발휘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14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K-Nearest Neighbor </a:t>
            </a:r>
            <a:r>
              <a:rPr lang="ko-KR" altLang="en-US"/>
              <a:t>알고리즘의 단점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데이터가 많고 특성</a:t>
            </a:r>
            <a:r>
              <a:rPr lang="en-US" altLang="ko-KR"/>
              <a:t>(feature)</a:t>
            </a:r>
            <a:r>
              <a:rPr lang="ko-KR" altLang="en-US"/>
              <a:t>이 많으면 속도가 느려진다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데이터 전처리 과정이 중요하다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결측값 처리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feature</a:t>
            </a:r>
            <a:r>
              <a:rPr lang="ko-KR" altLang="en-US"/>
              <a:t>간 스케일 조정</a:t>
            </a:r>
            <a:r>
              <a:rPr lang="en-US" altLang="ko-KR"/>
              <a:t>(standard, robust, min-max)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모든 데이터를 수치화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4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</ep:Words>
  <ep:PresentationFormat>화면 슬라이드 쇼(4:3)</ep:PresentationFormat>
  <ep:Paragraphs>30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인공지능을 이용한 고객분석 방법</vt:lpstr>
      <vt:lpstr>Contents</vt:lpstr>
      <vt:lpstr>고객 군집 생성방법</vt:lpstr>
      <vt:lpstr>지도학습 기반의 고객 분류 방법(KNN)</vt:lpstr>
      <vt:lpstr>K-Nearest Neighbor 알고리즘 작동 원리</vt:lpstr>
      <vt:lpstr>K-Nearest Neighbor 알고리즘 작동 원리</vt:lpstr>
      <vt:lpstr>K-Nearest Neighbor 알고리즘 작동 원리</vt:lpstr>
      <vt:lpstr>K-Nearest Neighbor 알고리즘의 장점</vt:lpstr>
      <vt:lpstr>K-Nearest Neighbor 알고리즘의 단점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2022-06-06T01:24:40.849</dcterms:created>
  <dc:creator>haram</dc:creator>
  <cp:lastModifiedBy>haram</cp:lastModifiedBy>
  <dcterms:modified xsi:type="dcterms:W3CDTF">2022-07-30T14:24:32.367</dcterms:modified>
  <cp:revision>23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