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13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9836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archive-beta.ics.uci.edu/" TargetMode="External" /><Relationship Id="rId3" Type="http://schemas.openxmlformats.org/officeDocument/2006/relationships/image" Target="../media/image1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olab.research.google.com/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olab.research.google.com/" TargetMode="External"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Relationship Id="rId7" Type="http://schemas.openxmlformats.org/officeDocument/2006/relationships/image" Target="../media/image10.jpeg"  /><Relationship Id="rId8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04</a:t>
            </a:r>
            <a:r>
              <a:rPr lang="ko-KR" altLang="en-US"/>
              <a:t> 고객데이터 분석 환경 구축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3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Google Colab</a:t>
            </a:r>
            <a:r>
              <a:rPr lang="ko-KR" altLang="en-US"/>
              <a:t> 환경 설정</a:t>
            </a:r>
            <a:r>
              <a:rPr lang="en-US" altLang="ko-KR"/>
              <a:t> - </a:t>
            </a:r>
            <a:r>
              <a:rPr lang="ko-KR" altLang="en-US"/>
              <a:t>한글 폰트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166018"/>
            <a:ext cx="10972798" cy="5534493"/>
          </a:xfrm>
        </p:spPr>
        <p:txBody>
          <a:bodyPr/>
          <a:p>
            <a:pPr lvl="0">
              <a:defRPr/>
            </a:pPr>
            <a:r>
              <a:rPr lang="ko-KR" altLang="en-US"/>
              <a:t>경고 지우기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나눔 폰트 설치 및 캐시 삭제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런타임 </a:t>
            </a:r>
            <a:r>
              <a:rPr lang="en-US" altLang="ko-KR"/>
              <a:t>-</a:t>
            </a:r>
            <a:r>
              <a:rPr lang="ko-KR" altLang="en-US"/>
              <a:t> 런타임 재시작</a:t>
            </a:r>
            <a:r>
              <a:rPr lang="en-US" altLang="ko-KR"/>
              <a:t>(Ctrl+M)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matplotlib</a:t>
            </a:r>
            <a:r>
              <a:rPr lang="ko-KR" altLang="en-US"/>
              <a:t>에 나눔폰트 적용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070162" y="1736912"/>
            <a:ext cx="10051675" cy="99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 b="1"/>
              <a:t>import warnings</a:t>
            </a:r>
            <a:endParaRPr lang="en-US" altLang="ko-KR" sz="2200" b="1"/>
          </a:p>
          <a:p>
            <a:pPr lvl="0">
              <a:defRPr/>
            </a:pPr>
            <a:r>
              <a:rPr lang="en-US" altLang="ko-KR" sz="2200" b="1"/>
              <a:t>warnings.filterwarnings(action='ignore') 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1070162" y="3486150"/>
            <a:ext cx="10051675" cy="997323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!sudo apt-get install -y fonts-nanum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!sudo fc-cache -fv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!rm ~/.cache/matplotlib -rf 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1070161" y="5848864"/>
            <a:ext cx="10051675" cy="851647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import matplotlib.pyplot as plt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plt.rc('font', family='NanumBarunGothic') 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21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분석 데이터 </a:t>
            </a:r>
            <a:r>
              <a:rPr lang="en-US" altLang="ko-KR"/>
              <a:t>Upload - Google Drive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UCI Repository </a:t>
            </a:r>
            <a:r>
              <a:rPr lang="ko-KR" altLang="en-US"/>
              <a:t>접속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https://archive-beta.ics.uci.edu/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7872" y="2274852"/>
            <a:ext cx="9656255" cy="4583148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8114821" y="2274852"/>
            <a:ext cx="2033248" cy="44817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 rot="3869464">
            <a:off x="9650450" y="2813648"/>
            <a:ext cx="448235" cy="3922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601065" y="3429000"/>
            <a:ext cx="2144304" cy="3767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online retail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검색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169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분석 데이터 </a:t>
            </a:r>
            <a:r>
              <a:rPr lang="en-US" altLang="ko-KR"/>
              <a:t>Upload - Google Drive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08659" y="1589507"/>
            <a:ext cx="10774681" cy="331470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592996" y="3561688"/>
            <a:ext cx="1629836" cy="44817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 rot="3247370">
            <a:off x="2329611" y="4444772"/>
            <a:ext cx="1146032" cy="3922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799093" y="5220101"/>
            <a:ext cx="2144304" cy="3767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online retail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클릭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138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분석 데이터 </a:t>
            </a:r>
            <a:r>
              <a:rPr lang="en-US" altLang="ko-KR"/>
              <a:t>Upload - Google Drive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74672" y="2014817"/>
            <a:ext cx="10042657" cy="4525963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305321" y="2746908"/>
            <a:ext cx="2033248" cy="44817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 rot="3869464">
            <a:off x="9840950" y="3285705"/>
            <a:ext cx="448235" cy="3922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791565" y="3901056"/>
            <a:ext cx="2144304" cy="3767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Download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클릭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188623" y="4562205"/>
            <a:ext cx="2861480" cy="3698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데이터에 대한 설명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772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분석 데이터 </a:t>
            </a:r>
            <a:r>
              <a:rPr lang="en-US" altLang="ko-KR"/>
              <a:t>Upload - Google Drive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826769" y="1658984"/>
            <a:ext cx="10538459" cy="194310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157648" y="2582909"/>
            <a:ext cx="1319156" cy="22408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 rot="3247370">
            <a:off x="2294966" y="3078077"/>
            <a:ext cx="1146032" cy="3922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68034" y="3853405"/>
            <a:ext cx="3746746" cy="37379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online retail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.xlsx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클릭해 다운로드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162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Google </a:t>
            </a:r>
            <a:r>
              <a:rPr lang="ko-KR" altLang="en-US"/>
              <a:t>로그인 후 드라이브 선택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61998" y="1661001"/>
            <a:ext cx="10668000" cy="440436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9536827" y="4291080"/>
            <a:ext cx="1016625" cy="81656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 rot="3869464">
            <a:off x="10522425" y="1464898"/>
            <a:ext cx="448235" cy="3922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0073715" y="997537"/>
            <a:ext cx="798650" cy="3767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클릭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 rot="14374034">
            <a:off x="10026194" y="5389335"/>
            <a:ext cx="1366222" cy="6716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1034738" y="6295923"/>
            <a:ext cx="798650" cy="3767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클릭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702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구글 드라이브의 </a:t>
            </a:r>
            <a:r>
              <a:rPr lang="en-US" altLang="ko-KR"/>
              <a:t>Colab Notebooks</a:t>
            </a:r>
            <a:r>
              <a:rPr lang="ko-KR" altLang="en-US"/>
              <a:t> 폴더 선택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570892"/>
            <a:ext cx="10972798" cy="4994917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2911974" y="3166812"/>
            <a:ext cx="1759746" cy="22408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 rot="19529818">
            <a:off x="4748195" y="2622538"/>
            <a:ext cx="565051" cy="5892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430439" y="2325956"/>
            <a:ext cx="2720440" cy="36771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Colab Notebooks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클릭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785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data </a:t>
            </a:r>
            <a:r>
              <a:rPr lang="ko-KR" altLang="en-US"/>
              <a:t>폴더 생성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629508"/>
            <a:ext cx="11113488" cy="4906963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2911974" y="3166812"/>
            <a:ext cx="1759746" cy="44389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 rot="19529818">
            <a:off x="4748195" y="2622538"/>
            <a:ext cx="565051" cy="5892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430439" y="2549449"/>
            <a:ext cx="3116094" cy="6680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마우스 우클릭 새폴더 만들기로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폴더 생성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115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data </a:t>
            </a:r>
            <a:r>
              <a:rPr lang="ko-KR" altLang="en-US"/>
              <a:t>폴더에 </a:t>
            </a:r>
            <a:r>
              <a:rPr lang="en-US" altLang="ko-KR"/>
              <a:t>online retail.xlsx</a:t>
            </a:r>
            <a:r>
              <a:rPr lang="ko-KR" altLang="en-US"/>
              <a:t> 파일 업로드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09705" y="1716575"/>
            <a:ext cx="9972590" cy="51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8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Online Retail.xlsx</a:t>
            </a:r>
            <a:r>
              <a:rPr lang="ko-KR" altLang="en-US"/>
              <a:t> 파일 업로드 확인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601" y="2053611"/>
            <a:ext cx="10972798" cy="27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Google Colab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구글 </a:t>
            </a:r>
            <a:r>
              <a:rPr lang="en-US" altLang="ko-KR"/>
              <a:t>Colab</a:t>
            </a:r>
            <a:r>
              <a:rPr lang="ko-KR" altLang="en-US"/>
              <a:t>이란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브라우저에서 무료로 파이썬 프로그램을 테스트하고 저장할 수 있는 서비스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장점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언제 어디서든 인터넷만 되면 무료로 파이썬 프로그램 작성가능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머신러닝</a:t>
            </a:r>
            <a:r>
              <a:rPr lang="en-US" altLang="ko-KR"/>
              <a:t>,</a:t>
            </a:r>
            <a:r>
              <a:rPr lang="ko-KR" altLang="en-US"/>
              <a:t> 딥러닝에 필요한 거의 모든 라이브러리와 패키지 기본 설치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고가의 </a:t>
            </a:r>
            <a:r>
              <a:rPr lang="en-US" altLang="ko-KR"/>
              <a:t>GPU,</a:t>
            </a:r>
            <a:r>
              <a:rPr lang="ko-KR" altLang="en-US"/>
              <a:t> </a:t>
            </a:r>
            <a:r>
              <a:rPr lang="en-US" altLang="ko-KR"/>
              <a:t>TPU</a:t>
            </a:r>
            <a:r>
              <a:rPr lang="ko-KR" altLang="en-US"/>
              <a:t>를 무료로 사용가능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0376" y="289878"/>
            <a:ext cx="4732020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4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Colab</a:t>
            </a:r>
            <a:r>
              <a:rPr lang="ko-KR" altLang="en-US"/>
              <a:t>에 구글 드라이브 연결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728995"/>
            <a:ext cx="10964007" cy="4385603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757858" y="5027850"/>
            <a:ext cx="396939" cy="44389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>
            <a:off x="1271990" y="4852745"/>
            <a:ext cx="565051" cy="5892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60054" y="4915750"/>
            <a:ext cx="3116094" cy="3687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마우스 클릭 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211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Colab</a:t>
            </a:r>
            <a:r>
              <a:rPr lang="ko-KR" altLang="en-US"/>
              <a:t>에 구글 드라이브 연결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694998"/>
            <a:ext cx="10888538" cy="435102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2517785" y="3188002"/>
            <a:ext cx="558131" cy="66345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 rot="2467036">
            <a:off x="3075916" y="3851458"/>
            <a:ext cx="565051" cy="5892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613361" y="4367924"/>
            <a:ext cx="3116095" cy="371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마우스 클릭 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8884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Colab</a:t>
            </a:r>
            <a:r>
              <a:rPr lang="ko-KR" altLang="en-US"/>
              <a:t>에 구글 드라이브 연결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10831659" cy="4556174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462707" y="4235963"/>
            <a:ext cx="1114977" cy="37223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 rot="21510544">
            <a:off x="2804326" y="4127249"/>
            <a:ext cx="1120184" cy="5892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998662" y="4235964"/>
            <a:ext cx="3116094" cy="37223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마우스 클릭 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034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Colab</a:t>
            </a:r>
            <a:r>
              <a:rPr lang="ko-KR" altLang="en-US"/>
              <a:t>에 구글 드라이브 연결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622792"/>
            <a:ext cx="7136432" cy="505936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935054" y="1622792"/>
            <a:ext cx="3647342" cy="14614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drive - MyDrive - Colab Notebooks - data </a:t>
            </a:r>
            <a:r>
              <a:rPr lang="ko-KR" altLang="en-US"/>
              <a:t>폴더에 </a:t>
            </a:r>
            <a:r>
              <a:rPr lang="en-US" altLang="ko-KR"/>
              <a:t>Online Retail.xlsx</a:t>
            </a:r>
            <a:r>
              <a:rPr lang="ko-KR" altLang="en-US"/>
              <a:t> 파일 선택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마우스 우클릭 후 경로 복사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2854823" y="6109505"/>
            <a:ext cx="2143372" cy="18611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 rot="19895690">
            <a:off x="5070917" y="5475402"/>
            <a:ext cx="1120184" cy="5892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096000" y="5058218"/>
            <a:ext cx="3116095" cy="3724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마우스 클릭 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105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Colab</a:t>
            </a:r>
            <a:r>
              <a:rPr lang="ko-KR" altLang="en-US"/>
              <a:t>에 구글 드라이브 연결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73047" y="2322195"/>
            <a:ext cx="9645906" cy="453580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273047" y="1417638"/>
            <a:ext cx="9645906" cy="9045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import pandas as pd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data = pd.read_excel(”</a:t>
            </a:r>
            <a:r>
              <a:rPr lang="ko-KR" altLang="en-US"/>
              <a:t>복사한 경로</a:t>
            </a:r>
            <a:r>
              <a:rPr lang="en-US" altLang="ko-KR"/>
              <a:t>”,</a:t>
            </a:r>
            <a:r>
              <a:rPr lang="ko-KR" altLang="en-US"/>
              <a:t>  </a:t>
            </a:r>
            <a:r>
              <a:rPr lang="en-US" altLang="ko-KR"/>
              <a:t>index_col=None)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1624621" y="3086677"/>
            <a:ext cx="6808693" cy="103603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 rot="13930283">
            <a:off x="4874518" y="2278390"/>
            <a:ext cx="851269" cy="5892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546648" y="1387311"/>
            <a:ext cx="5035748" cy="6688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판다스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read_excel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명령어로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Online Retail.xlsx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파일 읽어오기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504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Google Colab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단점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작업시간에 제한이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(12</a:t>
            </a:r>
            <a:r>
              <a:rPr lang="ko-KR" altLang="en-US"/>
              <a:t>시간 미만</a:t>
            </a:r>
            <a:r>
              <a:rPr lang="en-US" altLang="ko-KR"/>
              <a:t>,</a:t>
            </a:r>
            <a:r>
              <a:rPr lang="ko-KR" altLang="en-US"/>
              <a:t> 유료서비스도 </a:t>
            </a:r>
            <a:r>
              <a:rPr lang="en-US" altLang="ko-KR"/>
              <a:t>24</a:t>
            </a:r>
            <a:r>
              <a:rPr lang="ko-KR" altLang="en-US"/>
              <a:t>시간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코드 실행 도중에 런타임이 해제될 수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웹브라우저를 닫거나 오랜시간 컴퓨터를 사용하지 않으면 런타임이 해제될 수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64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Google Colab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구글 코랩에 접속</a:t>
            </a:r>
            <a:endParaRPr lang="ko-KR" altLang="en-US"/>
          </a:p>
          <a:p>
            <a:pPr lvl="0">
              <a:defRPr/>
            </a:pPr>
            <a:r>
              <a:rPr lang="en-US" altLang="ko-KR">
                <a:hlinkClick r:id="rId2"/>
              </a:rPr>
              <a:t>https://colab.research.google.com/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구글 계정으로 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8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Google Colab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https://colab.research.google.com/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3108" y="1275730"/>
            <a:ext cx="10405783" cy="5582269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0374406" y="2028265"/>
            <a:ext cx="924485" cy="369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 rot="17659076">
            <a:off x="10329582" y="2528427"/>
            <a:ext cx="612961" cy="582706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690162" y="3219046"/>
            <a:ext cx="2487705" cy="72239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100" b="1">
                <a:solidFill>
                  <a:srgbClr val="ff0000"/>
                </a:solidFill>
              </a:rPr>
              <a:t>구글 계정으로</a:t>
            </a:r>
            <a:endParaRPr lang="ko-KR" altLang="en-US" sz="21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2100" b="1">
                <a:solidFill>
                  <a:srgbClr val="ff0000"/>
                </a:solidFill>
              </a:rPr>
              <a:t>로그인</a:t>
            </a:r>
            <a:endParaRPr lang="ko-KR" altLang="en-US" sz="21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5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Colab</a:t>
            </a:r>
            <a:r>
              <a:rPr lang="ko-KR" altLang="en-US"/>
              <a:t> 화면 구성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68190" y="1417638"/>
            <a:ext cx="11455621" cy="544036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790014" y="1669676"/>
            <a:ext cx="2622176" cy="268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546661" y="1473573"/>
            <a:ext cx="448235" cy="3922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994897" y="1488253"/>
            <a:ext cx="2454089" cy="3767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ff0000"/>
                </a:solidFill>
              </a:rPr>
              <a:t>상단 메뉴</a:t>
            </a:r>
            <a:endParaRPr lang="ko-KR" altLang="en-US" sz="1900" b="1">
              <a:solidFill>
                <a:srgbClr val="ff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68189" y="1938617"/>
            <a:ext cx="2427678" cy="1490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 rot="4146364">
            <a:off x="409014" y="3589991"/>
            <a:ext cx="762000" cy="6060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790014" y="4357033"/>
            <a:ext cx="1227045" cy="3767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ff0000"/>
                </a:solidFill>
              </a:rPr>
              <a:t>좌측 메뉴</a:t>
            </a:r>
            <a:endParaRPr lang="ko-KR" altLang="en-US" sz="1900" b="1">
              <a:solidFill>
                <a:srgbClr val="ff0000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207808" y="2495438"/>
            <a:ext cx="2454089" cy="3767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ff0000"/>
                </a:solidFill>
              </a:rPr>
              <a:t>텍스트 셀</a:t>
            </a:r>
            <a:endParaRPr lang="ko-KR" altLang="en-US" sz="1900" b="1">
              <a:solidFill>
                <a:srgbClr val="ff0000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4868955" y="3052258"/>
            <a:ext cx="2454089" cy="3767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ff0000"/>
                </a:solidFill>
              </a:rPr>
              <a:t>코드 셀</a:t>
            </a:r>
            <a:endParaRPr lang="ko-KR" altLang="en-US" sz="1900" b="1">
              <a:solidFill>
                <a:srgbClr val="ff0000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868955" y="3949448"/>
            <a:ext cx="2454089" cy="3767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ff0000"/>
                </a:solidFill>
              </a:rPr>
              <a:t>코드 셀</a:t>
            </a:r>
            <a:endParaRPr lang="ko-KR" altLang="en-US" sz="1900" b="1">
              <a:solidFill>
                <a:srgbClr val="ff0000"/>
              </a:solidFill>
            </a:endParaRPr>
          </a:p>
        </p:txBody>
      </p:sp>
      <p:sp>
        <p:nvSpPr>
          <p:cNvPr id="14" name=""/>
          <p:cNvSpPr/>
          <p:nvPr/>
        </p:nvSpPr>
        <p:spPr>
          <a:xfrm rot="7195745">
            <a:off x="6661897" y="4958603"/>
            <a:ext cx="448235" cy="3922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 rot="3869465">
            <a:off x="7729258" y="4942915"/>
            <a:ext cx="448235" cy="3922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7953376" y="5446778"/>
            <a:ext cx="2144304" cy="3767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ff0000"/>
                </a:solidFill>
              </a:rPr>
              <a:t>텍스트 셀 추가</a:t>
            </a:r>
            <a:endParaRPr lang="ko-KR" altLang="en-US" sz="1900" b="1">
              <a:solidFill>
                <a:srgbClr val="ff0000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434853" y="5446778"/>
            <a:ext cx="1602442" cy="3767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ff0000"/>
                </a:solidFill>
              </a:rPr>
              <a:t>코드 셀 추가</a:t>
            </a:r>
            <a:endParaRPr lang="ko-KR" altLang="en-US" sz="1900" b="1">
              <a:solidFill>
                <a:srgbClr val="ff0000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9425909" y="1864995"/>
            <a:ext cx="1423147" cy="34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 rot="3869465">
            <a:off x="9873562" y="2298178"/>
            <a:ext cx="448235" cy="3922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9679506" y="2714328"/>
            <a:ext cx="2144304" cy="3767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ff0000"/>
                </a:solidFill>
              </a:rPr>
              <a:t>런타임 연결 상황</a:t>
            </a:r>
            <a:endParaRPr lang="ko-KR" altLang="en-US" sz="1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5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3.</a:t>
            </a:r>
            <a:r>
              <a:rPr lang="ko-KR" altLang="en-US"/>
              <a:t> 텍스트 셀과 메뉴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212093"/>
            <a:ext cx="10972798" cy="48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0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3.</a:t>
            </a:r>
            <a:r>
              <a:rPr lang="ko-KR" altLang="en-US"/>
              <a:t> 텍스트 셀과 메뉴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605366" cy="58337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383926" y="1417638"/>
            <a:ext cx="9726706" cy="5902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300"/>
              <a:t>현재 라인을 제목으로</a:t>
            </a:r>
            <a:endParaRPr lang="ko-KR" altLang="en-US" sz="3300"/>
          </a:p>
        </p:txBody>
      </p:sp>
      <p:sp>
        <p:nvSpPr>
          <p:cNvPr id="5" name=""/>
          <p:cNvSpPr txBox="1"/>
          <p:nvPr/>
        </p:nvSpPr>
        <p:spPr>
          <a:xfrm>
            <a:off x="1395132" y="2213256"/>
            <a:ext cx="9726706" cy="5947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300"/>
              <a:t>선택한 글자를 굵게</a:t>
            </a:r>
            <a:endParaRPr lang="ko-KR" altLang="en-US" sz="3300"/>
          </a:p>
        </p:txBody>
      </p:sp>
      <p:sp>
        <p:nvSpPr>
          <p:cNvPr id="6" name=""/>
          <p:cNvSpPr txBox="1"/>
          <p:nvPr/>
        </p:nvSpPr>
        <p:spPr>
          <a:xfrm>
            <a:off x="1383926" y="3008873"/>
            <a:ext cx="9726706" cy="5902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300"/>
              <a:t>선택한 글자를 이탤릭체로</a:t>
            </a:r>
            <a:endParaRPr lang="ko-KR" altLang="en-US" sz="3300"/>
          </a:p>
        </p:txBody>
      </p:sp>
      <p:sp>
        <p:nvSpPr>
          <p:cNvPr id="7" name=""/>
          <p:cNvSpPr txBox="1"/>
          <p:nvPr/>
        </p:nvSpPr>
        <p:spPr>
          <a:xfrm>
            <a:off x="1383926" y="3849314"/>
            <a:ext cx="9726706" cy="5902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300"/>
              <a:t>코드 블록 넣기</a:t>
            </a:r>
            <a:endParaRPr lang="ko-KR" altLang="en-US" sz="3300"/>
          </a:p>
        </p:txBody>
      </p:sp>
      <p:sp>
        <p:nvSpPr>
          <p:cNvPr id="8" name=""/>
          <p:cNvSpPr txBox="1"/>
          <p:nvPr/>
        </p:nvSpPr>
        <p:spPr>
          <a:xfrm>
            <a:off x="1395132" y="4588902"/>
            <a:ext cx="9726706" cy="5907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300"/>
              <a:t>선택한 글자를 링크로</a:t>
            </a:r>
            <a:endParaRPr lang="ko-KR" altLang="en-US" sz="3300"/>
          </a:p>
        </p:txBody>
      </p:sp>
      <p:sp>
        <p:nvSpPr>
          <p:cNvPr id="9" name=""/>
          <p:cNvSpPr txBox="1"/>
          <p:nvPr/>
        </p:nvSpPr>
        <p:spPr>
          <a:xfrm>
            <a:off x="1383925" y="5350902"/>
            <a:ext cx="9726707" cy="5907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300"/>
              <a:t>현재 커서 위치에 이미지 넣기</a:t>
            </a:r>
            <a:endParaRPr lang="ko-KR" altLang="en-US" sz="3300"/>
          </a:p>
        </p:txBody>
      </p:sp>
      <p:sp>
        <p:nvSpPr>
          <p:cNvPr id="10" name=""/>
          <p:cNvSpPr txBox="1"/>
          <p:nvPr/>
        </p:nvSpPr>
        <p:spPr>
          <a:xfrm>
            <a:off x="1383925" y="6079285"/>
            <a:ext cx="9726707" cy="5958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300"/>
              <a:t>현재 커서 위치에서 들여쓰기</a:t>
            </a:r>
            <a:endParaRPr lang="ko-KR" altLang="en-US" sz="33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213256"/>
            <a:ext cx="605366" cy="59023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2999189"/>
            <a:ext cx="605366" cy="59991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599" y="3849314"/>
            <a:ext cx="605366" cy="59446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599" y="4588902"/>
            <a:ext cx="620500" cy="590231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7482" y="5350902"/>
            <a:ext cx="622617" cy="59023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9599" y="6079285"/>
            <a:ext cx="635634" cy="59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3.</a:t>
            </a:r>
            <a:r>
              <a:rPr lang="ko-KR" altLang="en-US"/>
              <a:t> 텍스트 셀과 메뉴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232646" y="1720197"/>
            <a:ext cx="9726707" cy="59583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현재 커서 위치에 글머리 기호 목록 만들기</a:t>
            </a: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숫자</a:t>
            </a: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232646" y="2538226"/>
            <a:ext cx="9726707" cy="59583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현재 커서 위치에 글머리 기호 목록 만들기</a:t>
            </a: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기호</a:t>
            </a: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232646" y="3429000"/>
            <a:ext cx="9726707" cy="59583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현재 커서 위치에 가로줄 넣기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32645" y="4291853"/>
            <a:ext cx="9726707" cy="59583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LaTex 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수식 입력하기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0376" y="1720197"/>
            <a:ext cx="720168" cy="59583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376" y="2538226"/>
            <a:ext cx="720168" cy="59583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376" y="3429000"/>
            <a:ext cx="683577" cy="583889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1232645" y="5165911"/>
            <a:ext cx="9726707" cy="59583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이모티콘 넣기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0376" y="4291853"/>
            <a:ext cx="683577" cy="595835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1243917" y="6017559"/>
            <a:ext cx="9726707" cy="59583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미리보기 창 위치 변경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0376" y="5165911"/>
            <a:ext cx="683577" cy="59583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10376" y="6010676"/>
            <a:ext cx="683577" cy="6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0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349</ep:Words>
  <ep:PresentationFormat>화면 슬라이드 쇼(4:3)</ep:PresentationFormat>
  <ep:Paragraphs>136</ep:Paragraphs>
  <ep:Slides>24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한컴오피스</vt:lpstr>
      <vt:lpstr>04 고객데이터 분석 환경 구축</vt:lpstr>
      <vt:lpstr>1. Google Colab</vt:lpstr>
      <vt:lpstr>1. Google Colab</vt:lpstr>
      <vt:lpstr>1. Google Colab</vt:lpstr>
      <vt:lpstr>1. Google Colab https://colab.research.google.com/</vt:lpstr>
      <vt:lpstr>2. Colab 화면 구성</vt:lpstr>
      <vt:lpstr>3. 텍스트 셀과 메뉴</vt:lpstr>
      <vt:lpstr>3. 텍스트 셀과 메뉴</vt:lpstr>
      <vt:lpstr>3. 텍스트 셀과 메뉴</vt:lpstr>
      <vt:lpstr>Google Colab 환경 설정 - 한글 폰트 설치</vt:lpstr>
      <vt:lpstr>분석 데이터 Upload - Google Drive</vt:lpstr>
      <vt:lpstr>분석 데이터 Upload - Google Drive</vt:lpstr>
      <vt:lpstr>분석 데이터 Upload - Google Drive</vt:lpstr>
      <vt:lpstr>분석 데이터 Upload - Google Drive</vt:lpstr>
      <vt:lpstr>Google 로그인 후 드라이브 선택</vt:lpstr>
      <vt:lpstr>구글 드라이브의 Colab Notebooks 폴더 선택</vt:lpstr>
      <vt:lpstr>data 폴더 생성</vt:lpstr>
      <vt:lpstr>data 폴더에 online retail.xlsx 파일 업로드</vt:lpstr>
      <vt:lpstr>Online Retail.xlsx 파일 업로드 확인</vt:lpstr>
      <vt:lpstr>Colab에 구글 드라이브 연결</vt:lpstr>
      <vt:lpstr>Colab에 구글 드라이브 연결</vt:lpstr>
      <vt:lpstr>Colab에 구글 드라이브 연결</vt:lpstr>
      <vt:lpstr>Colab에 구글 드라이브 연결</vt:lpstr>
      <vt:lpstr>Colab에 구글 드라이브 연결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2022-06-07T08:55:59.431</dcterms:created>
  <dc:creator>haram</dc:creator>
  <cp:lastModifiedBy>haram</cp:lastModifiedBy>
  <dcterms:modified xsi:type="dcterms:W3CDTF">2022-06-11T08:55:01.126</dcterms:modified>
  <cp:revision>45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