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64153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15926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09941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0665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029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6014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4104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7027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0449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6175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7547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7965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기획서 작성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요구사항 정의서 작성 시 고려사항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1. 요구사항 정의서의 작성 배경과 중요성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예: 웹페이지 광고 영역 기획 시, 광고 효과, 기능, 디자인 의도 등을 명확히 서술해야 함.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아이디어가 불분명하거나 전달이 어려울 경우, 요구사항 정의서 요청이 들어오기도 함.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정의서 없이 진행하면 합의되지 않은 논란이나 오해가 생길 수 있음.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2. 요구사항 정의서와 화면 설계서의 관계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정의서에 명확한 설명이 없으면, 설계서 작성에 반영하기 어려움.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기능 설명이 구체적으로 정리된 정의서는 설계에 직접 활용 가능.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381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요구사항 정의서 작성 시 고려사항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3. 요구사항 정의서의 비유적 설명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정의서는 건축물의 설계도와 같음.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어떤 구조와 형태로 시스템을 만들지 결정하며, 업무 방향성과 가치를 담는 문서임.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4. 작성 방식과 유의점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온라인 공동 편집 환경을 고려하여, 사용 도구에 맞게 반영하는 것이 중요.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도구 기능을 그대로 따르기보단, 독자의 니즈(needs)를 중심에 두고 작성해야 함.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9251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핀테크 서비스 요구사항 정의서 구성요소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5513" y="1365368"/>
          <a:ext cx="11300974" cy="5035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16944"/>
                <a:gridCol w="9384030"/>
              </a:tblGrid>
              <a:tr h="7498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핀테크 분야 관점에서의 상세 내용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839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요약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간략한 배경과 서비스 기획 의도를 요약.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사용자에게 자산관리 자동화 기능을 제공하기 위한 서비스 목적 및 개요.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839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업무 요청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개발자나 디자이너 등 프로젝트 참여자에게 필요한 기능 구현 요청사항을 기술.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카드 지출 내역 자동 수집 기능 구현 요청.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839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체크리스트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서비스 구현을 위해 반드시 확인해야 할 항목들을 체크리스트 형태로 명시.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금융 API 연동 테스트, 보안 인증 절차 확인 등.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839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목표/목적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사용자의 금융 생활에 어떤 가치를 줄 것인지 정의.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사용자 지출 패턴을 시각화하여 소비습관 개선 유도.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498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주 사용자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주요 타겟 사용자 정의.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20~40대 직장인, 투자 초보자, 고령층 등 각기 다른 금융 니즈 보유자.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8254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핀테크 서비스 요구사항 정의서 구성요소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5513" y="1403091"/>
          <a:ext cx="11300974" cy="51041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16944"/>
                <a:gridCol w="9384030"/>
              </a:tblGrid>
              <a:tr h="921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핀테크 분야 관점에서의 상세 내용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8674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주요 사용자 여정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사용자가 서비스를 이용하며 겪게 될 주요 단계와 경험.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회원가입 → 계좌 연동 → 지출 분석 리포트 확인.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8674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기능 요구사항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서비스에서 제공할 핵심 기능을 구체적으로 명시.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자동 예산 설정, 투자 상품 추천, 대출 이자 비교 등.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8674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시장 진입 전략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핀테크 시장에서의 경쟁 포인트 및 차별화 전략.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무료 수수료 정책, 타 앱과의 연동성 강조, 금융사 제휴 등.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21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지표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성과 측정 기준. 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ko-KR" altLang="en-US"/>
                        <a:t>예: 월간 활성 사용자(MAU), 연동 계좌 수, 사용자 재방문률, 금융상품 가입 전환율 등.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98831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요구사항 정의서 작성 시 유의점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1. 요구사항 정의서의 목적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완벽한 문서를 만드는 것이 목적이 아니라, 토론과 협의를 통해 최종 합의에 도달하는 것이 목표.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문서는 의견 조율과 피드백을 위한 출발점이다.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2. 작성 시 유의할 점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피드백을 쉽게 받을 수 있도록 작성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가독성 높게 구성해 여러 사람이 쉽게 읽을 수 있어야 함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토론의 시작점이 될 수 있도록 쟁점이 되는 부분은 명확하게 표현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반복 작업 최소화를 위해 작성-논의-수정을 효율적으로 운영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865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요구사항 정의서 작성 시 유의점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3. 토론과 문서 작성의 관계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요구사항 정의서는 토론의 기초 자료로, 다양한 의견을 조율해 더 나은 결정을 이끌어내는 도구임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의견 충돌이 있을 수 있으나, 충분한 논의 후 명확하고 유용한 결론 도출이 중요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작성자는 사용자와 자신의 입장을 동일시하려는 노력이 필요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4. 협업에서의 문서 역할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논의에서 핵심 내용을 유지하며, 필요시 문맥을 환기시키는 역할도 수행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문서는 참여자들의 이해를 돕고, 의사결정의 기준이 되는 자료로 기능함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0321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요구사항 정의서 작성 시 유의점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1. 요구사항 정의와 조직 문화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기존 요구사항 정의 방식과 조직의 방식이 충돌할 경우 혼란 발생 가능.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특히 애자일 개발 환경에서는 요구사항 정의서와 화면 설계의 형태도 조직에 따라 다름.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2. 유저 스토리 활용 권장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프로덕트 매니저는 유저 중심의 스토리 형태로 기능 단위를 설명하는 것이 효과적.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사용자 입장에서 기능의 목적을 인식 단위로 표현하는 것이 바람직함.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3. 설명 방식의 변화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제품이 아닌 사용자나 동료에게 기능을 직관적으로 설명할 수 있도록 구성.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기능 중심이 아닌 가치 중심 설명 방식이 효과적임.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7933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요구사항 정의서 샘플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44500" y="1275902"/>
            <a:ext cx="11302999" cy="14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916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42913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설계서와 구성요소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화면 설계서는 요구사항 정의서의 내용을 시각적으로 구현한 문서.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제품을 통일된 형태로 전달하기 위한 수단으로, 실제 프로덕트 매니저가 작성하는 경우가 많음.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제품 외에도 내부 기능 구성에 대한 설명을 포함하며, 향후 변경이 용이하도록 기록이 중요함.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화면 설계 양식은 인터넷에 많기 때문에, 실무에서는 업무에 적합한 항목 우선 설명이 중요함.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8145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기획서 작성 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문서 작성 도구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문서 편집 도구: Microsoft PowerPoint, Excel, Google Docs, Atlassian Wiki, Notion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화면 설계 도구: Axure, Figma, Sketch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작성 시 유용한 팁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시각적 보조수단 적극 활용: 다이어그램, 플로우차트, 표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설명하려는 순서대로 문서 작성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내용과 상세한 설명을 함께 제공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문서 목적과 변경 이력을 함께 표시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관련 문서 링크 모두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98904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설계서 구성요소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1799" y="1063586"/>
          <a:ext cx="11302998" cy="52462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28158"/>
                <a:gridCol w="9074840"/>
              </a:tblGrid>
              <a:tr h="131155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31155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대상 사용자 과업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특정 화면에서 사용자가 수행할 작업(과업)을 명확히 기술. 유저 스토리 형식 사용 권장.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31155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IA/화면흐름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IA(Information Architecture): 사이트 간 구조와 연결 방식 명시. 버튼 클릭 시 이동 경로 등 사용자 흐름을 구체적으로 설계.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31155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각 화면에 대한 상세 서술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각 화면에서 전달하려는 ‘무엇’, ‘어떻게’, ‘왜’를 명확히 설명. 필요한 경우 참고 자료나 예시 포함 권장.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20223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309875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설계서의 목적과 활용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사용자의 행동 흐름, 데이터 흐름, 사용자 환경에 따라 설계를 조정해야 함.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제품 특성이나 서비스 환경에 따라 사용자 경험을 세밀하게 반영해야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사용자 환경 예시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예: 로그인 후 보여지는 계정 정보가 다를 수 있음 → 이로 인해 화면 구성이나 사용자 접근 방식이 달라짐. 사용자 특성과 접점에 맞춘 설계 필요.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구체적 사례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예: 팝업 배너 설정 시, 운영자 이미지 노출 방식, 이미지 등록 크기 등의 UX/UI 세부 설계까지 고려.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사용자 행동(예: 버튼 클릭 여부)에 따라 정보 노출 방식 제어 필요.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21525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 시 유의할 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1. 기기별 환경 고려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데스크톱/모바일 등 사용 기기에 따라 브라우저 환경이나 로그인 방식 등 UX가 달라짐.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예외 처리나 기기 식별값 활용 등을 통해 의도한 사용자 흐름을 구현해야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2. 전체 흐름의 중요성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단일 화면만 보지 말고 전체 사용자 흐름 속에서 위치를 고려해야 함.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화면 설계자는 단순히 화면을 나열하는 게 아니라, 서비스 이용 환경 전체를 고려해야 함.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2577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설계시 유의할 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3. 경험과 접근성 차이 반영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사용자 환경(예: 모바일 vs 데스크톱), OS(iOS vs Android), 브라우저에 따라 제공되는 정보와 동작이 달라질 수 있음.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설계 시 이를 감안해 특수 조건이나 예외 사항은 반드시 명시해야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4. 우선순위와 명확한 정의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화면 설계를 처음 하는 사람은 예외 상황과 세부 요소를 놓치기 쉬움.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앞으로 반복될 여러 화면 설계 작업을 위해, 모든 항목에 대해 정의를 명확히 해두는 것이 중요.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특히 구현 담당자가 놓치기 쉬운 부분은 반드시 기획자가 선제적으로 문서화해야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8129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화면 설계서 샘플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259103"/>
            <a:ext cx="11302999" cy="19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4358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제품구현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기획서 작성 시 유의할 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1. 도구의 기능을 최대한 활용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기획서의 메시지를 효과적으로 전달하기 위해 사용하는 도구(예: 플로우차트 등)의 시각적 보조수단을 적극 활용해야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특히, 플로우차트는 요구사항 정의서 작성 시 자주 사용되며, 순서도에 익숙하지 않다면 별도로 학습하는 것이 좋음.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2. 문서 작성 순서 중요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읽는 사람의 인지 흐름을 따라 문서를 구성할 것.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기능보다는 목적(제품/기획의 목적 및 배경)을 먼저 설명하고, 이후 기능 설명 → 검증 방식 등의 순서로 논리적 흐름을 갖추어야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7702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기획서 작성 시 유의할 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3. 목적에 따라 문서 형식 조절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발표용 기획서보다 기록/보관용 기획서는 더 상세해야 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공유 문서에서는 핵심 내용만 강조하고, 세부 설명은 생략 가능.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독자의 상황을 고려하여 불필요한 정보는 줄이고 집중도 유지가 중요함.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8224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기획서 작성 시 문서 구조 및 변경 이력 관리 요약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251067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1. 목차 기능 활용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목차 기능을 통해 특정 위치로 빠르게 이동</a:t>
            </a:r>
            <a:r>
              <a:rPr lang="en-US" altLang="ko-KR"/>
              <a:t>,</a:t>
            </a:r>
            <a:r>
              <a:rPr lang="ko-KR" altLang="en-US"/>
              <a:t> 글 전체 구조를 쉽게 파악할 수 있어, 문서 이해도 향상에 효과적.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2. 부분 인용과 참조를 고려한 문서 구성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기획서의 특정 부분을 참조하거나 인용해야 할 경우가 있기 때문에, 목차 구분은 매우 중요.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각 목차마다 링크를 만들면 좋음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3. 문서 변경 이력 작성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독자가 변경 사항만 빠르게 파악할 수 있도록, 변경된 부분만 정리한 이력 작성.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매번 전체 문서를 읽지 않아도 어떤 부분이 수정되었는지 한눈에 확인 가능.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9556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요구사항 정의서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1029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1. 요구사항 정의서란?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세 가지 질문에 답하는 문서: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우리가 이 일을 해야 하는 이유는 무엇인가?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이 문제의 접근 방향성은 어떠한가?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이 문제의 올바른 접근은 무엇인가?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8239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2. 문서의 목적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제품 개발 시 조직의 정책 문서로도 활용.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제품의 가치를 사용자에게 효과적으로 전달하는 과정 설명.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경우에 따라 화면 설계서와 구분이 필요하지 않을 수 있음.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627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3. 프로덕트 매니저의 역할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단순히 일만 처리하는 것이 아니라, 사용자 가치 중심으로 판단.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문제 해결 중심의 기능 정의와 협업 및 커뮤니케이션 역할 중요.</a:t>
            </a: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endParaRPr lang="ko-KR" altLang="en-US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/>
              <a:t>빠른 실행과 반복을 통한 실패에서 배우는 과정이 중요.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875</ep:Words>
  <ep:PresentationFormat>화면 슬라이드 쇼(4:3)</ep:PresentationFormat>
  <ep:Paragraphs>162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교차</vt:lpstr>
      <vt:lpstr>기획서 작성</vt:lpstr>
      <vt:lpstr>기획서 작성 팁</vt:lpstr>
      <vt:lpstr>기획서 작성 시 유의할 점</vt:lpstr>
      <vt:lpstr>기획서 작성 시 유의할 점</vt:lpstr>
      <vt:lpstr>기획서 작성 시 문서 구조 및 변경 이력 관리 요약</vt:lpstr>
      <vt:lpstr>요구사항 정의서</vt:lpstr>
      <vt:lpstr>1. 요구사항 정의서란?</vt:lpstr>
      <vt:lpstr>2. 문서의 목적</vt:lpstr>
      <vt:lpstr>3. 프로덕트 매니저의 역할</vt:lpstr>
      <vt:lpstr>4. 요구사항 정의서 작성 시 고려사항</vt:lpstr>
      <vt:lpstr>4. 요구사항 정의서 작성 시 고려사항</vt:lpstr>
      <vt:lpstr>핀테크 서비스 요구사항 정의서 구성요소</vt:lpstr>
      <vt:lpstr>핀테크 서비스 요구사항 정의서 구성요소</vt:lpstr>
      <vt:lpstr>요구사항 정의서 작성 시 유의점</vt:lpstr>
      <vt:lpstr>요구사항 정의서 작성 시 유의점</vt:lpstr>
      <vt:lpstr>요구사항 정의서 작성 시 유의점</vt:lpstr>
      <vt:lpstr>요구사항 정의서 샘플</vt:lpstr>
      <vt:lpstr>화면 설계서</vt:lpstr>
      <vt:lpstr>화면 설계서와 구성요소</vt:lpstr>
      <vt:lpstr>화면 설계서 구성요소</vt:lpstr>
      <vt:lpstr>화면 설계서</vt:lpstr>
      <vt:lpstr>화면 설계 시 유의할 점</vt:lpstr>
      <vt:lpstr>화면 설계시 유의할 점</vt:lpstr>
      <vt:lpstr>화면 설계서 샘플</vt:lpstr>
      <vt:lpstr>제품구현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2025-06-04T23:29:55.876</dcterms:created>
  <dc:creator>haram4th</dc:creator>
  <cp:lastModifiedBy>haram4th</cp:lastModifiedBy>
  <dcterms:modified xsi:type="dcterms:W3CDTF">2025-09-02T23:50:28.837</dcterms:modified>
  <cp:revision>23</cp:revision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