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sldIdLst>
    <p:sldId id="256" r:id="rId2"/>
    <p:sldId id="257" r:id="rId3"/>
    <p:sldId id="268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80" r:id="rId12"/>
    <p:sldId id="265" r:id="rId13"/>
    <p:sldId id="279" r:id="rId14"/>
    <p:sldId id="281" r:id="rId15"/>
    <p:sldId id="282" r:id="rId16"/>
    <p:sldId id="283" r:id="rId17"/>
    <p:sldId id="286" r:id="rId18"/>
    <p:sldId id="269" r:id="rId19"/>
    <p:sldId id="266" r:id="rId20"/>
    <p:sldId id="267" r:id="rId21"/>
    <p:sldId id="270" r:id="rId22"/>
    <p:sldId id="271" r:id="rId23"/>
    <p:sldId id="287" r:id="rId24"/>
    <p:sldId id="275" r:id="rId25"/>
    <p:sldId id="276" r:id="rId26"/>
    <p:sldId id="277" r:id="rId27"/>
    <p:sldId id="294" r:id="rId28"/>
    <p:sldId id="293" r:id="rId29"/>
    <p:sldId id="278" r:id="rId30"/>
    <p:sldId id="284" r:id="rId31"/>
    <p:sldId id="285" r:id="rId32"/>
    <p:sldId id="288" r:id="rId33"/>
    <p:sldId id="289" r:id="rId34"/>
    <p:sldId id="290" r:id="rId35"/>
    <p:sldId id="291" r:id="rId36"/>
    <p:sldId id="292" r:id="rId37"/>
    <p:sldId id="295" r:id="rId38"/>
    <p:sldId id="296" r:id="rId3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slide" Target="slides/slide14.xml"  /><Relationship Id="rId16" Type="http://schemas.openxmlformats.org/officeDocument/2006/relationships/slide" Target="slides/slide15.xml"  /><Relationship Id="rId17" Type="http://schemas.openxmlformats.org/officeDocument/2006/relationships/slide" Target="slides/slide16.xml"  /><Relationship Id="rId18" Type="http://schemas.openxmlformats.org/officeDocument/2006/relationships/slide" Target="slides/slide17.xml"  /><Relationship Id="rId19" Type="http://schemas.openxmlformats.org/officeDocument/2006/relationships/slide" Target="slides/slide18.xml"  /><Relationship Id="rId2" Type="http://schemas.openxmlformats.org/officeDocument/2006/relationships/slide" Target="slides/slide1.xml"  /><Relationship Id="rId20" Type="http://schemas.openxmlformats.org/officeDocument/2006/relationships/slide" Target="slides/slide19.xml"  /><Relationship Id="rId21" Type="http://schemas.openxmlformats.org/officeDocument/2006/relationships/slide" Target="slides/slide20.xml"  /><Relationship Id="rId22" Type="http://schemas.openxmlformats.org/officeDocument/2006/relationships/slide" Target="slides/slide21.xml"  /><Relationship Id="rId23" Type="http://schemas.openxmlformats.org/officeDocument/2006/relationships/slide" Target="slides/slide22.xml"  /><Relationship Id="rId24" Type="http://schemas.openxmlformats.org/officeDocument/2006/relationships/slide" Target="slides/slide23.xml"  /><Relationship Id="rId25" Type="http://schemas.openxmlformats.org/officeDocument/2006/relationships/slide" Target="slides/slide24.xml"  /><Relationship Id="rId26" Type="http://schemas.openxmlformats.org/officeDocument/2006/relationships/slide" Target="slides/slide25.xml"  /><Relationship Id="rId27" Type="http://schemas.openxmlformats.org/officeDocument/2006/relationships/slide" Target="slides/slide26.xml"  /><Relationship Id="rId28" Type="http://schemas.openxmlformats.org/officeDocument/2006/relationships/slide" Target="slides/slide27.xml"  /><Relationship Id="rId29" Type="http://schemas.openxmlformats.org/officeDocument/2006/relationships/slide" Target="slides/slide28.xml"  /><Relationship Id="rId3" Type="http://schemas.openxmlformats.org/officeDocument/2006/relationships/slide" Target="slides/slide2.xml"  /><Relationship Id="rId30" Type="http://schemas.openxmlformats.org/officeDocument/2006/relationships/slide" Target="slides/slide29.xml"  /><Relationship Id="rId31" Type="http://schemas.openxmlformats.org/officeDocument/2006/relationships/slide" Target="slides/slide30.xml"  /><Relationship Id="rId32" Type="http://schemas.openxmlformats.org/officeDocument/2006/relationships/slide" Target="slides/slide31.xml"  /><Relationship Id="rId33" Type="http://schemas.openxmlformats.org/officeDocument/2006/relationships/slide" Target="slides/slide32.xml"  /><Relationship Id="rId34" Type="http://schemas.openxmlformats.org/officeDocument/2006/relationships/slide" Target="slides/slide33.xml"  /><Relationship Id="rId35" Type="http://schemas.openxmlformats.org/officeDocument/2006/relationships/slide" Target="slides/slide34.xml"  /><Relationship Id="rId36" Type="http://schemas.openxmlformats.org/officeDocument/2006/relationships/slide" Target="slides/slide35.xml"  /><Relationship Id="rId37" Type="http://schemas.openxmlformats.org/officeDocument/2006/relationships/slide" Target="slides/slide36.xml"  /><Relationship Id="rId38" Type="http://schemas.openxmlformats.org/officeDocument/2006/relationships/slide" Target="slides/slide37.xml"  /><Relationship Id="rId39" Type="http://schemas.openxmlformats.org/officeDocument/2006/relationships/slide" Target="slides/slide38.xml"  /><Relationship Id="rId4" Type="http://schemas.openxmlformats.org/officeDocument/2006/relationships/slide" Target="slides/slide3.xml"  /><Relationship Id="rId40" Type="http://schemas.openxmlformats.org/officeDocument/2006/relationships/presProps" Target="presProps.xml"  /><Relationship Id="rId41" Type="http://schemas.openxmlformats.org/officeDocument/2006/relationships/viewProps" Target="viewProps.xml"  /><Relationship Id="rId42" Type="http://schemas.openxmlformats.org/officeDocument/2006/relationships/theme" Target="theme/theme1.xml"  /><Relationship Id="rId43" Type="http://schemas.openxmlformats.org/officeDocument/2006/relationships/tableStyles" Target="tableStyles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395599"/>
      </p:ext>
    </p:extLst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292359"/>
      </p:ext>
    </p:extLst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855467"/>
      </p:ext>
    </p:extLst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45367"/>
      </p:ext>
    </p:extLst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219469"/>
      </p:ext>
    </p:extLst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926375"/>
      </p:ext>
    </p:extLst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736573"/>
      </p:ext>
    </p:extLst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020170"/>
      </p:ext>
    </p:extLst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971709"/>
      </p:ext>
    </p:extLst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367353"/>
      </p:ext>
    </p:extLst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41917"/>
      </p:ext>
    </p:extLst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806685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86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MySQL DDL &amp; DML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6970375"/>
      </p:ext>
    </p:extLst>
  </p:cSld>
  <p:clrMapOvr>
    <a:masterClrMapping/>
  </p:clrMapOvr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CREATE TABLE</a:t>
            </a:r>
            <a:r>
              <a:rPr lang="en-US" altLang="ko-KR"/>
              <a:t> 제약조건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p>
            <a:pPr lvl="0">
              <a:defRPr/>
            </a:pPr>
            <a:endParaRPr lang="ko-KR" altLang="en-US"/>
          </a:p>
          <a:p>
            <a:pPr lvl="0">
              <a:defRPr/>
            </a:pPr>
            <a:r>
              <a:rPr lang="en-US" altLang="ko-KR"/>
              <a:t>CREATE TABLE</a:t>
            </a:r>
            <a:r>
              <a:rPr lang="ko-KR" altLang="en-US"/>
              <a:t> 테이블명 </a:t>
            </a:r>
            <a:r>
              <a:rPr lang="en-US" altLang="ko-KR"/>
              <a:t>(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en-US" altLang="ko-KR"/>
              <a:t>    </a:t>
            </a:r>
            <a:r>
              <a:rPr lang="ko-KR" altLang="en-US"/>
              <a:t>컬럼명</a:t>
            </a:r>
            <a:r>
              <a:rPr lang="en-US" altLang="ko-KR"/>
              <a:t>1</a:t>
            </a:r>
            <a:r>
              <a:rPr lang="ko-KR" altLang="en-US"/>
              <a:t> 데이터타입 제약조건</a:t>
            </a:r>
            <a:r>
              <a:rPr lang="en-US" altLang="ko-KR"/>
              <a:t>,</a:t>
            </a:r>
            <a:r>
              <a:rPr lang="ko-KR" altLang="en-US"/>
              <a:t> 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en-US" altLang="ko-KR"/>
              <a:t>    </a:t>
            </a:r>
            <a:r>
              <a:rPr lang="ko-KR" altLang="en-US"/>
              <a:t>컬럼명</a:t>
            </a:r>
            <a:r>
              <a:rPr lang="en-US" altLang="ko-KR"/>
              <a:t>2</a:t>
            </a:r>
            <a:r>
              <a:rPr lang="ko-KR" altLang="en-US"/>
              <a:t> 데이터타입 제약조건</a:t>
            </a:r>
            <a:r>
              <a:rPr lang="en-US" altLang="ko-KR"/>
              <a:t>);</a:t>
            </a:r>
            <a:r>
              <a:rPr lang="ko-KR" altLang="en-US"/>
              <a:t>  </a:t>
            </a: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r>
              <a:rPr lang="ko-KR" altLang="en-US"/>
              <a:t>NOT NULL</a:t>
            </a:r>
            <a:r>
              <a:rPr lang="en-US" altLang="ko-KR"/>
              <a:t>:</a:t>
            </a:r>
            <a:r>
              <a:rPr lang="ko-KR" altLang="en-US"/>
              <a:t> 빈 값 허용안함 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DEFAULT</a:t>
            </a:r>
            <a:r>
              <a:rPr lang="en-US" altLang="ko-KR"/>
              <a:t>:</a:t>
            </a:r>
            <a:r>
              <a:rPr lang="ko-KR" altLang="en-US"/>
              <a:t> 데이터가 없을 때 입력할 기본 값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UNIQUE</a:t>
            </a:r>
            <a:r>
              <a:rPr lang="en-US" altLang="ko-KR"/>
              <a:t>:</a:t>
            </a:r>
            <a:r>
              <a:rPr lang="ko-KR" altLang="en-US"/>
              <a:t> 중복된 값 허용 안함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PRIMARY KEY</a:t>
            </a:r>
            <a:r>
              <a:rPr lang="en-US" altLang="ko-KR"/>
              <a:t>:</a:t>
            </a:r>
            <a:r>
              <a:rPr lang="ko-KR" altLang="en-US"/>
              <a:t> 기본 참조 키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FOREIGN KEY</a:t>
            </a:r>
            <a:r>
              <a:rPr lang="en-US" altLang="ko-KR"/>
              <a:t>:</a:t>
            </a:r>
            <a:r>
              <a:rPr lang="ko-KR" altLang="en-US"/>
              <a:t> 외부 참조 키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AUTO_INCREMENT</a:t>
            </a:r>
            <a:r>
              <a:rPr lang="en-US" altLang="ko-KR"/>
              <a:t>:</a:t>
            </a:r>
            <a:r>
              <a:rPr lang="ko-KR" altLang="en-US"/>
              <a:t> 숫자 자동생성 후 입력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6617238"/>
      </p:ext>
    </p:extLst>
  </p:cSld>
  <p:clrMapOvr>
    <a:masterClrMapping/>
  </p:clrMapOvr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ALTER TABLE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p>
            <a:pPr lvl="0">
              <a:defRPr/>
            </a:pPr>
            <a:r>
              <a:rPr lang="en-US" altLang="ko-KR"/>
              <a:t>ALTER TABLE &lt;</a:t>
            </a:r>
            <a:r>
              <a:rPr lang="ko-KR" altLang="en-US"/>
              <a:t>테이블명</a:t>
            </a:r>
            <a:r>
              <a:rPr lang="en-US" altLang="ko-KR"/>
              <a:t>&gt;  MODIFY COLUMN &lt;</a:t>
            </a:r>
            <a:r>
              <a:rPr lang="ko-KR" altLang="en-US"/>
              <a:t>컬럼명</a:t>
            </a:r>
            <a:r>
              <a:rPr lang="en-US" altLang="ko-KR"/>
              <a:t>&gt;</a:t>
            </a:r>
            <a:r>
              <a:rPr lang="ko-KR" altLang="en-US"/>
              <a:t> </a:t>
            </a:r>
            <a:r>
              <a:rPr lang="en-US" altLang="ko-KR"/>
              <a:t>&lt;</a:t>
            </a:r>
            <a:r>
              <a:rPr lang="ko-KR" altLang="en-US"/>
              <a:t>데이터타입</a:t>
            </a:r>
            <a:r>
              <a:rPr lang="en-US" altLang="ko-KR"/>
              <a:t>&gt;</a:t>
            </a:r>
            <a:r>
              <a:rPr lang="ko-KR" altLang="en-US"/>
              <a:t> </a:t>
            </a:r>
            <a:r>
              <a:rPr lang="en-US" altLang="ko-KR"/>
              <a:t>&lt;</a:t>
            </a:r>
            <a:r>
              <a:rPr lang="ko-KR" altLang="en-US"/>
              <a:t>제약조건</a:t>
            </a:r>
            <a:r>
              <a:rPr lang="en-US" altLang="ko-KR"/>
              <a:t>&gt;;</a:t>
            </a:r>
            <a:r>
              <a:rPr lang="ko-KR" altLang="en-US"/>
              <a:t> 컬럼의 자료형</a:t>
            </a:r>
            <a:r>
              <a:rPr lang="en-US" altLang="ko-KR"/>
              <a:t>,</a:t>
            </a:r>
            <a:r>
              <a:rPr lang="ko-KR" altLang="en-US"/>
              <a:t> 제약조건 변경 </a:t>
            </a: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r>
              <a:rPr lang="en-US" altLang="ko-KR"/>
              <a:t>ALTER TABLE hongong1</a:t>
            </a:r>
            <a:r>
              <a:rPr lang="ko-KR" altLang="en-US"/>
              <a:t> </a:t>
            </a:r>
            <a:r>
              <a:rPr lang="en-US" altLang="ko-KR"/>
              <a:t>MODIFY COLUMN toy_name VARCHAR(50);</a:t>
            </a:r>
            <a:endParaRPr lang="en-US" altLang="ko-KR"/>
          </a:p>
          <a:p>
            <a:pPr lvl="0">
              <a:defRPr/>
            </a:pPr>
            <a:endParaRPr lang="en-US" altLang="ko-KR"/>
          </a:p>
          <a:p>
            <a:pPr marL="0" lvl="0" indent="0">
              <a:buNone/>
              <a:defRPr/>
            </a:pPr>
            <a:r>
              <a:rPr lang="ko-KR" altLang="en-US"/>
              <a:t>   </a:t>
            </a:r>
            <a:r>
              <a:rPr lang="en-US" altLang="ko-KR"/>
              <a:t>hongong1</a:t>
            </a:r>
            <a:r>
              <a:rPr lang="ko-KR" altLang="en-US"/>
              <a:t>테이블의 </a:t>
            </a:r>
            <a:r>
              <a:rPr lang="en-US" altLang="ko-KR"/>
              <a:t>toy_name</a:t>
            </a:r>
            <a:r>
              <a:rPr lang="ko-KR" altLang="en-US"/>
              <a:t> 컬럼의 데이터 타입을    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    </a:t>
            </a:r>
            <a:r>
              <a:rPr lang="en-US" altLang="ko-KR"/>
              <a:t>varchar(50)</a:t>
            </a:r>
            <a:r>
              <a:rPr lang="ko-KR" altLang="en-US"/>
              <a:t>으로 변경</a:t>
            </a:r>
            <a:endParaRPr lang="ko-KR" altLang="en-US"/>
          </a:p>
          <a:p>
            <a:pPr lvl="0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7092158"/>
      </p:ext>
    </p:extLst>
  </p:cSld>
  <p:clrMapOvr>
    <a:masterClrMapping/>
  </p:clrMapOvr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CREATE TABLE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p>
            <a:pPr marL="0" lvl="0" indent="0">
              <a:buNone/>
              <a:defRPr/>
            </a:pPr>
            <a:r>
              <a:rPr lang="en-US" altLang="ko-KR"/>
              <a:t>USE market_db;</a:t>
            </a:r>
            <a:endParaRPr lang="en-US" altLang="ko-KR"/>
          </a:p>
          <a:p>
            <a:pPr marL="0" lvl="0" indent="0">
              <a:buNone/>
              <a:defRPr/>
            </a:pPr>
            <a:r>
              <a:rPr lang="en-US" altLang="ko-KR"/>
              <a:t>CREATE TABLE hongong1 (</a:t>
            </a:r>
            <a:endParaRPr lang="en-US" altLang="ko-KR"/>
          </a:p>
          <a:p>
            <a:pPr marL="0" lvl="0" indent="0">
              <a:buNone/>
              <a:defRPr/>
            </a:pPr>
            <a:r>
              <a:rPr lang="en-US" altLang="ko-KR"/>
              <a:t>  toy_id INT,</a:t>
            </a:r>
            <a:endParaRPr lang="en-US" altLang="ko-KR"/>
          </a:p>
          <a:p>
            <a:pPr marL="0" lvl="0" indent="0">
              <a:buNone/>
              <a:defRPr/>
            </a:pPr>
            <a:r>
              <a:rPr lang="en-US" altLang="ko-KR"/>
              <a:t>  toy_name CHAR(4),</a:t>
            </a:r>
            <a:endParaRPr lang="en-US" altLang="ko-KR"/>
          </a:p>
          <a:p>
            <a:pPr marL="0" lvl="0" indent="0">
              <a:buNone/>
              <a:defRPr/>
            </a:pPr>
            <a:r>
              <a:rPr lang="en-US" altLang="ko-KR"/>
              <a:t>  age INT</a:t>
            </a:r>
            <a:endParaRPr lang="en-US" altLang="ko-KR"/>
          </a:p>
          <a:p>
            <a:pPr marL="0" lvl="0" indent="0">
              <a:buNone/>
              <a:defRPr/>
            </a:pPr>
            <a:r>
              <a:rPr lang="en-US" altLang="ko-KR"/>
              <a:t>);</a:t>
            </a:r>
            <a:endParaRPr lang="en-US" altLang="ko-KR"/>
          </a:p>
          <a:p>
            <a:pPr marL="0" lvl="0" indent="0">
              <a:buNone/>
              <a:defRPr/>
            </a:pPr>
            <a:endParaRPr lang="en-US" altLang="ko-KR"/>
          </a:p>
          <a:p>
            <a:pPr marL="0" lvl="0" indent="0">
              <a:buNone/>
              <a:defRPr/>
            </a:pPr>
            <a:r>
              <a:rPr lang="en-US" altLang="ko-KR"/>
              <a:t>SHOW TABLES;</a:t>
            </a:r>
            <a:r>
              <a:rPr lang="ko-KR" altLang="en-US"/>
              <a:t>  테이블 목록 확인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en-US" altLang="ko-KR"/>
              <a:t>DESC hongong1;</a:t>
            </a:r>
            <a:r>
              <a:rPr lang="ko-KR" altLang="en-US"/>
              <a:t>  </a:t>
            </a:r>
            <a:r>
              <a:rPr lang="en-US" altLang="ko-KR"/>
              <a:t>hongong1</a:t>
            </a:r>
            <a:r>
              <a:rPr lang="ko-KR" altLang="en-US"/>
              <a:t> 테이블의 컬럼명과 데이터타입 제약조건 확인</a:t>
            </a:r>
            <a:endParaRPr lang="ko-KR" altLang="en-US"/>
          </a:p>
          <a:p>
            <a:pPr marL="0" lvl="0" indent="0">
              <a:buNone/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25001312"/>
      </p:ext>
    </p:extLst>
  </p:cSld>
  <p:clrMapOvr>
    <a:masterClrMapping/>
  </p:clrMapOvr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ALTER TABLE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pPr lvl="0">
              <a:defRPr/>
            </a:pPr>
            <a:r>
              <a:rPr lang="ko-KR" altLang="en-US"/>
              <a:t>기존만든 테이블의 구조를 수정할 때</a:t>
            </a: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r>
              <a:rPr lang="en-US" altLang="ko-KR" sz="3000"/>
              <a:t>ALTER TABLE &lt;</a:t>
            </a:r>
            <a:r>
              <a:rPr lang="ko-KR" altLang="en-US" sz="3000"/>
              <a:t>테이블명</a:t>
            </a:r>
            <a:r>
              <a:rPr lang="en-US" altLang="ko-KR" sz="3000"/>
              <a:t>&gt;</a:t>
            </a:r>
            <a:r>
              <a:rPr lang="ko-KR" altLang="en-US" sz="3000"/>
              <a:t> </a:t>
            </a:r>
            <a:r>
              <a:rPr lang="en-US" altLang="ko-KR" sz="3000"/>
              <a:t> ADD COLUMN &lt;</a:t>
            </a:r>
            <a:r>
              <a:rPr lang="ko-KR" altLang="en-US" sz="3000"/>
              <a:t>컬럼명</a:t>
            </a:r>
            <a:r>
              <a:rPr lang="en-US" altLang="ko-KR" sz="3000"/>
              <a:t>&gt;</a:t>
            </a:r>
            <a:r>
              <a:rPr lang="ko-KR" altLang="en-US" sz="3000"/>
              <a:t> 컬럼추가</a:t>
            </a:r>
            <a:endParaRPr lang="ko-KR" altLang="en-US" sz="3000"/>
          </a:p>
          <a:p>
            <a:pPr lvl="0">
              <a:defRPr/>
            </a:pPr>
            <a:endParaRPr lang="ko-KR" altLang="en-US" sz="3000"/>
          </a:p>
          <a:p>
            <a:pPr lvl="0">
              <a:defRPr/>
            </a:pPr>
            <a:r>
              <a:rPr lang="en-US" altLang="ko-KR" sz="3000"/>
              <a:t>ALTER TABLE hongong1</a:t>
            </a:r>
            <a:r>
              <a:rPr lang="ko-KR" altLang="en-US" sz="3000"/>
              <a:t> </a:t>
            </a:r>
            <a:r>
              <a:rPr lang="en-US" altLang="ko-KR" sz="3000"/>
              <a:t>ADD COLUMN email VARCHAR(100);</a:t>
            </a:r>
            <a:endParaRPr lang="en-US" altLang="ko-KR" sz="3000"/>
          </a:p>
          <a:p>
            <a:pPr marL="0" lvl="0" indent="0">
              <a:buNone/>
              <a:defRPr/>
            </a:pPr>
            <a:r>
              <a:rPr lang="ko-KR" altLang="en-US" sz="3000"/>
              <a:t>    </a:t>
            </a:r>
            <a:r>
              <a:rPr lang="en-US" altLang="ko-KR" sz="3000"/>
              <a:t>hongong1</a:t>
            </a:r>
            <a:r>
              <a:rPr lang="ko-KR" altLang="en-US" sz="3000"/>
              <a:t>테이블에 </a:t>
            </a:r>
            <a:r>
              <a:rPr lang="en-US" altLang="ko-KR" sz="3000"/>
              <a:t>email</a:t>
            </a:r>
            <a:r>
              <a:rPr lang="ko-KR" altLang="en-US" sz="3000"/>
              <a:t> 컬럼 추가</a:t>
            </a:r>
            <a:endParaRPr lang="ko-KR" altLang="en-US" sz="3000"/>
          </a:p>
          <a:p>
            <a:pPr lvl="0">
              <a:defRPr/>
            </a:pPr>
            <a:endParaRPr lang="ko-KR" altLang="en-US" sz="3000"/>
          </a:p>
          <a:p>
            <a:pPr lvl="0">
              <a:defRPr/>
            </a:pPr>
            <a:endParaRPr lang="ko-KR" altLang="en-US" sz="3000"/>
          </a:p>
          <a:p>
            <a:pPr lvl="0">
              <a:defRPr/>
            </a:pPr>
            <a:endParaRPr lang="en-US" altLang="ko-KR" sz="3000"/>
          </a:p>
        </p:txBody>
      </p:sp>
    </p:spTree>
    <p:extLst>
      <p:ext uri="{BB962C8B-B14F-4D97-AF65-F5344CB8AC3E}">
        <p14:creationId xmlns:p14="http://schemas.microsoft.com/office/powerpoint/2010/main" val="1466436912"/>
      </p:ext>
    </p:extLst>
  </p:cSld>
  <p:clrMapOvr>
    <a:masterClrMapping/>
  </p:clrMapOvr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ALTER TABLE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p>
            <a:pPr lvl="0">
              <a:defRPr/>
            </a:pPr>
            <a:r>
              <a:rPr lang="en-US" altLang="ko-KR"/>
              <a:t>ALTER TABLE &lt;</a:t>
            </a:r>
            <a:r>
              <a:rPr lang="ko-KR" altLang="en-US"/>
              <a:t>테이블명</a:t>
            </a:r>
            <a:r>
              <a:rPr lang="en-US" altLang="ko-KR"/>
              <a:t>&gt;  DROP COLUMN &lt;</a:t>
            </a:r>
            <a:r>
              <a:rPr lang="ko-KR" altLang="en-US"/>
              <a:t>컬럼명</a:t>
            </a:r>
            <a:r>
              <a:rPr lang="en-US" altLang="ko-KR"/>
              <a:t>&gt;</a:t>
            </a:r>
            <a:r>
              <a:rPr lang="ko-KR" altLang="en-US"/>
              <a:t> 컬럼 삭제</a:t>
            </a: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r>
              <a:rPr lang="en-US" altLang="ko-KR"/>
              <a:t>ALTER TABLE hongong1</a:t>
            </a:r>
            <a:r>
              <a:rPr lang="ko-KR" altLang="en-US"/>
              <a:t> </a:t>
            </a:r>
            <a:r>
              <a:rPr lang="en-US" altLang="ko-KR"/>
              <a:t>DROP COLUMN age;</a:t>
            </a:r>
            <a:endParaRPr lang="en-US" altLang="ko-KR"/>
          </a:p>
          <a:p>
            <a:pPr lvl="0">
              <a:defRPr/>
            </a:pPr>
            <a:endParaRPr lang="en-US" altLang="ko-KR"/>
          </a:p>
          <a:p>
            <a:pPr marL="342900" lvl="0" indent="-342900">
              <a:buFont typeface="Arial"/>
              <a:defRPr/>
            </a:pPr>
            <a:r>
              <a:rPr lang="en-US" altLang="ko-KR"/>
              <a:t>hongong1</a:t>
            </a:r>
            <a:r>
              <a:rPr lang="ko-KR" altLang="en-US"/>
              <a:t> 테이블에서 </a:t>
            </a:r>
            <a:r>
              <a:rPr lang="en-US" altLang="ko-KR"/>
              <a:t>age</a:t>
            </a:r>
            <a:r>
              <a:rPr lang="ko-KR" altLang="en-US"/>
              <a:t> 컬럼 삭제</a:t>
            </a:r>
            <a:endParaRPr lang="ko-KR" altLang="en-US"/>
          </a:p>
          <a:p>
            <a:pPr lvl="0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6742365"/>
      </p:ext>
    </p:extLst>
  </p:cSld>
  <p:clrMapOvr>
    <a:masterClrMapping/>
  </p:clrMapOvr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ALTER TABLE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p>
            <a:pPr lvl="0">
              <a:defRPr/>
            </a:pPr>
            <a:r>
              <a:rPr lang="en-US" altLang="ko-KR"/>
              <a:t>ALTER TABLE &lt;</a:t>
            </a:r>
            <a:r>
              <a:rPr lang="ko-KR" altLang="en-US"/>
              <a:t>테이블명</a:t>
            </a:r>
            <a:r>
              <a:rPr lang="en-US" altLang="ko-KR"/>
              <a:t>&gt;  ADD PRIMARY KEY &lt;</a:t>
            </a:r>
            <a:r>
              <a:rPr lang="ko-KR" altLang="en-US"/>
              <a:t>컬럼명</a:t>
            </a:r>
            <a:r>
              <a:rPr lang="en-US" altLang="ko-KR"/>
              <a:t>&gt;;</a:t>
            </a:r>
            <a:r>
              <a:rPr lang="ko-KR" altLang="en-US"/>
              <a:t> 기본키 컬럼 지정</a:t>
            </a: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r>
              <a:rPr lang="en-US" altLang="ko-KR"/>
              <a:t>ALTER TABLE member</a:t>
            </a:r>
            <a:r>
              <a:rPr lang="ko-KR" altLang="en-US"/>
              <a:t> </a:t>
            </a:r>
            <a:r>
              <a:rPr lang="en-US" altLang="ko-KR"/>
              <a:t>ADD PRIMARY KEY (member_id);</a:t>
            </a:r>
            <a:endParaRPr lang="en-US" altLang="ko-KR"/>
          </a:p>
          <a:p>
            <a:pPr lvl="0">
              <a:defRPr/>
            </a:pPr>
            <a:endParaRPr lang="en-US" altLang="ko-KR"/>
          </a:p>
          <a:p>
            <a:pPr marL="342900" lvl="0" indent="-342900">
              <a:buFont typeface="Arial"/>
              <a:defRPr/>
            </a:pPr>
            <a:r>
              <a:rPr lang="en-US" altLang="ko-KR"/>
              <a:t>member </a:t>
            </a:r>
            <a:r>
              <a:rPr lang="ko-KR" altLang="en-US"/>
              <a:t>테이블에 </a:t>
            </a:r>
            <a:r>
              <a:rPr lang="en-US" altLang="ko-KR"/>
              <a:t>member_id</a:t>
            </a:r>
            <a:r>
              <a:rPr lang="ko-KR" altLang="en-US"/>
              <a:t>를 기본키로 지정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3758095"/>
      </p:ext>
    </p:extLst>
  </p:cSld>
  <p:clrMapOvr>
    <a:masterClrMapping/>
  </p:clrMapOvr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ALTER TABLE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이미 AUTO_INCREMENT PK(id)가 있는 경우 → 기존 PK 삭제 후 추가해야 함</a:t>
            </a: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r>
              <a:rPr lang="en-US" altLang="ko-KR"/>
              <a:t>ALTER TABLE member DROP PRIMARY KEY;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ALTER TABLE member ADD PRIMARY KEY (member_id);</a:t>
            </a:r>
            <a:endParaRPr lang="en-US" altLang="ko-KR"/>
          </a:p>
          <a:p>
            <a:pPr lvl="0"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80934255"/>
      </p:ext>
    </p:extLst>
  </p:cSld>
  <p:clrMapOvr>
    <a:masterClrMapping/>
  </p:clrMapOvr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TRUNCATE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pPr lvl="0">
              <a:defRPr/>
            </a:pPr>
            <a:r>
              <a:rPr lang="en-US" altLang="ko-KR"/>
              <a:t>TRUNCATE TABLE</a:t>
            </a:r>
            <a:r>
              <a:rPr lang="ko-KR" altLang="en-US"/>
              <a:t> </a:t>
            </a:r>
            <a:r>
              <a:rPr lang="en-US" altLang="ko-KR"/>
              <a:t>&lt;</a:t>
            </a:r>
            <a:r>
              <a:rPr lang="ko-KR" altLang="en-US"/>
              <a:t>테이블명</a:t>
            </a:r>
            <a:r>
              <a:rPr lang="en-US" altLang="ko-KR"/>
              <a:t>&gt;;</a:t>
            </a:r>
            <a:r>
              <a:rPr lang="ko-KR" altLang="en-US"/>
              <a:t>  </a:t>
            </a: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r>
              <a:rPr lang="ko-KR" altLang="en-US"/>
              <a:t>테이블의 모든 데이터 삭제</a:t>
            </a:r>
            <a:r>
              <a:rPr lang="en-US" altLang="ko-KR"/>
              <a:t>,</a:t>
            </a:r>
            <a:r>
              <a:rPr lang="ko-KR" altLang="en-US"/>
              <a:t> 구조는 유지 </a:t>
            </a:r>
            <a:endParaRPr lang="ko-KR" altLang="en-US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ko-KR" altLang="en-US"/>
              <a:t>INSERT INTO hongong1(toy_id, toy_name, age) VALUES (1, '우디', 25);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INSERT INTO hongong1(toy_id, toy_name) VALUES (2, '버즈');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TRUNCATE TABLE hongong1;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0588892"/>
      </p:ext>
    </p:extLst>
  </p:cSld>
  <p:clrMapOvr>
    <a:masterClrMapping/>
  </p:clrMapOvr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/>
          <a:p>
            <a:pPr lvl="0">
              <a:defRPr/>
            </a:pPr>
            <a:r>
              <a:rPr lang="en-US" altLang="ko-KR"/>
              <a:t>DML </a:t>
            </a:r>
            <a:r>
              <a:rPr lang="ko-KR" altLang="en-US"/>
              <a:t>(Data Manipulation Language)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p>
            <a:pPr lvl="0">
              <a:defRPr/>
            </a:pPr>
            <a:r>
              <a:rPr lang="ko-KR" altLang="en-US">
                <a:solidFill>
                  <a:schemeClr val="tx1"/>
                </a:solidFill>
              </a:rPr>
              <a:t>CRUD: INSERT / SELECT / UPDATE / DELETE</a:t>
            </a:r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1190296"/>
      </p:ext>
    </p:extLst>
  </p:cSld>
  <p:clrMapOvr>
    <a:masterClrMapping/>
  </p:clrMapOvr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INSERT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599" y="1600200"/>
            <a:ext cx="10972798" cy="5015084"/>
          </a:xfrm>
        </p:spPr>
        <p:txBody>
          <a:bodyPr>
            <a:normAutofit lnSpcReduction="10000"/>
          </a:bodyPr>
          <a:p>
            <a:pPr lvl="0">
              <a:defRPr/>
            </a:pPr>
            <a:r>
              <a:rPr lang="en-US" altLang="ko-KR"/>
              <a:t>INSERT [INTO] &lt;table_name&gt; (</a:t>
            </a:r>
            <a:r>
              <a:rPr lang="ko-KR" altLang="en-US"/>
              <a:t>컬럼 리스트</a:t>
            </a:r>
            <a:r>
              <a:rPr lang="en-US" altLang="ko-KR"/>
              <a:t>)</a:t>
            </a:r>
            <a:endParaRPr lang="en-US" altLang="ko-KR"/>
          </a:p>
          <a:p>
            <a:pPr marL="0" lvl="0" indent="0">
              <a:buNone/>
              <a:defRPr/>
            </a:pPr>
            <a:r>
              <a:rPr lang="ko-KR" altLang="en-US"/>
              <a:t>    </a:t>
            </a:r>
            <a:r>
              <a:rPr lang="en-US" altLang="ko-KR"/>
              <a:t>VALUES (</a:t>
            </a:r>
            <a:r>
              <a:rPr lang="ko-KR" altLang="en-US"/>
              <a:t>값 리스트</a:t>
            </a:r>
            <a:r>
              <a:rPr lang="en-US" altLang="ko-KR"/>
              <a:t>),</a:t>
            </a:r>
            <a:r>
              <a:rPr lang="ko-KR" altLang="en-US"/>
              <a:t> </a:t>
            </a:r>
            <a:r>
              <a:rPr lang="en-US" altLang="ko-KR"/>
              <a:t>(</a:t>
            </a:r>
            <a:r>
              <a:rPr lang="ko-KR" altLang="en-US"/>
              <a:t>값 리스트</a:t>
            </a:r>
            <a:r>
              <a:rPr lang="en-US" altLang="ko-KR"/>
              <a:t>2) ...;</a:t>
            </a:r>
            <a:endParaRPr lang="en-US" altLang="ko-KR"/>
          </a:p>
          <a:p>
            <a:pPr marL="0" lvl="0" indent="0">
              <a:buNone/>
              <a:defRPr/>
            </a:pPr>
            <a:endParaRPr lang="en-US" altLang="ko-KR"/>
          </a:p>
          <a:p>
            <a:pPr marL="342900" lvl="0" indent="-342900">
              <a:buFont typeface="Arial"/>
              <a:defRPr/>
            </a:pPr>
            <a:r>
              <a:rPr lang="ko-KR" altLang="en-US"/>
              <a:t>테이블에 값을 입력할 때 사용</a:t>
            </a:r>
            <a:endParaRPr lang="ko-KR" altLang="en-US"/>
          </a:p>
          <a:p>
            <a:pPr lvl="0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8608409"/>
      </p:ext>
    </p:extLst>
  </p:cSld>
  <p:clrMapOvr>
    <a:masterClrMapping/>
  </p:clrMapOvr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학습 목표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p>
            <a:pPr lvl="0">
              <a:defRPr/>
            </a:pPr>
            <a:endParaRPr lang="ko-KR" altLang="en-US"/>
          </a:p>
          <a:p>
            <a:pPr lvl="0">
              <a:defRPr/>
            </a:pPr>
            <a:r>
              <a:rPr lang="ko-KR" altLang="en-US"/>
              <a:t>DDL(정의)와 DML(조작)의 차이 이해</a:t>
            </a: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r>
              <a:rPr lang="ko-KR" altLang="en-US"/>
              <a:t>데이터베이스/테이블 생성·수정·삭제 문법</a:t>
            </a: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r>
              <a:rPr lang="ko-KR" altLang="en-US"/>
              <a:t>CRUD: INSERT / SELECT / UPDATE / DELETE</a:t>
            </a: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r>
              <a:rPr lang="ko-KR" altLang="en-US"/>
              <a:t>키 제약조건: PRIMARY KEY, AUTO_INCREMENT, NOT NULL, UNIQUE, DEFAULT</a:t>
            </a: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r>
              <a:rPr lang="ko-KR" altLang="en-US"/>
              <a:t>트랜잭션: AUTOCOMMIT, COMMIT, ROLLBACK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5706311"/>
      </p:ext>
    </p:extLst>
  </p:cSld>
  <p:clrMapOvr>
    <a:masterClrMapping/>
  </p:clrMapOvr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INSERT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pPr lvl="0">
              <a:defRPr/>
            </a:pPr>
            <a:r>
              <a:rPr lang="ko-KR" altLang="en-US"/>
              <a:t>INSERT INTO hongong1(toy_id, toy_name, age) VALUES (1, '우디', 25);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INSERT INTO hongong1(toy_id, toy_name) VALUES (2, '버즈');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INSERT INTO hongong1(toy_name, age, toy_id) VALUES ('제시', 20, 3);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INSERT INTO hongong1 VALUES (5, '포테이토', 40);</a:t>
            </a: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r>
              <a:rPr lang="ko-KR" altLang="en-US"/>
              <a:t>컬럼과 값의 개수가 반드시 일치해야 하고 데이터타입도 맞아야 함</a:t>
            </a:r>
            <a:endParaRPr lang="ko-KR" altLang="en-US"/>
          </a:p>
          <a:p>
            <a:pPr lvl="0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3299391"/>
      </p:ext>
    </p:extLst>
  </p:cSld>
  <p:clrMapOvr>
    <a:masterClrMapping/>
  </p:clrMapOvr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INSERT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INSERT INTO hongong1 VALUES (</a:t>
            </a:r>
            <a:r>
              <a:rPr lang="en-US" altLang="ko-KR"/>
              <a:t>6</a:t>
            </a:r>
            <a:r>
              <a:rPr lang="ko-KR" altLang="en-US"/>
              <a:t>, '포키', </a:t>
            </a:r>
            <a:r>
              <a:rPr lang="en-US" altLang="ko-KR"/>
              <a:t>1</a:t>
            </a:r>
            <a:r>
              <a:rPr lang="ko-KR" altLang="en-US"/>
              <a:t>);</a:t>
            </a:r>
            <a:endParaRPr lang="ko-KR" altLang="en-US"/>
          </a:p>
          <a:p>
            <a:pPr marL="342900" lvl="0" indent="-342900">
              <a:buFont typeface="Arial"/>
              <a:defRPr/>
            </a:pPr>
            <a:r>
              <a:rPr lang="ko-KR" altLang="en-US"/>
              <a:t>컬럼수와 데이터 수가 동일하고 입력 하는 자료가 올바르다면 컬럼명 생략 가능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9498570"/>
      </p:ext>
    </p:extLst>
  </p:cSld>
  <p:clrMapOvr>
    <a:masterClrMapping/>
  </p:clrMapOvr>
</p:sld>
</file>

<file path=ppt/slides/slide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AUTO_INCREMENT + PRIMARY KEY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p>
            <a:pPr lvl="0">
              <a:defRPr/>
            </a:pPr>
            <a:r>
              <a:rPr lang="ko-KR" altLang="en-US"/>
              <a:t>제약조건에 </a:t>
            </a:r>
            <a:r>
              <a:rPr lang="en-US" altLang="ko-KR"/>
              <a:t>toy_id</a:t>
            </a:r>
            <a:r>
              <a:rPr lang="ko-KR" altLang="en-US"/>
              <a:t>를 자동으로 생성하도록 한 경우</a:t>
            </a:r>
            <a:r>
              <a:rPr lang="en-US" altLang="ko-KR"/>
              <a:t> toy_id</a:t>
            </a:r>
            <a:r>
              <a:rPr lang="ko-KR" altLang="en-US"/>
              <a:t> 부분은 </a:t>
            </a:r>
            <a:r>
              <a:rPr lang="en-US" altLang="ko-KR"/>
              <a:t>null</a:t>
            </a:r>
            <a:r>
              <a:rPr lang="ko-KR" altLang="en-US"/>
              <a:t>로 입력</a:t>
            </a:r>
            <a:endParaRPr lang="ko-KR" altLang="en-US"/>
          </a:p>
          <a:p>
            <a:pPr marL="342900" lvl="0" indent="-342900">
              <a:buFont typeface="Arial"/>
              <a:defRPr/>
            </a:pPr>
            <a:r>
              <a:rPr lang="en-US" altLang="ko-KR"/>
              <a:t>primary key</a:t>
            </a:r>
            <a:r>
              <a:rPr lang="ko-KR" altLang="en-US"/>
              <a:t>는 기본키라고도 하며 데이터를 식별하는 고유 번호</a:t>
            </a:r>
            <a:r>
              <a:rPr lang="en-US" altLang="ko-KR"/>
              <a:t>(</a:t>
            </a:r>
            <a:r>
              <a:rPr lang="ko-KR" altLang="en-US"/>
              <a:t>주민번호 같은 개념</a:t>
            </a:r>
            <a:r>
              <a:rPr lang="en-US" altLang="ko-KR"/>
              <a:t>)</a:t>
            </a:r>
            <a:endParaRPr lang="en-US" altLang="ko-KR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r>
              <a:rPr lang="ko-KR" altLang="en-US"/>
              <a:t>CREATE TABLE hongong2 (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     toy_id INT AUTO_INCREMENT PRIMARY KEY,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     toy_name CHAR(4),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     age INT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     );</a:t>
            </a: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r>
              <a:rPr lang="ko-KR" altLang="en-US"/>
              <a:t>INSERT INTO hongong2 VALUES (NULL, '보핍', 25);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INSERT INTO hongong2 VALUES (NULL, '슬링키', 22);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INSERT INTO hongong2 VALUES (NULL, '렉스', 21);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4119920"/>
      </p:ext>
    </p:extLst>
  </p:cSld>
  <p:clrMapOvr>
    <a:masterClrMapping/>
  </p:clrMapOvr>
</p:sld>
</file>

<file path=ppt/slides/slide2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en-US" altLang="ko-KR"/>
              <a:t>SELECT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599" y="1600200"/>
            <a:ext cx="10972798" cy="5053700"/>
          </a:xfrm>
        </p:spPr>
        <p:txBody>
          <a:bodyPr>
            <a:normAutofit lnSpcReduction="10000"/>
          </a:bodyPr>
          <a:p>
            <a:pPr lvl="0">
              <a:defRPr/>
            </a:pPr>
            <a:r>
              <a:rPr lang="en-US" altLang="ko-KR"/>
              <a:t>SELECT [DISTINCT] 컬럼명 [, ...]</a:t>
            </a:r>
            <a:endParaRPr lang="en-US" altLang="ko-KR"/>
          </a:p>
          <a:p>
            <a:pPr marL="0" lvl="0" indent="0">
              <a:buNone/>
              <a:defRPr/>
            </a:pPr>
            <a:r>
              <a:rPr lang="en-US" altLang="ko-KR"/>
              <a:t>    FROM 테이블명</a:t>
            </a:r>
            <a:endParaRPr lang="en-US" altLang="ko-KR"/>
          </a:p>
          <a:p>
            <a:pPr marL="0" lvl="0" indent="0">
              <a:buNone/>
              <a:defRPr/>
            </a:pPr>
            <a:r>
              <a:rPr lang="en-US" altLang="ko-KR"/>
              <a:t>    [JOIN ... ON 조건]</a:t>
            </a:r>
            <a:endParaRPr lang="en-US" altLang="ko-KR"/>
          </a:p>
          <a:p>
            <a:pPr marL="0" lvl="0" indent="0">
              <a:buNone/>
              <a:defRPr/>
            </a:pPr>
            <a:r>
              <a:rPr lang="en-US" altLang="ko-KR"/>
              <a:t>    [WHERE 조건식]</a:t>
            </a:r>
            <a:endParaRPr lang="en-US" altLang="ko-KR"/>
          </a:p>
          <a:p>
            <a:pPr marL="0" lvl="0" indent="0">
              <a:buNone/>
              <a:defRPr/>
            </a:pPr>
            <a:r>
              <a:rPr lang="en-US" altLang="ko-KR"/>
              <a:t>    [GROUP BY 그룹컬럼 [, ...]]</a:t>
            </a:r>
            <a:endParaRPr lang="en-US" altLang="ko-KR"/>
          </a:p>
          <a:p>
            <a:pPr marL="0" lvl="0" indent="0">
              <a:buNone/>
              <a:defRPr/>
            </a:pPr>
            <a:r>
              <a:rPr lang="en-US" altLang="ko-KR"/>
              <a:t>    [HAVING 그룹조건식]</a:t>
            </a:r>
            <a:endParaRPr lang="en-US" altLang="ko-KR"/>
          </a:p>
          <a:p>
            <a:pPr marL="0" lvl="0" indent="0">
              <a:buNone/>
              <a:defRPr/>
            </a:pPr>
            <a:r>
              <a:rPr lang="en-US" altLang="ko-KR"/>
              <a:t>    [ORDER BY 컬럼 [ASC|DESC]]</a:t>
            </a:r>
            <a:endParaRPr lang="en-US" altLang="ko-KR"/>
          </a:p>
          <a:p>
            <a:pPr marL="0" lvl="0" indent="0">
              <a:buNone/>
              <a:defRPr/>
            </a:pPr>
            <a:r>
              <a:rPr lang="en-US" altLang="ko-KR"/>
              <a:t>    [LIMIT 숫자 [OFFSET 숫자]];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SELECT *</a:t>
            </a:r>
            <a:r>
              <a:rPr lang="ko-KR" altLang="en-US"/>
              <a:t> </a:t>
            </a:r>
            <a:r>
              <a:rPr lang="en-US" altLang="ko-KR"/>
              <a:t>FROM</a:t>
            </a:r>
            <a:r>
              <a:rPr lang="ko-KR" altLang="en-US"/>
              <a:t> hongong1</a:t>
            </a:r>
            <a:r>
              <a:rPr lang="en-US" altLang="ko-KR"/>
              <a:t>;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67371189"/>
      </p:ext>
    </p:extLst>
  </p:cSld>
  <p:clrMapOvr>
    <a:masterClrMapping/>
  </p:clrMapOvr>
</p:sld>
</file>

<file path=ppt/slides/slide2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UPDATE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UPDATE &lt;table_name&gt;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    </a:t>
            </a:r>
            <a:r>
              <a:rPr lang="en-US" altLang="ko-KR"/>
              <a:t>S</a:t>
            </a:r>
            <a:r>
              <a:rPr lang="ko-KR" altLang="en-US"/>
              <a:t>ET col1 = 수정할 값</a:t>
            </a:r>
            <a:r>
              <a:rPr lang="en-US" altLang="ko-KR"/>
              <a:t>1</a:t>
            </a:r>
            <a:r>
              <a:rPr lang="ko-KR" altLang="en-US"/>
              <a:t> , col2 = 수정할 값</a:t>
            </a:r>
            <a:r>
              <a:rPr lang="en-US" altLang="ko-KR"/>
              <a:t>2</a:t>
            </a:r>
            <a:r>
              <a:rPr lang="ko-KR" altLang="en-US"/>
              <a:t> ...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en-US" altLang="ko-KR"/>
              <a:t>    </a:t>
            </a:r>
            <a:r>
              <a:rPr lang="ko-KR" altLang="en-US"/>
              <a:t>WHERE 조건;</a:t>
            </a: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  <a:p>
            <a:pPr marL="342900" lvl="0" indent="-342900">
              <a:buFont typeface="Arial"/>
              <a:defRPr/>
            </a:pPr>
            <a:r>
              <a:rPr lang="ko-KR" altLang="en-US"/>
              <a:t>기존에 입력한 값을 수정할 때 사용</a:t>
            </a:r>
            <a:endParaRPr lang="ko-KR" altLang="en-US"/>
          </a:p>
          <a:p>
            <a:pPr marL="342900" lvl="0" indent="-342900">
              <a:buFont typeface="Arial"/>
              <a:defRPr/>
            </a:pPr>
            <a:r>
              <a:rPr lang="ko-KR" altLang="en-US"/>
              <a:t>반드시 </a:t>
            </a:r>
            <a:r>
              <a:rPr lang="en-US" altLang="ko-KR"/>
              <a:t>where</a:t>
            </a:r>
            <a:r>
              <a:rPr lang="ko-KR" altLang="en-US"/>
              <a:t> 절로 특정 위치를 지정해야 함</a:t>
            </a:r>
            <a:endParaRPr lang="ko-KR" altLang="en-US"/>
          </a:p>
          <a:p>
            <a:pPr marL="342900" lvl="0" indent="-342900">
              <a:buFont typeface="Arial"/>
              <a:defRPr/>
            </a:pPr>
            <a:r>
              <a:rPr lang="en-US" altLang="ko-KR"/>
              <a:t>where</a:t>
            </a:r>
            <a:r>
              <a:rPr lang="ko-KR" altLang="en-US"/>
              <a:t>절을 쓰지 않을 경우 다른 데이터가 모두 변경됨</a:t>
            </a: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991169"/>
      </p:ext>
    </p:extLst>
  </p:cSld>
  <p:clrMapOvr>
    <a:masterClrMapping/>
  </p:clrMapOvr>
</p:sld>
</file>

<file path=ppt/slides/slide2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UPDATE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p>
            <a:pPr lvl="0">
              <a:defRPr/>
            </a:pPr>
            <a:r>
              <a:rPr lang="en-US" altLang="ko-KR"/>
              <a:t>UPDATE hongong2 SET country='미국' WHERE toy_id=1;</a:t>
            </a: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en-US" altLang="ko-KR"/>
              <a:t>hongong2</a:t>
            </a:r>
            <a:r>
              <a:rPr lang="ko-KR" altLang="en-US"/>
              <a:t> 테이블에서 </a:t>
            </a:r>
            <a:r>
              <a:rPr lang="en-US" altLang="ko-KR"/>
              <a:t>toy_id</a:t>
            </a:r>
            <a:r>
              <a:rPr lang="ko-KR" altLang="en-US"/>
              <a:t>가 </a:t>
            </a:r>
            <a:r>
              <a:rPr lang="en-US" altLang="ko-KR"/>
              <a:t>1</a:t>
            </a:r>
            <a:r>
              <a:rPr lang="ko-KR" altLang="en-US"/>
              <a:t>번인 행의 </a:t>
            </a:r>
            <a:r>
              <a:rPr lang="en-US" altLang="ko-KR"/>
              <a:t>country</a:t>
            </a:r>
            <a:r>
              <a:rPr lang="ko-KR" altLang="en-US"/>
              <a:t>를 미국으로 변경</a:t>
            </a:r>
            <a:endParaRPr lang="ko-KR" altLang="en-US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en-US" altLang="ko-KR"/>
              <a:t>UPDATE hongong2 SET age=30 WHERE toy_id=1;</a:t>
            </a:r>
            <a:endParaRPr lang="en-US" altLang="ko-KR"/>
          </a:p>
          <a:p>
            <a:pPr lvl="0"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83685589"/>
      </p:ext>
    </p:extLst>
  </p:cSld>
  <p:clrMapOvr>
    <a:masterClrMapping/>
  </p:clrMapOvr>
</p:sld>
</file>

<file path=ppt/slides/slide2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DELETE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DELETE FROM &lt;table_name&gt; WHERE 조건;</a:t>
            </a: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r>
              <a:rPr lang="ko-KR" altLang="en-US"/>
              <a:t>행을 삭제할 때 사용</a:t>
            </a: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r>
              <a:rPr lang="ko-KR" altLang="en-US"/>
              <a:t>DELETE FROM</a:t>
            </a:r>
            <a:r>
              <a:rPr lang="en-US" altLang="ko-KR"/>
              <a:t> hongong2  WHERE toy_id=1;</a:t>
            </a: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en-US" altLang="ko-KR"/>
              <a:t>toy_id</a:t>
            </a:r>
            <a:r>
              <a:rPr lang="ko-KR" altLang="en-US"/>
              <a:t>가 </a:t>
            </a:r>
            <a:r>
              <a:rPr lang="en-US" altLang="ko-KR"/>
              <a:t>1</a:t>
            </a:r>
            <a:r>
              <a:rPr lang="ko-KR" altLang="en-US"/>
              <a:t>인 행 삭제</a:t>
            </a: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4286946"/>
      </p:ext>
    </p:extLst>
  </p:cSld>
  <p:clrMapOvr>
    <a:masterClrMapping/>
  </p:clrMapOvr>
</p:sld>
</file>

<file path=ppt/slides/slide2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/>
          <a:p>
            <a:pPr lvl="0">
              <a:defRPr/>
            </a:pPr>
            <a:r>
              <a:rPr lang="en-US" altLang="ko-KR"/>
              <a:t>Transaction/Rollback</a:t>
            </a:r>
            <a:endParaRPr lang="en-US" altLang="ko-KR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7055234"/>
      </p:ext>
    </p:extLst>
  </p:cSld>
  <p:clrMapOvr>
    <a:masterClrMapping/>
  </p:clrMapOvr>
</p:sld>
</file>

<file path=ppt/slides/slide2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예제 데이터베이스 만들기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p>
            <a:pPr lvl="0">
              <a:defRPr/>
            </a:pPr>
            <a:r>
              <a:rPr lang="ko-KR" altLang="en-US"/>
              <a:t>CREATE TABLE member ( id INT AUTO_INCREMENT PRIMARY KEY, member_id VARCHAR(20), name VARCHAR(20), address VARCHAR(255) );</a:t>
            </a: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r>
              <a:rPr lang="ko-KR" altLang="en-US"/>
              <a:t>CREATE TABLE product ( prod_name VARCHAR(100), price INT, date_of_prod VARCHAR(20), manuf VARCHAR(50), balance INT );</a:t>
            </a: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r>
              <a:rPr lang="ko-KR" altLang="en-US"/>
              <a:t>ALTER TABLE product ADD COLUMN prod_id INT AUTO_INCREMENT PRIMARY KEY;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2429763"/>
      </p:ext>
    </p:extLst>
  </p:cSld>
  <p:clrMapOvr>
    <a:masterClrMapping/>
  </p:clrMapOvr>
</p:sld>
</file>

<file path=ppt/slides/slide2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자료입력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INSERT INTO member VALUES (NULL, "hero", "임영웅", "서울 은평구 증산동"), (NULL, "iyou", "아이유", "인천 남구 주안동"), (NULL, "JYP", "박진영", "경기 고양시 장항동");</a:t>
            </a: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r>
              <a:rPr lang="ko-KR" altLang="en-US"/>
              <a:t>INSERT INTO product VALUES ("바나나", 1500, "2024-07-01", "델몬트", 17), ("카스", 2500, "2023-12-12", "OB", 3), ("삼각김밥", 1000, "2025-02-26", "CJ", 22);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7783928"/>
      </p:ext>
    </p:extLst>
  </p:cSld>
  <p:clrMapOvr>
    <a:masterClrMapping/>
  </p:clrMapOvr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/>
          <a:p>
            <a:pPr lvl="0">
              <a:defRPr/>
            </a:pPr>
            <a:r>
              <a:rPr lang="en-US" altLang="ko-KR"/>
              <a:t>DDL </a:t>
            </a:r>
            <a:r>
              <a:rPr lang="ko-KR" altLang="en-US"/>
              <a:t>(Data Definition Language)</a:t>
            </a:r>
            <a:endParaRPr lang="en-US" altLang="ko-KR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p>
            <a:pPr lvl="0">
              <a:defRPr/>
            </a:pPr>
            <a:r>
              <a:rPr lang="ko-KR" altLang="en-US">
                <a:solidFill>
                  <a:schemeClr val="tx1"/>
                </a:solidFill>
              </a:rPr>
              <a:t>CREATE / ALTER / DROP / TRUNCATE</a:t>
            </a:r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6427664"/>
      </p:ext>
    </p:extLst>
  </p:cSld>
  <p:clrMapOvr>
    <a:masterClrMapping/>
  </p:clrMapOvr>
</p:sld>
</file>

<file path=ppt/slides/slide3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DB 선택 &amp; 현재 상태 확인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p>
            <a:pPr lvl="0">
              <a:defRPr/>
            </a:pPr>
            <a:r>
              <a:rPr lang="en-US" altLang="ko-KR"/>
              <a:t>-- (필요 시) DB 선택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USE market_db;</a:t>
            </a: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en-US" altLang="ko-KR"/>
              <a:t>-- 현재 데이터 확인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SELECT * FROM member;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SELECT prod_id, prod_name, price, manuf, balance FROM product ORDER BY prod_id;</a:t>
            </a:r>
            <a:endParaRPr lang="en-US" altLang="ko-KR"/>
          </a:p>
          <a:p>
            <a:pPr lvl="0"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15559534"/>
      </p:ext>
    </p:extLst>
  </p:cSld>
  <p:clrMapOvr>
    <a:masterClrMapping/>
  </p:clrMapOvr>
</p:sld>
</file>

<file path=ppt/slides/slide3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오토커밋을 수동을 전환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pPr lvl="0">
              <a:defRPr/>
            </a:pPr>
            <a:r>
              <a:rPr lang="en-US" altLang="ko-KR"/>
              <a:t>-- 오토커밋 상태 확인(1=ON, 0=OFF)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SELECT @@autocommit;</a:t>
            </a: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en-US" altLang="ko-KR"/>
              <a:t>-- 실습을 위해 수동 커밋 모드로 전환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SET autocommit = 0;</a:t>
            </a: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en-US" altLang="ko-KR"/>
              <a:t>START TRANSACTION;</a:t>
            </a:r>
            <a:endParaRPr lang="en-US" altLang="ko-KR"/>
          </a:p>
          <a:p>
            <a:pPr lvl="0"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27319001"/>
      </p:ext>
    </p:extLst>
  </p:cSld>
  <p:clrMapOvr>
    <a:masterClrMapping/>
  </p:clrMapOvr>
</p:sld>
</file>

<file path=ppt/slides/slide3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자료 변경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pPr lvl="0">
              <a:defRPr/>
            </a:pPr>
            <a:r>
              <a:rPr lang="en-US" altLang="ko-KR"/>
              <a:t>-- (예제) ‘삼각김밥’ 가격 1000 → 1200 인상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UPDATE product</a:t>
            </a:r>
            <a:endParaRPr lang="en-US" altLang="ko-KR"/>
          </a:p>
          <a:p>
            <a:pPr marL="0" lvl="0" indent="0">
              <a:buNone/>
              <a:defRPr/>
            </a:pPr>
            <a:r>
              <a:rPr lang="en-US" altLang="ko-KR"/>
              <a:t>SET price = 1200</a:t>
            </a:r>
            <a:endParaRPr lang="en-US" altLang="ko-KR"/>
          </a:p>
          <a:p>
            <a:pPr marL="0" lvl="0" indent="0">
              <a:buNone/>
              <a:defRPr/>
            </a:pPr>
            <a:r>
              <a:rPr lang="en-US" altLang="ko-KR"/>
              <a:t>WHERE prod_name = '삼각김밥';</a:t>
            </a: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en-US" altLang="ko-KR"/>
              <a:t>-- (예제) member 신규 1명 추가</a:t>
            </a:r>
            <a:endParaRPr lang="en-US" altLang="ko-KR"/>
          </a:p>
          <a:p>
            <a:pPr marL="0" lvl="0" indent="0">
              <a:buNone/>
              <a:defRPr/>
            </a:pPr>
            <a:r>
              <a:rPr lang="en-US" altLang="ko-KR"/>
              <a:t>INSERT INTO member (id, member_id, name, address)</a:t>
            </a:r>
            <a:endParaRPr lang="en-US" altLang="ko-KR"/>
          </a:p>
          <a:p>
            <a:pPr marL="0" lvl="0" indent="0">
              <a:buNone/>
              <a:defRPr/>
            </a:pPr>
            <a:r>
              <a:rPr lang="en-US" altLang="ko-KR"/>
              <a:t>VALUES (NULL, 'newbie', '뉴비', '서울 마포구 성산동');</a:t>
            </a: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294030"/>
      </p:ext>
    </p:extLst>
  </p:cSld>
  <p:clrMapOvr>
    <a:masterClrMapping/>
  </p:clrMapOvr>
</p:sld>
</file>

<file path=ppt/slides/slide3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변경 확인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p>
            <a:pPr lvl="0">
              <a:defRPr/>
            </a:pPr>
            <a:r>
              <a:rPr lang="en-US" altLang="ko-KR"/>
              <a:t>-- 중간 확인(아직 COMMIT 전이므로 현재 세션에서만 보임)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SELECT prod_id, prod_name, price FROM product WHERE prod_name='삼각김밥';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SELECT * FROM member WHERE member_id='newbie';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7762236"/>
      </p:ext>
    </p:extLst>
  </p:cSld>
  <p:clrMapOvr>
    <a:masterClrMapping/>
  </p:clrMapOvr>
</p:sld>
</file>

<file path=ppt/slides/slide3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en-US" altLang="ko-KR"/>
              <a:t>ROLLBACK</a:t>
            </a:r>
            <a:r>
              <a:rPr lang="ko-KR" altLang="en-US"/>
              <a:t> 실행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p>
            <a:pPr lvl="0">
              <a:defRPr/>
            </a:pPr>
            <a:r>
              <a:rPr lang="en-US" altLang="ko-KR"/>
              <a:t>-- 실습 1A: 되돌리기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ROLLBACK;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73704230"/>
      </p:ext>
    </p:extLst>
  </p:cSld>
  <p:clrMapOvr>
    <a:masterClrMapping/>
  </p:clrMapOvr>
</p:sld>
</file>

<file path=ppt/slides/slide3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롤백 후 확인(변경이 취소되어 원상복귀)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p>
            <a:pPr lvl="0">
              <a:defRPr/>
            </a:pPr>
            <a:r>
              <a:rPr lang="en-US" altLang="ko-KR"/>
              <a:t>SELECT prod_id, prod_name, price FROM product WHERE prod_name='삼각김밥';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SELECT * FROM member WHERE member_id='newbie';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91528291"/>
      </p:ext>
    </p:extLst>
  </p:cSld>
  <p:clrMapOvr>
    <a:masterClrMapping/>
  </p:clrMapOvr>
</p:sld>
</file>

<file path=ppt/slides/slide3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다시 시도하고 이번엔 확정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p>
            <a:pPr lvl="0">
              <a:defRPr/>
            </a:pPr>
            <a:r>
              <a:rPr lang="en-US" altLang="ko-KR"/>
              <a:t>START TRANSACTION;</a:t>
            </a: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en-US" altLang="ko-KR"/>
              <a:t>UPDATE product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SET price = 1200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WHERE prod_name = '삼각김밥';</a:t>
            </a: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en-US" altLang="ko-KR"/>
              <a:t>INSERT INTO member (id, member_id, name, address)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VALUES (NULL, 'newbie', '뉴비', '서울 마포구 성산동');</a:t>
            </a: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en-US" altLang="ko-KR"/>
              <a:t>COMMIT;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44900858"/>
      </p:ext>
    </p:extLst>
  </p:cSld>
  <p:clrMapOvr>
    <a:masterClrMapping/>
  </p:clrMapOvr>
</p:sld>
</file>

<file path=ppt/slides/slide3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커밋 후에는 영구 반영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p>
            <a:pPr lvl="0">
              <a:defRPr/>
            </a:pPr>
            <a:r>
              <a:rPr lang="en-US" altLang="ko-KR"/>
              <a:t>SELECT prod_id, prod_name, price FROM product WHERE prod_name='삼각김밥';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SELECT * FROM member WHERE member_id='newbie';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25853690"/>
      </p:ext>
    </p:extLst>
  </p:cSld>
  <p:clrMapOvr>
    <a:masterClrMapping/>
  </p:clrMapOvr>
</p:sld>
</file>

<file path=ppt/slides/slide3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오토커밋 다시 켜기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p>
            <a:pPr lvl="0">
              <a:defRPr/>
            </a:pPr>
            <a:r>
              <a:rPr lang="en-US" altLang="ko-KR"/>
              <a:t>-- 자동 커밋 켜기(실무 기본값)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SET autocommit = 1;</a:t>
            </a: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ko-KR" altLang="en-US"/>
              <a:t>-- 이제 각 DML은 실행 즉시 확정됨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UPDATE product SET balance = balance + 5 WHERE prod_name='바나나';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-- 별도 COMMIT 필요 없음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1288031"/>
      </p:ext>
    </p:extLst>
  </p:cSld>
  <p:clrMapOvr>
    <a:masterClrMapping/>
  </p:clrMapOvr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DDL (Data Definition Language)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CREATE: DB/테이블 생성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ALTER: 구조 변경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DROP: 삭제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TRUNCATE: 데이터만 전체 삭제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6902642"/>
      </p:ext>
    </p:extLst>
  </p:cSld>
  <p:clrMapOvr>
    <a:masterClrMapping/>
  </p:clrMapOvr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CREATE DATABASE</a:t>
            </a:r>
            <a:endParaRPr lang="en-US" altLang="ko-KR"/>
          </a:p>
        </p:txBody>
      </p:sp>
      <p:sp>
        <p:nvSpPr>
          <p:cNvPr id="5" name="내용 개체 틀 2"/>
          <p:cNvSpPr/>
          <p:nvPr/>
        </p:nvSpPr>
        <p:spPr>
          <a:xfrm>
            <a:off x="609601" y="1417638"/>
            <a:ext cx="10972798" cy="4890407"/>
          </a:xfrm>
          <a:prstGeom prst="rect">
            <a:avLst/>
          </a:prstGeom>
        </p:spPr>
        <p:txBody>
          <a:bodyPr vert="horz" lIns="91440" tIns="45720" rIns="91440" bIns="45720">
            <a:normAutofit lnSpcReduction="10000"/>
          </a:bodyPr>
          <a:p>
            <a:pPr marL="342900" lvl="0" indent="-342900" algn="l">
              <a:spcBef>
                <a:spcPct val="20000"/>
              </a:spcBef>
              <a:buFont typeface="Arial"/>
              <a:buChar char="•"/>
              <a:defRPr/>
            </a:pPr>
            <a:endParaRPr xmlns:mc="http://schemas.openxmlformats.org/markup-compatibility/2006" xmlns:hp="http://schemas.haansoft.com/office/presentation/8.0" kumimoji="0" lang="ko-KR" altLang="en-US" sz="3200" b="0" i="0" u="none" strike="noStrike" kern="1200" cap="none" spc="0" normalizeH="0" baseline="0" mc:Ignorable="hp" hp:hslEmbossed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456960" lvl="0" indent="-456960">
              <a:buFont typeface="Arial"/>
              <a:buChar char="•"/>
              <a:defRPr/>
            </a:pPr>
            <a:r>
              <a:rPr lang="ko-KR" altLang="en-US" sz="3200"/>
              <a:t>데이터베이스 만들기 </a:t>
            </a:r>
            <a:r>
              <a:rPr lang="en-US" altLang="ko-KR" sz="3200"/>
              <a:t>=</a:t>
            </a:r>
            <a:r>
              <a:rPr lang="ko-KR" altLang="en-US" sz="3200"/>
              <a:t> </a:t>
            </a:r>
            <a:r>
              <a:rPr lang="en-US" altLang="ko-KR" sz="3200"/>
              <a:t>excel</a:t>
            </a:r>
            <a:r>
              <a:rPr lang="ko-KR" altLang="en-US" sz="3200"/>
              <a:t> 파일 만들기</a:t>
            </a:r>
            <a:r>
              <a:rPr lang="en-US" altLang="ko-KR" sz="3200"/>
              <a:t>(.xlsx)</a:t>
            </a:r>
            <a:endParaRPr lang="en-US" altLang="ko-KR" sz="3200"/>
          </a:p>
          <a:p>
            <a:pPr marL="456960" lvl="0" indent="-456960">
              <a:buFont typeface="Arial"/>
              <a:buChar char="•"/>
              <a:defRPr/>
            </a:pPr>
            <a:endParaRPr lang="en-US" altLang="ko-KR" sz="3200"/>
          </a:p>
          <a:p>
            <a:pPr marL="456960" lvl="0" indent="-456960">
              <a:buFont typeface="Arial"/>
              <a:buChar char="•"/>
              <a:defRPr/>
            </a:pPr>
            <a:r>
              <a:rPr lang="en-US" altLang="ko-KR" sz="3200"/>
              <a:t>CREATE DATABASE [IF NOT EXISTS] &lt;database_name&gt;;</a:t>
            </a:r>
            <a:endParaRPr lang="en-US" altLang="ko-KR" sz="3200"/>
          </a:p>
          <a:p>
            <a:pPr marL="456960" lvl="0" indent="-456960">
              <a:buFont typeface="Arial"/>
              <a:buChar char="•"/>
              <a:defRPr/>
            </a:pPr>
            <a:r>
              <a:rPr lang="en-US" altLang="ko-KR" sz="3200"/>
              <a:t>CREATE DATABASE IF NOT EXISTS sampleDB;</a:t>
            </a:r>
            <a:endParaRPr lang="en-US" altLang="ko-KR" sz="3200"/>
          </a:p>
          <a:p>
            <a:pPr marL="456960" lvl="0" indent="-456960">
              <a:buFont typeface="Arial"/>
              <a:buChar char="•"/>
              <a:defRPr/>
            </a:pPr>
            <a:endParaRPr lang="en-US" altLang="ko-KR" sz="3200"/>
          </a:p>
          <a:p>
            <a:pPr marL="342900" lvl="0" indent="-342900" algn="l">
              <a:spcBef>
                <a:spcPct val="20000"/>
              </a:spcBef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32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32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새 데이터베이스 생성,</a:t>
            </a:r>
            <a:r>
              <a:rPr xmlns:mc="http://schemas.openxmlformats.org/markup-compatibility/2006" xmlns:hp="http://schemas.haansoft.com/office/presentation/8.0" kumimoji="0" lang="ko-KR" altLang="en-US" sz="32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32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NOT EXISTS → 중복 생성 방</a:t>
            </a:r>
            <a:r>
              <a:rPr xmlns:mc="http://schemas.openxmlformats.org/markup-compatibility/2006" xmlns:hp="http://schemas.haansoft.com/office/presentation/8.0" kumimoji="0" lang="ko-KR" altLang="en-US" sz="32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지</a:t>
            </a:r>
            <a:endParaRPr lang="en-US" altLang="ko-KR" sz="3200"/>
          </a:p>
        </p:txBody>
      </p:sp>
    </p:spTree>
    <p:extLst>
      <p:ext uri="{BB962C8B-B14F-4D97-AF65-F5344CB8AC3E}">
        <p14:creationId xmlns:p14="http://schemas.microsoft.com/office/powerpoint/2010/main" val="2629117857"/>
      </p:ext>
    </p:extLst>
  </p:cSld>
  <p:clrMapOvr>
    <a:masterClrMapping/>
  </p:clrMapOvr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USE / SHOW / DROP DATABASE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p>
            <a:pPr lvl="0">
              <a:defRPr/>
            </a:pPr>
            <a:r>
              <a:rPr lang="en-US" altLang="ko-KR"/>
              <a:t>USE &lt;database_name&gt;;</a:t>
            </a:r>
            <a:r>
              <a:rPr lang="ko-KR" altLang="en-US"/>
              <a:t> 데이터베이스 열기</a:t>
            </a:r>
            <a:r>
              <a:rPr lang="en-US" altLang="ko-KR"/>
              <a:t>,</a:t>
            </a:r>
            <a:r>
              <a:rPr lang="ko-KR" altLang="en-US"/>
              <a:t> 사용하기</a:t>
            </a:r>
            <a:endParaRPr lang="ko-KR" altLang="en-US"/>
          </a:p>
          <a:p>
            <a:pPr lvl="0">
              <a:defRPr/>
            </a:pPr>
            <a:r>
              <a:rPr lang="en-US" altLang="ko-KR"/>
              <a:t>SHOW DATABASES;</a:t>
            </a:r>
            <a:r>
              <a:rPr lang="ko-KR" altLang="en-US"/>
              <a:t>  데이터베이스 목록 출력하기</a:t>
            </a:r>
            <a:endParaRPr lang="ko-KR" altLang="en-US"/>
          </a:p>
          <a:p>
            <a:pPr lvl="0">
              <a:defRPr/>
            </a:pPr>
            <a:r>
              <a:rPr lang="en-US" altLang="ko-KR"/>
              <a:t>DROP DATABASE [IF EXISTS] &lt;database_name&gt;;</a:t>
            </a:r>
            <a:r>
              <a:rPr lang="ko-KR" altLang="en-US"/>
              <a:t>  </a:t>
            </a:r>
            <a:r>
              <a:rPr lang="en-US" altLang="ko-KR"/>
              <a:t>DB</a:t>
            </a:r>
            <a:r>
              <a:rPr lang="ko-KR" altLang="en-US"/>
              <a:t> 삭제하기</a:t>
            </a: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r>
              <a:rPr lang="en-US" altLang="ko-KR"/>
              <a:t>USE sampleDB;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SHOW DATABASES;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DROP DATABASE IF EXISTS sampleDB;</a:t>
            </a:r>
            <a:endParaRPr lang="en-US" altLang="ko-KR"/>
          </a:p>
          <a:p>
            <a:pPr lvl="0"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76010288"/>
      </p:ext>
    </p:extLst>
  </p:cSld>
  <p:clrMapOvr>
    <a:masterClrMapping/>
  </p:clrMapOvr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CREATE TABLE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p>
            <a:pPr lvl="0">
              <a:defRPr/>
            </a:pPr>
            <a:r>
              <a:rPr lang="en-US" altLang="ko-KR"/>
              <a:t>Table</a:t>
            </a:r>
            <a:r>
              <a:rPr lang="ko-KR" altLang="en-US"/>
              <a:t>은 </a:t>
            </a:r>
            <a:r>
              <a:rPr lang="en-US" altLang="ko-KR"/>
              <a:t>excel</a:t>
            </a:r>
            <a:r>
              <a:rPr lang="ko-KR" altLang="en-US"/>
              <a:t>의 </a:t>
            </a:r>
            <a:r>
              <a:rPr lang="en-US" altLang="ko-KR"/>
              <a:t>sheet</a:t>
            </a:r>
            <a:r>
              <a:rPr lang="ko-KR" altLang="en-US"/>
              <a:t> 와 같은 개념</a:t>
            </a:r>
            <a:endParaRPr lang="ko-KR" altLang="en-US"/>
          </a:p>
          <a:p>
            <a:pPr lvl="0">
              <a:defRPr/>
            </a:pPr>
            <a:r>
              <a:rPr lang="en-US" altLang="ko-KR"/>
              <a:t>CREATE TABLE</a:t>
            </a:r>
            <a:r>
              <a:rPr lang="ko-KR" altLang="en-US"/>
              <a:t>은 </a:t>
            </a:r>
            <a:r>
              <a:rPr lang="en-US" altLang="ko-KR"/>
              <a:t>excel sheet </a:t>
            </a:r>
            <a:r>
              <a:rPr lang="ko-KR" altLang="en-US"/>
              <a:t>를 추가하는 것</a:t>
            </a:r>
            <a:endParaRPr lang="ko-KR" altLang="en-US"/>
          </a:p>
          <a:p>
            <a:pPr lvl="0">
              <a:defRPr/>
            </a:pPr>
            <a:r>
              <a:rPr lang="en-US" altLang="ko-KR"/>
              <a:t>excel</a:t>
            </a:r>
            <a:r>
              <a:rPr lang="ko-KR" altLang="en-US"/>
              <a:t>에도 숫자</a:t>
            </a:r>
            <a:r>
              <a:rPr lang="en-US" altLang="ko-KR"/>
              <a:t>,</a:t>
            </a:r>
            <a:r>
              <a:rPr lang="ko-KR" altLang="en-US"/>
              <a:t> 텍스트</a:t>
            </a:r>
            <a:r>
              <a:rPr lang="en-US" altLang="ko-KR"/>
              <a:t>,</a:t>
            </a:r>
            <a:r>
              <a:rPr lang="ko-KR" altLang="en-US"/>
              <a:t> 날짜 같은 데이터 타입 지정이 가능하듯 </a:t>
            </a:r>
            <a:r>
              <a:rPr lang="en-US" altLang="ko-KR"/>
              <a:t>database</a:t>
            </a:r>
            <a:r>
              <a:rPr lang="ko-KR" altLang="en-US"/>
              <a:t>의 </a:t>
            </a:r>
            <a:r>
              <a:rPr lang="en-US" altLang="ko-KR"/>
              <a:t>table</a:t>
            </a:r>
            <a:r>
              <a:rPr lang="ko-KR" altLang="en-US"/>
              <a:t>에서도 각 열에 데이터 타입 지정이 필요함</a:t>
            </a:r>
            <a:r>
              <a:rPr lang="en-US" altLang="ko-KR"/>
              <a:t>.</a:t>
            </a:r>
            <a:endParaRPr lang="en-US" altLang="ko-KR"/>
          </a:p>
          <a:p>
            <a:pPr lvl="0"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14050863"/>
      </p:ext>
    </p:extLst>
  </p:cSld>
  <p:clrMapOvr>
    <a:masterClrMapping/>
  </p:clrMapOvr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CREATE TABLE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pPr lvl="0">
              <a:defRPr/>
            </a:pPr>
            <a:r>
              <a:rPr lang="en-US" altLang="ko-KR"/>
              <a:t>CREATE TABLE [IF NOT EXISTS] &lt;table_name&gt; (</a:t>
            </a:r>
            <a:endParaRPr lang="en-US" altLang="ko-KR"/>
          </a:p>
          <a:p>
            <a:pPr marL="0" lvl="0" indent="0">
              <a:buNone/>
              <a:defRPr/>
            </a:pPr>
            <a:r>
              <a:rPr lang="en-US" altLang="ko-KR"/>
              <a:t>  &lt;column_name&gt; &lt;data_type&gt; );</a:t>
            </a:r>
            <a:endParaRPr lang="en-US" altLang="ko-KR"/>
          </a:p>
          <a:p>
            <a:pPr marL="0" lvl="0" indent="0">
              <a:buNone/>
              <a:defRPr/>
            </a:pPr>
            <a:endParaRPr lang="en-US" altLang="ko-KR"/>
          </a:p>
          <a:p>
            <a:pPr lvl="0">
              <a:defRPr/>
            </a:pPr>
            <a:r>
              <a:rPr lang="en-US" altLang="ko-KR"/>
              <a:t>CREATE TABLE</a:t>
            </a:r>
            <a:r>
              <a:rPr lang="ko-KR" altLang="en-US"/>
              <a:t> 테이블명 </a:t>
            </a:r>
            <a:r>
              <a:rPr lang="en-US" altLang="ko-KR"/>
              <a:t>(</a:t>
            </a:r>
            <a:r>
              <a:rPr lang="ko-KR" altLang="en-US"/>
              <a:t>컬럼명 데이터타입</a:t>
            </a:r>
            <a:r>
              <a:rPr lang="en-US" altLang="ko-KR"/>
              <a:t>,</a:t>
            </a:r>
            <a:r>
              <a:rPr lang="ko-KR" altLang="en-US"/>
              <a:t> 컬럼명</a:t>
            </a:r>
            <a:r>
              <a:rPr lang="en-US" altLang="ko-KR"/>
              <a:t>2</a:t>
            </a:r>
            <a:r>
              <a:rPr lang="ko-KR" altLang="en-US"/>
              <a:t> 데이터타입</a:t>
            </a:r>
            <a:r>
              <a:rPr lang="en-US" altLang="ko-KR"/>
              <a:t>);</a:t>
            </a:r>
            <a:r>
              <a:rPr lang="ko-KR" altLang="en-US"/>
              <a:t>  </a:t>
            </a:r>
            <a:endParaRPr lang="ko-KR" altLang="en-US"/>
          </a:p>
          <a:p>
            <a:pPr marL="0" lvl="0" indent="0">
              <a:buNone/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47245092"/>
      </p:ext>
    </p:extLst>
  </p:cSld>
  <p:clrMapOvr>
    <a:masterClrMapping/>
  </p:clrMapOvr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CREATE TABLE</a:t>
            </a:r>
            <a:r>
              <a:rPr lang="en-US" altLang="ko-KR"/>
              <a:t> </a:t>
            </a:r>
            <a:r>
              <a:rPr lang="ko-KR" altLang="en-US"/>
              <a:t>데이터형 요약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정수: TINYINT / SMALLINT / INT / BIGINT (UNSIGNED)</a:t>
            </a: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r>
              <a:rPr lang="ko-KR" altLang="en-US"/>
              <a:t>문자열: CHAR(n), VARCHAR(n)</a:t>
            </a:r>
            <a:r>
              <a:rPr lang="en-US" altLang="ko-KR"/>
              <a:t>, TEXT</a:t>
            </a:r>
            <a:endParaRPr lang="en-US" altLang="ko-KR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r>
              <a:rPr lang="ko-KR" altLang="en-US"/>
              <a:t>날짜: DATE / DATETIME / TIMESTAMP</a:t>
            </a: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r>
              <a:rPr lang="ko-KR" altLang="en-US"/>
              <a:t>수치: DECIMAL(p,s)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7379255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913</ep:Words>
  <ep:PresentationFormat>화면 슬라이드 쇼(4:3)</ep:PresentationFormat>
  <ep:Paragraphs>265</ep:Paragraphs>
  <ep:Slides>38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38</vt:i4>
      </vt:variant>
    </vt:vector>
  </ep:HeadingPairs>
  <ep:TitlesOfParts>
    <vt:vector size="39" baseType="lpstr">
      <vt:lpstr>한컴오피스</vt:lpstr>
      <vt:lpstr>MySQL DDL &amp; DML</vt:lpstr>
      <vt:lpstr>학습 목표</vt:lpstr>
      <vt:lpstr>DDL (Data Definition Language)</vt:lpstr>
      <vt:lpstr>DDL (Data Definition Language)</vt:lpstr>
      <vt:lpstr>CREATE DATABASE</vt:lpstr>
      <vt:lpstr>USE / SHOW / DROP DATABASE</vt:lpstr>
      <vt:lpstr>CREATE TABLE</vt:lpstr>
      <vt:lpstr>CREATE TABLE</vt:lpstr>
      <vt:lpstr>CREATE TABLE 데이터형 요약</vt:lpstr>
      <vt:lpstr>CREATE TABLE 제약조건</vt:lpstr>
      <vt:lpstr>ALTER TABLE</vt:lpstr>
      <vt:lpstr>CREATE TABLE</vt:lpstr>
      <vt:lpstr>ALTER TABLE</vt:lpstr>
      <vt:lpstr>ALTER TABLE</vt:lpstr>
      <vt:lpstr>ALTER TABLE</vt:lpstr>
      <vt:lpstr>ALTER TABLE</vt:lpstr>
      <vt:lpstr>TRUNCATE</vt:lpstr>
      <vt:lpstr>DML (Data Manipulation Language)</vt:lpstr>
      <vt:lpstr>INSERT</vt:lpstr>
      <vt:lpstr>INSERT</vt:lpstr>
      <vt:lpstr>INSERT</vt:lpstr>
      <vt:lpstr>AUTO_INCREMENT + PRIMARY KEY</vt:lpstr>
      <vt:lpstr>SELECT</vt:lpstr>
      <vt:lpstr>UPDATE</vt:lpstr>
      <vt:lpstr>UPDATE</vt:lpstr>
      <vt:lpstr>DELETE</vt:lpstr>
      <vt:lpstr>Transaction/Rollback</vt:lpstr>
      <vt:lpstr>예제 데이터베이스 만들기</vt:lpstr>
      <vt:lpstr>자료입력</vt:lpstr>
      <vt:lpstr>DB 선택 &amp; 현재 상태 확인</vt:lpstr>
      <vt:lpstr>오토커밋을 수동을 전환</vt:lpstr>
      <vt:lpstr>자료 변경</vt:lpstr>
      <vt:lpstr>변경 확인</vt:lpstr>
      <vt:lpstr>ROLLBACK 실행</vt:lpstr>
      <vt:lpstr>롤백 후 확인(변경이 취소되어 원상복귀)</vt:lpstr>
      <vt:lpstr>다시 시도하고 이번엔 확정</vt:lpstr>
      <vt:lpstr>커밋 후에는 영구 반영</vt:lpstr>
      <vt:lpstr>오토커밋 다시 켜기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2025-09-03T23:26:19.042</dcterms:created>
  <dc:creator>haram4th</dc:creator>
  <cp:lastModifiedBy>haram4th</cp:lastModifiedBy>
  <dcterms:modified xsi:type="dcterms:W3CDTF">2025-09-08T08:52:32.172</dcterms:modified>
  <cp:revision>29</cp:revision>
  <dc:title>MySQL DDL &amp; DML</dc:title>
  <cp:version>12.0.0.4204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