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3708-3BDA-4796-A082-E5510DBF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3362B-0A25-471F-8796-E27AF423A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59044-507C-4478-87F0-59258EB0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5A63-E821-4CB2-A7B3-C8DFB4377FB9}" type="datetimeFigureOut">
              <a:rPr lang="en-US" smtClean="0"/>
              <a:t>05/20/2020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1456-B593-43CB-87A4-2A618FEE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55871-1544-4E7E-94AD-8310EB6C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48BA-6DF1-4FE6-9D61-D39413CC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9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A98F-6CDD-4299-BD88-9297409D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95669-CFFE-4C02-B4A2-60D6A4717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1002-AD2E-4566-8DA2-4B2260B9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5A63-E821-4CB2-A7B3-C8DFB4377FB9}" type="datetimeFigureOut">
              <a:rPr lang="en-US" smtClean="0"/>
              <a:t>05/20/2020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AAF2-2D88-4F34-B4AD-20969C52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EF7AD-C80D-4D27-A119-95F73DDC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48BA-6DF1-4FE6-9D61-D39413CC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66A2E-69C5-4C38-A88B-7ACEE696E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DFA25-9D85-4182-BAA3-5429D31E6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51F46-E9A4-46F7-AF83-630A1DF1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5A63-E821-4CB2-A7B3-C8DFB4377FB9}" type="datetimeFigureOut">
              <a:rPr lang="en-US" smtClean="0"/>
              <a:t>05/20/2020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E057-7C52-494B-81FA-35CA66C0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A6D69-0DB5-4EC7-82E8-23E84D56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48BA-6DF1-4FE6-9D61-D39413CC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1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0050-E6A9-4CFB-9C8B-2C5508EA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9AEF-CC8E-47C5-A1CB-B235E035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ECA8-6652-40F5-B8FC-A7D51F7D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5A63-E821-4CB2-A7B3-C8DFB4377FB9}" type="datetimeFigureOut">
              <a:rPr lang="en-US" smtClean="0"/>
              <a:t>05/20/2020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A71BE-E836-4F0B-A7FB-5BBDDF85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CF24-8959-4DFD-A24A-7663017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48BA-6DF1-4FE6-9D61-D39413CC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0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6163-2B25-4875-908A-D595FF3D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476F8-B62C-47F2-B3A4-0BCFEE63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77AC-FE0B-4FF6-88CB-35F1C88E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5A63-E821-4CB2-A7B3-C8DFB4377FB9}" type="datetimeFigureOut">
              <a:rPr lang="en-US" smtClean="0"/>
              <a:t>05/20/2020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A34E-A6CF-4957-BA90-4BE8150E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2FB06-AAB6-4A67-B559-BA427237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48BA-6DF1-4FE6-9D61-D39413CC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6304-9020-4B50-9217-F17B2141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211-A259-4BDA-BEC4-473EFD4EC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D1974-A419-4FB7-865E-F04A1588D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15FF-EF1D-4EA9-84B1-F04EDD37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5A63-E821-4CB2-A7B3-C8DFB4377FB9}" type="datetimeFigureOut">
              <a:rPr lang="en-US" smtClean="0"/>
              <a:t>05/20/2020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6E1FA-364C-4307-A65A-1243AA62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1C70-7169-4374-B6BA-37FCD6BC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48BA-6DF1-4FE6-9D61-D39413CC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30DD-CC54-43CD-97AA-A1A2749B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73BD-0451-47C6-8F44-5588D075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73819-43DB-4776-8E6B-ECD0C6EC8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80F34-B1EF-4846-A400-E4D9B3CB9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0845C-EA78-4171-A9E7-D2183575E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F1D7E-04A8-4E62-82F5-92E08591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5A63-E821-4CB2-A7B3-C8DFB4377FB9}" type="datetimeFigureOut">
              <a:rPr lang="en-US" smtClean="0"/>
              <a:t>05/20/2020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4FE77-645E-4810-94AE-03B8C84A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EA1D5-6761-45C2-93D7-B64FE842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48BA-6DF1-4FE6-9D61-D39413CC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A571-01AB-4DD1-A29B-35E1BFB7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E5A8C-1BB9-40CB-994A-70921CF3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5A63-E821-4CB2-A7B3-C8DFB4377FB9}" type="datetimeFigureOut">
              <a:rPr lang="en-US" smtClean="0"/>
              <a:t>05/20/2020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C6D80-7528-4760-93A9-0AF76179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744F0-5F61-4A07-83B7-004B4F2E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48BA-6DF1-4FE6-9D61-D39413CC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9CD2C-1B5A-43DB-9D60-8B254725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5A63-E821-4CB2-A7B3-C8DFB4377FB9}" type="datetimeFigureOut">
              <a:rPr lang="en-US" smtClean="0"/>
              <a:t>05/20/2020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79044-772C-4050-AA94-70C7E388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412A5-675E-4120-AD73-15A521DE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48BA-6DF1-4FE6-9D61-D39413CC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7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9A1B-6C91-4D5B-80C2-20183AD5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AD6A-7B5B-4F9B-9217-DCD697C94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DCC62-0A81-49A3-ABE0-D70569DC2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E0076-5C65-4EC3-8F5D-2B555035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5A63-E821-4CB2-A7B3-C8DFB4377FB9}" type="datetimeFigureOut">
              <a:rPr lang="en-US" smtClean="0"/>
              <a:t>05/20/2020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13AAF-5DA2-4CBF-BB4F-4D8C4012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194AD-D277-44D2-A7B7-F2558295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48BA-6DF1-4FE6-9D61-D39413CC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3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E944-D713-4B38-9114-4EB4E75A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75773-FFD0-4564-A36F-7F7232885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FAA29-82AD-4655-89B4-2BC1A7786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7D228-B7C1-4385-A12C-88DC12AD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5A63-E821-4CB2-A7B3-C8DFB4377FB9}" type="datetimeFigureOut">
              <a:rPr lang="en-US" smtClean="0"/>
              <a:t>05/20/2020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3D97B-C7D4-4D37-BAD1-A6F59B1B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9962D-AA51-4046-B295-146CC1FD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48BA-6DF1-4FE6-9D61-D39413CC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7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801E8-510D-4DCC-A653-3D7A6FD1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8BA91-FCB1-4222-AF00-715BF9A4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5C80-101D-4AB6-B1E1-BEEBD2758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5A63-E821-4CB2-A7B3-C8DFB4377FB9}" type="datetimeFigureOut">
              <a:rPr lang="en-US" smtClean="0"/>
              <a:t>05/20/2020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F874-3B6B-4498-8E95-F93127DD2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2C4F-3CD2-40FB-90DB-49BA63C58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48BA-6DF1-4FE6-9D61-D39413CC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FDA-033B-4C6F-838F-21E1ACC8D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Nasa" panose="020B0500000000000000" pitchFamily="34" charset="0"/>
              </a:rPr>
              <a:t>H</a:t>
            </a:r>
            <a:r>
              <a:rPr lang="en-US" sz="4400" dirty="0">
                <a:solidFill>
                  <a:srgbClr val="00B050"/>
                </a:solidFill>
                <a:latin typeface="Nasa" panose="020B0500000000000000" pitchFamily="34" charset="0"/>
              </a:rPr>
              <a:t>ara</a:t>
            </a:r>
            <a:endParaRPr lang="en-US" dirty="0">
              <a:solidFill>
                <a:srgbClr val="00B050"/>
              </a:solidFill>
              <a:latin typeface="Nas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9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B14D7-5BCB-4127-BA31-0EA9564DEC2B}"/>
              </a:ext>
            </a:extLst>
          </p:cNvPr>
          <p:cNvSpPr/>
          <p:nvPr/>
        </p:nvSpPr>
        <p:spPr>
          <a:xfrm>
            <a:off x="5194127" y="3191006"/>
            <a:ext cx="2283911" cy="47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spc="300" dirty="0">
                <a:solidFill>
                  <a:srgbClr val="00B050"/>
                </a:solidFill>
                <a:latin typeface="Nasa" panose="020B0500000000000000" pitchFamily="34" charset="0"/>
              </a:rPr>
              <a:t>Hara</a:t>
            </a:r>
          </a:p>
        </p:txBody>
      </p:sp>
    </p:spTree>
    <p:extLst>
      <p:ext uri="{BB962C8B-B14F-4D97-AF65-F5344CB8AC3E}">
        <p14:creationId xmlns:p14="http://schemas.microsoft.com/office/powerpoint/2010/main" val="18640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B14D7-5BCB-4127-BA31-0EA9564DEC2B}"/>
              </a:ext>
            </a:extLst>
          </p:cNvPr>
          <p:cNvSpPr/>
          <p:nvPr/>
        </p:nvSpPr>
        <p:spPr>
          <a:xfrm>
            <a:off x="5194127" y="3191007"/>
            <a:ext cx="357587" cy="401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spc="300" dirty="0">
                <a:solidFill>
                  <a:srgbClr val="00B050"/>
                </a:solidFill>
                <a:latin typeface="Nasa" panose="020B0500000000000000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77766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holding, man, sign&#10;&#10;Description automatically generated">
            <a:extLst>
              <a:ext uri="{FF2B5EF4-FFF2-40B4-BE49-F238E27FC236}">
                <a16:creationId xmlns:a16="http://schemas.microsoft.com/office/drawing/2014/main" id="{941F7673-CA80-4042-8ED4-8F6DE922A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38" y="2962333"/>
            <a:ext cx="809524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4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Nasa</vt:lpstr>
      <vt:lpstr>Office Theme</vt:lpstr>
      <vt:lpstr>Hara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Hara</dc:title>
  <dc:creator>Hara Madhav Talasila</dc:creator>
  <cp:lastModifiedBy>Hara Madhav Talasila</cp:lastModifiedBy>
  <cp:revision>11</cp:revision>
  <dcterms:created xsi:type="dcterms:W3CDTF">2020-05-20T03:29:21Z</dcterms:created>
  <dcterms:modified xsi:type="dcterms:W3CDTF">2020-05-20T09:59:18Z</dcterms:modified>
</cp:coreProperties>
</file>