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9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1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0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7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5E7E-234B-49AE-984C-0BDC5F4912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778-BBD3-4D7C-B6E7-9230F0DF4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1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6291" y="420130"/>
            <a:ext cx="7026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292929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TensorFlow.js</a:t>
            </a:r>
            <a:r>
              <a:rPr lang="ko-KR" altLang="en-US" b="0" i="0" dirty="0" smtClean="0">
                <a:solidFill>
                  <a:srgbClr val="292929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를 사용하여 브라우저에서 실시간 인간 포즈 추정</a:t>
            </a:r>
            <a:endParaRPr lang="ko-KR" altLang="en-US" b="0" i="0" dirty="0">
              <a:solidFill>
                <a:srgbClr val="292929"/>
              </a:solidFill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t="5381" r="2315" b="14564"/>
          <a:stretch/>
        </p:blipFill>
        <p:spPr>
          <a:xfrm>
            <a:off x="5397330" y="1142458"/>
            <a:ext cx="6480086" cy="3639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6562" y="101156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TensorFlow.js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에서 </a:t>
            </a:r>
            <a:r>
              <a:rPr lang="en-US" altLang="ko-KR" sz="1400" b="0" i="0" dirty="0" err="1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PoseNet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을 실행</a:t>
            </a:r>
            <a:endParaRPr lang="en-US" altLang="ko-KR" sz="1400" b="0" i="0" dirty="0" smtClean="0">
              <a:solidFill>
                <a:srgbClr val="000000"/>
              </a:solidFill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=&gt;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sz="1400" b="0" i="0" dirty="0" err="1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웹캠이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장착된 데스크톱이나 전화기로 웹 내에서 사용 가능</a:t>
            </a:r>
            <a:endParaRPr lang="en-US" altLang="ko-KR" sz="1400" b="0" i="0" dirty="0" smtClean="0">
              <a:solidFill>
                <a:srgbClr val="000000"/>
              </a:solidFill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en-US" altLang="ko-KR" sz="1400" dirty="0" err="1">
                <a:latin typeface="LG PC" panose="02030504000101010101" pitchFamily="18" charset="-127"/>
                <a:ea typeface="LG PC" panose="02030504000101010101" pitchFamily="18" charset="-127"/>
              </a:rPr>
              <a:t>PoseNet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을 사용하여 단일 포즈 또는 여러 포즈 중 하나를 </a:t>
            </a:r>
            <a:r>
              <a:rPr lang="ko-KR" altLang="en-US" sz="1400" dirty="0" smtClean="0">
                <a:latin typeface="LG PC" panose="02030504000101010101" pitchFamily="18" charset="-127"/>
                <a:ea typeface="LG PC" panose="02030504000101010101" pitchFamily="18" charset="-127"/>
              </a:rPr>
              <a:t>추정 가능</a:t>
            </a:r>
            <a:endParaRPr lang="ko-KR" altLang="en-US" sz="14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6562" y="2129698"/>
            <a:ext cx="5412259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입력 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RGB 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이미지는 </a:t>
            </a:r>
            <a:r>
              <a:rPr lang="ko-KR" altLang="en-US" sz="1400" b="0" i="0" dirty="0" err="1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컨볼루션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신경망을 통해 공급된다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solidFill>
                  <a:srgbClr val="000000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Single</a:t>
            </a:r>
            <a:r>
              <a:rPr lang="en-US" altLang="ko-KR" sz="1400" dirty="0">
                <a:solidFill>
                  <a:srgbClr val="000000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-</a:t>
            </a:r>
            <a:r>
              <a:rPr lang="en-US" altLang="ko-KR" sz="1400" dirty="0" smtClean="0">
                <a:solidFill>
                  <a:srgbClr val="000000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Pose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또는 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Multi</a:t>
            </a:r>
            <a:r>
              <a:rPr lang="en-US" altLang="ko-KR" sz="1400" dirty="0">
                <a:solidFill>
                  <a:srgbClr val="000000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-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Pose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sz="1400" b="0" i="0" dirty="0" err="1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디코딩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알고리즘은 모델 출력에서 </a:t>
            </a:r>
            <a:r>
              <a:rPr lang="en-US" altLang="ko-KR" sz="1600" i="1" u="sng" dirty="0">
                <a:latin typeface="Cambria" panose="02040503050406030204" pitchFamily="18" charset="0"/>
                <a:ea typeface="Cambria" panose="02040503050406030204" pitchFamily="18" charset="0"/>
              </a:rPr>
              <a:t>poses, pose confidence scores, </a:t>
            </a:r>
            <a:r>
              <a:rPr lang="en-US" altLang="ko-KR" sz="1600" i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keypoint</a:t>
            </a:r>
            <a:r>
              <a:rPr lang="en-US" altLang="ko-KR" sz="1600" i="1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1600" i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positions, </a:t>
            </a:r>
            <a:r>
              <a:rPr lang="en-US" altLang="ko-KR" sz="1600" i="1" u="sng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ko-KR" sz="1600" i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keypoint</a:t>
            </a:r>
            <a:r>
              <a:rPr lang="en-US" altLang="ko-KR" sz="1600" i="1" u="sng" dirty="0">
                <a:latin typeface="Cambria" panose="02040503050406030204" pitchFamily="18" charset="0"/>
                <a:ea typeface="Cambria" panose="02040503050406030204" pitchFamily="18" charset="0"/>
              </a:rPr>
              <a:t> confidence </a:t>
            </a:r>
            <a:r>
              <a:rPr lang="en-US" altLang="ko-KR" sz="1600" i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scores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를 </a:t>
            </a:r>
            <a:r>
              <a:rPr lang="ko-KR" altLang="en-US" sz="1400" b="0" i="0" dirty="0" err="1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디코딩하는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데 사용된다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sz="14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8897" y="345919"/>
            <a:ext cx="1013254" cy="5545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562" y="420130"/>
            <a:ext cx="102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PoseNet</a:t>
            </a:r>
            <a:endParaRPr lang="ko-KR" altLang="en-US" dirty="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26291" y="750408"/>
            <a:ext cx="6722074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0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8065" y="494062"/>
            <a:ext cx="6096000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POSE</a:t>
            </a:r>
            <a:endParaRPr lang="en-US" altLang="ko-KR" sz="16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가장 높은 수준에서 </a:t>
            </a:r>
            <a:r>
              <a:rPr lang="ko-KR" altLang="en-US" sz="1400" b="0" i="0" dirty="0" err="1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포즈넷은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탐지된 각 사용자에 대한 </a:t>
            </a:r>
            <a:r>
              <a:rPr lang="ko-KR" altLang="en-US" sz="1400" b="0" i="0" dirty="0" err="1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키포인트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목록과 </a:t>
            </a:r>
            <a:r>
              <a:rPr lang="ko-KR" altLang="en-US" sz="1400" b="0" i="0" dirty="0" err="1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인스턴스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수준 신뢰 점수를 포함하는 포즈 개체를 반환</a:t>
            </a:r>
            <a:endParaRPr lang="en-US" altLang="ko-KR" sz="1400" b="0" i="0" dirty="0" smtClean="0">
              <a:solidFill>
                <a:srgbClr val="000000"/>
              </a:solidFill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Pose confidence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자세 추정에 대한 전반적인 신뢰도를 결정합니다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. 0.0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에서 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1.0 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사이의 범위입니다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그것은 충분히 강하다고 생각되지 않는 포즈를 숨기기 위해 사용될 수 있다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endParaRPr lang="en-US" altLang="ko-KR" sz="1400" b="0" i="0" dirty="0" smtClean="0">
              <a:solidFill>
                <a:srgbClr val="000000"/>
              </a:solidFill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Keypoint</a:t>
            </a:r>
            <a:endParaRPr lang="en-US" altLang="ko-KR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코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오른쪽 귀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왼쪽 무릎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오른쪽 발 등과 같이 추정되는 포즈의 일부입니다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위치 및 </a:t>
            </a:r>
            <a:r>
              <a:rPr lang="ko-KR" altLang="en-US" sz="1400" b="0" i="0" dirty="0" err="1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키포인트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신뢰 점수가 모두 포함됩니다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en-US" altLang="ko-KR" sz="1400" b="0" i="0" dirty="0" err="1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PoseNet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은 현재 다음 다이어그램에 설명된 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17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개의 핵심 포인트를 탐지합니다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endParaRPr lang="en-US" altLang="ko-KR" sz="1400" b="0" i="0" dirty="0" smtClean="0">
              <a:solidFill>
                <a:srgbClr val="000000"/>
              </a:solidFill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Keypoint</a:t>
            </a:r>
            <a:r>
              <a:rPr lang="en-US" altLang="ko-KR" sz="1600" b="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 Confidence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추정된 </a:t>
            </a:r>
            <a:r>
              <a:rPr lang="ko-KR" altLang="en-US" sz="1400" dirty="0" err="1">
                <a:latin typeface="LG PC" panose="02030504000101010101" pitchFamily="18" charset="-127"/>
                <a:ea typeface="LG PC" panose="02030504000101010101" pitchFamily="18" charset="-127"/>
              </a:rPr>
              <a:t>키포인트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 위치가 정확하다는 신뢰도를 결정합니다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. 0.0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에서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1.0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사이의 범위입니다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충분히 강하지 않은 </a:t>
            </a:r>
            <a:r>
              <a:rPr lang="ko-KR" altLang="en-US" sz="1400" dirty="0" err="1">
                <a:latin typeface="LG PC" panose="02030504000101010101" pitchFamily="18" charset="-127"/>
                <a:ea typeface="LG PC" panose="02030504000101010101" pitchFamily="18" charset="-127"/>
              </a:rPr>
              <a:t>키포인트를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 숨기기 위해 사용할 수 있습니다</a:t>
            </a:r>
            <a:r>
              <a:rPr lang="en-US" altLang="ko-KR" sz="1400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endParaRPr lang="en-US" altLang="ko-KR" sz="1400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Keypoint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원래 입력 이미지에서 </a:t>
            </a:r>
            <a:r>
              <a:rPr lang="ko-KR" altLang="en-US" sz="1400" dirty="0" err="1">
                <a:latin typeface="LG PC" panose="02030504000101010101" pitchFamily="18" charset="-127"/>
                <a:ea typeface="LG PC" panose="02030504000101010101" pitchFamily="18" charset="-127"/>
              </a:rPr>
              <a:t>키포인트가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 감지된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2D x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및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y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좌표입니다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sz="14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4667" r="25210" b="10840"/>
          <a:stretch/>
        </p:blipFill>
        <p:spPr>
          <a:xfrm>
            <a:off x="6364065" y="494062"/>
            <a:ext cx="5754466" cy="45143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8065" y="346754"/>
            <a:ext cx="6722074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2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179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LG PC</vt:lpstr>
      <vt:lpstr>맑은 고딕</vt:lpstr>
      <vt:lpstr>Arial</vt:lpstr>
      <vt:lpstr>Cambria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영은</dc:creator>
  <cp:lastModifiedBy>류 영은</cp:lastModifiedBy>
  <cp:revision>8</cp:revision>
  <dcterms:created xsi:type="dcterms:W3CDTF">2021-10-04T05:50:04Z</dcterms:created>
  <dcterms:modified xsi:type="dcterms:W3CDTF">2021-10-04T08:32:55Z</dcterms:modified>
</cp:coreProperties>
</file>