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89" r:id="rId13"/>
  </p:sldMasterIdLst>
  <p:notesMasterIdLst>
    <p:notesMasterId r:id="rId17"/>
  </p:notesMasterIdLst>
  <p:handoutMasterIdLst>
    <p:handoutMasterId r:id="rId15"/>
  </p:handoutMasterIdLst>
  <p:sldIdLst>
    <p:sldId id="257" r:id="rId19"/>
    <p:sldId id="258" r:id="rId20"/>
    <p:sldId id="259" r:id="rId21"/>
    <p:sldId id="260"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8001" autoAdjust="0"/>
    <p:restoredTop sz="94660"/>
  </p:normalViewPr>
  <p:slideViewPr>
    <p:cSldViewPr snapToGrid="0" snapToObjects="1">
      <p:cViewPr varScale="1">
        <p:scale>
          <a:sx n="88" d="100"/>
          <a:sy n="88" d="100"/>
        </p:scale>
        <p:origin x="96" y="462"/>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handoutMaster" Target="handoutMasters/handoutMaster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0" Type="http://schemas.openxmlformats.org/officeDocument/2006/relationships/slide" Target="slides/slide2.xml"></Relationship><Relationship Id="rId21" Type="http://schemas.openxmlformats.org/officeDocument/2006/relationships/slide" Target="slides/slide3.xml"></Relationship><Relationship Id="rId22" Type="http://schemas.openxmlformats.org/officeDocument/2006/relationships/slide" Target="slides/slide4.xml"></Relationship><Relationship Id="rId24" Type="http://schemas.openxmlformats.org/officeDocument/2006/relationships/viewProps" Target="viewProps.xml"></Relationship><Relationship Id="rId25"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2018-12-20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2018-12-20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Relationship Id="rId2" Type="http://schemas.openxmlformats.org/officeDocument/2006/relationships/notesMaster" Target="../notesMasters/notesMaster1.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ChangeAspect="1"/>
          </p:cNvSpPr>
          <p:nvPr>
            <p:ph type="sldImg" idx="2"/>
          </p:nvPr>
        </p:nvSpPr>
        <p:spPr>
          <a:xfrm rot="0">
            <a:off x="685800" y="1143000"/>
            <a:ext cx="5487035" cy="3086735"/>
          </a:xfrm>
          <a:prstGeom prst="rect"/>
          <a:noFill/>
          <a:ln w="12700" cap="flat" cmpd="sng">
            <a:solidFill>
              <a:srgbClr val="000000">
                <a:alpha val="100000"/>
              </a:srgbClr>
            </a:solidFill>
            <a:prstDash val="solid"/>
          </a:ln>
        </p:spPr>
        <p:txBody>
          <a:bodyPr wrap="square" lIns="91440" tIns="45720" rIns="91440" bIns="45720" numCol="1" vert="horz" anchor="ctr">
            <a:noAutofit/>
          </a:bodyPr>
          <a:lstStyle/>
          <a:p>
            <a:pPr marL="0" indent="0"/>
            <a:endParaRPr lang="ko-KR" altLang="en-US"/>
          </a:p>
        </p:txBody>
      </p:sp>
      <p:sp>
        <p:nvSpPr>
          <p:cNvPr id="3" name="슬라이드 노트 개체 틀 4"/>
          <p:cNvSpPr txBox="1">
            <a:spLocks/>
          </p:cNvSpPr>
          <p:nvPr>
            <p:ph type="body" idx="3"/>
          </p:nvPr>
        </p:nvSpPr>
        <p:spPr>
          <a:xfrm rot="0">
            <a:off x="685800" y="4400550"/>
            <a:ext cx="5487035" cy="3601085"/>
          </a:xfrm>
          <a:prstGeom prst="rect"/>
        </p:spPr>
        <p:txBody>
          <a:bodyPr wrap="square" lIns="91440" tIns="45720" rIns="91440" bIns="45720" numCol="1" vert="horz" anchor="t">
            <a:noAutofit/>
          </a:bodyPr>
          <a:lstStyle/>
          <a:p>
            <a:pPr marL="0" indent="0"/>
            <a:r>
              <a:rPr lang="ko-KR" altLang="en-US"/>
              <a:t>아동센터의 근무자같은 대학생인데 근무 시간이 유동적이기 때문에 센터에서 고정으로 근무하고 있는 센터장, 복지사들은 가능한 시간에 적절하게 대학생 근무자들을 배치를 시켜야하는데 현재 이를 수기로 작성을 하여 관리를 하는 상황이기 때문에 실수가 나올 수 있다. 보통의 근무자들은 학기 중 시간표에서 수업이 없는 그 시간을 이용해야되기 때문에 이를 정리를 해놓으면 간혹 근무자가 일을 못하는 상황일 때 해당 요일, 시간에 가능한 인원들을 빠르게 찾을 수 있다.</a:t>
            </a:r>
            <a:endParaRPr lang="ko-KR" altLang="en-US"/>
          </a:p>
        </p:txBody>
      </p:sp>
      <p:sp>
        <p:nvSpPr>
          <p:cNvPr id="4" name="슬라이드 번호 개체 틀 6"/>
          <p:cNvSpPr txBox="1">
            <a:spLocks/>
          </p:cNvSpPr>
          <p:nvPr>
            <p:ph type="sldNum" idx="5"/>
          </p:nvPr>
        </p:nvSpPr>
        <p:spPr>
          <a:xfrm rot="0">
            <a:off x="3884930" y="8685530"/>
            <a:ext cx="2972435" cy="459105"/>
          </a:xfrm>
          <a:prstGeom prst="rect"/>
        </p:spPr>
        <p:txBody>
          <a:bodyPr wrap="square" lIns="91440" tIns="45720" rIns="91440" bIns="45720" numCol="1" vert="horz" anchor="b">
            <a:noAutofit/>
          </a:bodyPr>
          <a:lstStyle>
            <a:lvl1pPr marL="0" indent="0" algn="r" latinLnBrk="0">
              <a:buFontTx/>
              <a:buNone/>
              <a:defRPr lang="en-GB" altLang="en-US" sz="1200"/>
            </a:lvl1pPr>
          </a:lstStyle>
          <a:p>
            <a:pPr marL="0" indent="0" latinLnBrk="0">
              <a:buFontTx/>
              <a:buNone/>
            </a:pPr>
            <a:fld id="{B9320F77-B9A0-41C5-862A-B4B631284C64}" type="slidenum">
              <a:rPr lang="ko-KR" altLang="en-US"/>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Relationship Id="rId2" Type="http://schemas.openxmlformats.org/officeDocument/2006/relationships/notesSlide" Target="../notesSlides/notesSlide1.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도형 53"/>
          <p:cNvSpPr>
            <a:spLocks/>
          </p:cNvSpPr>
          <p:nvPr/>
        </p:nvSpPr>
        <p:spPr>
          <a:xfrm rot="0">
            <a:off x="735965" y="1699260"/>
            <a:ext cx="8799195" cy="4048125"/>
          </a:xfrm>
          <a:prstGeom prst="round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a:p>
            <a:pPr marL="0" indent="0" algn="ctr" hangingPunct="1"/>
            <a:r>
              <a:rPr sz="1800">
                <a:solidFill>
                  <a:schemeClr val="tx1"/>
                </a:solidFill>
                <a:latin typeface="맑은 고딕" charset="0"/>
                <a:ea typeface="맑은 고딕" charset="0"/>
              </a:rPr>
              <a:t>세부</a:t>
            </a:r>
            <a:r>
              <a:rPr lang="ko-KR" sz="1800">
                <a:solidFill>
                  <a:schemeClr val="tx1"/>
                </a:solidFill>
                <a:latin typeface="맑은 고딕" charset="0"/>
                <a:ea typeface="맑은 고딕" charset="0"/>
              </a:rPr>
              <a:t> 사항</a:t>
            </a:r>
            <a:endParaRPr lang="ko-KR" altLang="en-US" sz="1800">
              <a:solidFill>
                <a:schemeClr val="tx1"/>
              </a:solidFill>
              <a:latin typeface="맑은 고딕" charset="0"/>
              <a:ea typeface="맑은 고딕" charset="0"/>
            </a:endParaRPr>
          </a:p>
        </p:txBody>
      </p:sp>
      <p:sp>
        <p:nvSpPr>
          <p:cNvPr id="2" name="도형 42"/>
          <p:cNvSpPr>
            <a:spLocks/>
          </p:cNvSpPr>
          <p:nvPr/>
        </p:nvSpPr>
        <p:spPr>
          <a:xfrm rot="0">
            <a:off x="735965" y="541020"/>
            <a:ext cx="10714990" cy="62674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엄마품에 아동센터</a:t>
            </a:r>
            <a:endParaRPr lang="ko-KR" altLang="en-US" sz="1800">
              <a:latin typeface="맑은 고딕" charset="0"/>
              <a:ea typeface="맑은 고딕" charset="0"/>
            </a:endParaRPr>
          </a:p>
        </p:txBody>
      </p:sp>
      <p:graphicFrame>
        <p:nvGraphicFramePr>
          <p:cNvPr id="3" name="표 43"/>
          <p:cNvGraphicFramePr>
            <a:graphicFrameLocks noGrp="1"/>
          </p:cNvGraphicFramePr>
          <p:nvPr/>
        </p:nvGraphicFramePr>
        <p:xfrm>
          <a:off x="1046480" y="2538730"/>
          <a:ext cx="4667250" cy="1962150"/>
        </p:xfrm>
        <a:graphic>
          <a:graphicData uri="http://schemas.openxmlformats.org/drawingml/2006/table">
            <a:tbl>
              <a:tblPr firstRow="1" bandRow="1">
                <a:tableStyleId>{5C22544A-7EE6-4342-B048-85BDC9FD1C3A}</a:tableStyleId>
              </a:tblPr>
              <a:tblGrid>
                <a:gridCol w="666750"/>
                <a:gridCol w="666750"/>
                <a:gridCol w="666750"/>
                <a:gridCol w="666750"/>
                <a:gridCol w="666750"/>
                <a:gridCol w="666750"/>
                <a:gridCol w="666750"/>
              </a:tblGrid>
              <a:tr h="403860">
                <a:tc>
                  <a:txBody>
                    <a:bodyPr/>
                    <a:lstStyle/>
                    <a:p>
                      <a:pPr marL="0" indent="0" algn="just" hangingPunct="1"/>
                      <a:r>
                        <a:rPr lang="ko-KR" sz="1800" kern="1200" i="0" b="1">
                          <a:solidFill>
                            <a:schemeClr val="lt1"/>
                          </a:solidFill>
                          <a:latin typeface="맑은 고딕" charset="0"/>
                          <a:ea typeface="맑은 고딕" charset="0"/>
                        </a:rPr>
                        <a:t>일</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월</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화</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수</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목</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금</a:t>
                      </a:r>
                      <a:endParaRPr lang="ko-KR" altLang="en-US" sz="1800" kern="1200" i="0" b="1">
                        <a:solidFill>
                          <a:schemeClr val="lt1"/>
                        </a:solidFill>
                        <a:latin typeface="맑은 고딕" charset="0"/>
                        <a:ea typeface="맑은 고딕" charset="0"/>
                      </a:endParaRPr>
                    </a:p>
                  </a:txBody>
                  <a:tcPr marL="90170" marR="90170" marT="46990" marB="46990" anchor="t"/>
                </a:tc>
                <a:tc>
                  <a:txBody>
                    <a:bodyPr/>
                    <a:lstStyle/>
                    <a:p>
                      <a:pPr marL="0" indent="0" algn="just" hangingPunct="1"/>
                      <a:r>
                        <a:rPr sz="1800" kern="1200" i="0" b="1">
                          <a:solidFill>
                            <a:schemeClr val="lt1"/>
                          </a:solidFill>
                          <a:latin typeface="맑은 고딕" charset="0"/>
                          <a:ea typeface="맑은 고딕" charset="0"/>
                        </a:rPr>
                        <a:t>토</a:t>
                      </a:r>
                      <a:endParaRPr lang="ko-KR" altLang="en-US" sz="1800" kern="1200" i="0" b="1">
                        <a:solidFill>
                          <a:schemeClr val="lt1"/>
                        </a:solidFill>
                        <a:latin typeface="맑은 고딕" charset="0"/>
                        <a:ea typeface="맑은 고딕" charset="0"/>
                      </a:endParaRPr>
                    </a:p>
                  </a:txBody>
                  <a:tcPr marL="90170" marR="90170" marT="46990" marB="46990" anchor="t"/>
                </a:tc>
              </a:tr>
              <a:tr h="413385">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r>
              <a:tr h="370840">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r>
              <a:tr h="398145">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r>
                        <a:rPr sz="1800" kern="1200" i="0" b="0">
                          <a:solidFill>
                            <a:schemeClr val="dk1"/>
                          </a:solidFill>
                          <a:latin typeface="맑은 고딕" charset="0"/>
                          <a:ea typeface="맑은 고딕" charset="0"/>
                        </a:rPr>
                        <a:t>클릭</a:t>
                      </a:r>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r>
              <a:tr h="375920">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c>
                  <a:txBody>
                    <a:bodyPr/>
                    <a:lstStyle/>
                    <a:p>
                      <a:pPr marL="0" indent="0" algn="just" hangingPunct="1"/>
                      <a:endParaRPr lang="ko-KR" altLang="en-US" sz="1800" kern="1200" i="0" b="0">
                        <a:solidFill>
                          <a:schemeClr val="dk1"/>
                        </a:solidFill>
                        <a:latin typeface="맑은 고딕" charset="0"/>
                        <a:ea typeface="맑은 고딕" charset="0"/>
                      </a:endParaRPr>
                    </a:p>
                  </a:txBody>
                  <a:tcPr marL="90170" marR="90170" marT="46990" marB="46990" anchor="t"/>
                </a:tc>
              </a:tr>
            </a:tbl>
          </a:graphicData>
        </a:graphic>
      </p:graphicFrame>
      <p:sp>
        <p:nvSpPr>
          <p:cNvPr id="4" name="텍스트 상자 44"/>
          <p:cNvSpPr txBox="1">
            <a:spLocks/>
          </p:cNvSpPr>
          <p:nvPr/>
        </p:nvSpPr>
        <p:spPr>
          <a:xfrm rot="0">
            <a:off x="1045845" y="2118360"/>
            <a:ext cx="4690745" cy="370205"/>
          </a:xfrm>
          <a:prstGeom prst="rect"/>
          <a:noFill/>
          <a:ln w="0">
            <a:noFill/>
            <a:prstDash/>
          </a:ln>
        </p:spPr>
        <p:txBody>
          <a:bodyPr wrap="square" lIns="89535" tIns="46355" rIns="89535" bIns="46355" vert="horz" anchor="t">
            <a:spAutoFit/>
          </a:bodyPr>
          <a:lstStyle/>
          <a:p>
            <a:pPr marL="0" indent="0" algn="l" hangingPunct="1"/>
            <a:r>
              <a:rPr sz="1800">
                <a:latin typeface="맑은 고딕" charset="0"/>
                <a:ea typeface="맑은 고딕" charset="0"/>
              </a:rPr>
              <a:t>                    </a:t>
            </a:r>
            <a:r>
              <a:rPr lang="ko-KR" sz="1800">
                <a:latin typeface="맑은 고딕" charset="0"/>
                <a:ea typeface="맑은 고딕" charset="0"/>
              </a:rPr>
              <a:t>2</a:t>
            </a:r>
            <a:r>
              <a:rPr lang="ko-KR" sz="1800">
                <a:latin typeface="맑은 고딕" charset="0"/>
                <a:ea typeface="맑은 고딕" charset="0"/>
              </a:rPr>
              <a:t>023.08                </a:t>
            </a:r>
            <a:r>
              <a:rPr lang="ko-KR" sz="1800">
                <a:latin typeface="맑은 고딕" charset="0"/>
                <a:ea typeface="맑은 고딕" charset="0"/>
              </a:rPr>
              <a:t>&lt;</a:t>
            </a:r>
            <a:r>
              <a:rPr lang="ko-KR" sz="1800">
                <a:latin typeface="맑은 고딕" charset="0"/>
                <a:ea typeface="맑은 고딕" charset="0"/>
              </a:rPr>
              <a:t>     </a:t>
            </a:r>
            <a:r>
              <a:rPr lang="ko-KR" sz="1800">
                <a:latin typeface="맑은 고딕" charset="0"/>
                <a:ea typeface="맑은 고딕" charset="0"/>
              </a:rPr>
              <a:t>&gt;</a:t>
            </a:r>
            <a:endParaRPr lang="ko-KR" altLang="en-US" sz="1800">
              <a:latin typeface="맑은 고딕" charset="0"/>
              <a:ea typeface="맑은 고딕" charset="0"/>
            </a:endParaRPr>
          </a:p>
        </p:txBody>
      </p:sp>
      <p:sp>
        <p:nvSpPr>
          <p:cNvPr id="5" name="도형 45"/>
          <p:cNvSpPr>
            <a:spLocks/>
          </p:cNvSpPr>
          <p:nvPr/>
        </p:nvSpPr>
        <p:spPr>
          <a:xfrm rot="0">
            <a:off x="5865495" y="2313305"/>
            <a:ext cx="3512185" cy="2211705"/>
          </a:xfrm>
          <a:prstGeom prst="round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 name="텍스트 상자 47"/>
          <p:cNvSpPr txBox="1">
            <a:spLocks/>
          </p:cNvSpPr>
          <p:nvPr/>
        </p:nvSpPr>
        <p:spPr>
          <a:xfrm rot="0">
            <a:off x="6578600" y="2486025"/>
            <a:ext cx="2237740" cy="554990"/>
          </a:xfrm>
          <a:prstGeom prst="rect"/>
          <a:noFill/>
          <a:ln w="0">
            <a:noFill/>
            <a:prstDash/>
          </a:ln>
        </p:spPr>
        <p:txBody>
          <a:bodyPr wrap="square" lIns="89535" tIns="46355" rIns="89535" bIns="46355" vert="horz" anchor="t">
            <a:spAutoFit/>
          </a:bodyPr>
          <a:lstStyle/>
          <a:p>
            <a:pPr marL="0" indent="0" algn="l" hangingPunct="1"/>
            <a:r>
              <a:rPr sz="3000">
                <a:latin typeface="맑은 고딕" charset="0"/>
                <a:ea typeface="맑은 고딕" charset="0"/>
              </a:rPr>
              <a:t>1</a:t>
            </a:r>
            <a:r>
              <a:rPr sz="3000">
                <a:latin typeface="맑은 고딕" charset="0"/>
                <a:ea typeface="맑은 고딕" charset="0"/>
              </a:rPr>
              <a:t>8일 </a:t>
            </a:r>
            <a:r>
              <a:rPr lang="ko-KR" sz="3000">
                <a:latin typeface="맑은 고딕" charset="0"/>
                <a:ea typeface="맑은 고딕" charset="0"/>
              </a:rPr>
              <a:t>(</a:t>
            </a:r>
            <a:r>
              <a:rPr sz="3000">
                <a:latin typeface="맑은 고딕" charset="0"/>
                <a:ea typeface="맑은 고딕" charset="0"/>
              </a:rPr>
              <a:t>금</a:t>
            </a:r>
            <a:r>
              <a:rPr lang="ko-KR" sz="3000">
                <a:latin typeface="맑은 고딕" charset="0"/>
                <a:ea typeface="맑은 고딕" charset="0"/>
              </a:rPr>
              <a:t>)</a:t>
            </a:r>
            <a:endParaRPr lang="ko-KR" altLang="en-US" sz="3000">
              <a:latin typeface="맑은 고딕" charset="0"/>
              <a:ea typeface="맑은 고딕" charset="0"/>
            </a:endParaRPr>
          </a:p>
        </p:txBody>
      </p:sp>
      <p:sp>
        <p:nvSpPr>
          <p:cNvPr id="14" name="도형 70"/>
          <p:cNvSpPr>
            <a:spLocks/>
          </p:cNvSpPr>
          <p:nvPr/>
        </p:nvSpPr>
        <p:spPr>
          <a:xfrm rot="0">
            <a:off x="6233160" y="3178175"/>
            <a:ext cx="2712720" cy="356870"/>
          </a:xfrm>
          <a:prstGeom prst="round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latin typeface="맑은 고딕" charset="0"/>
                <a:ea typeface="맑은 고딕" charset="0"/>
              </a:rPr>
              <a:t>근무자:</a:t>
            </a:r>
            <a:r>
              <a:rPr sz="1800">
                <a:latin typeface="맑은 고딕" charset="0"/>
                <a:ea typeface="맑은 고딕" charset="0"/>
              </a:rPr>
              <a:t> </a:t>
            </a:r>
            <a:r>
              <a:rPr lang="ko-KR" sz="1800">
                <a:latin typeface="맑은 고딕" charset="0"/>
                <a:ea typeface="맑은 고딕" charset="0"/>
              </a:rPr>
              <a:t>2</a:t>
            </a:r>
            <a:r>
              <a:rPr lang="ko-KR" sz="1800">
                <a:latin typeface="맑은 고딕" charset="0"/>
                <a:ea typeface="맑은 고딕" charset="0"/>
              </a:rPr>
              <a:t>명</a:t>
            </a:r>
            <a:endParaRPr lang="ko-KR" altLang="en-US" sz="1800">
              <a:latin typeface="맑은 고딕" charset="0"/>
              <a:ea typeface="맑은 고딕" charset="0"/>
            </a:endParaRPr>
          </a:p>
        </p:txBody>
      </p:sp>
      <p:sp>
        <p:nvSpPr>
          <p:cNvPr id="15" name="도형 71"/>
          <p:cNvSpPr>
            <a:spLocks/>
          </p:cNvSpPr>
          <p:nvPr/>
        </p:nvSpPr>
        <p:spPr>
          <a:xfrm rot="0">
            <a:off x="6229350" y="3606165"/>
            <a:ext cx="2712720" cy="356870"/>
          </a:xfrm>
          <a:prstGeom prst="round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일정:</a:t>
            </a:r>
            <a:r>
              <a:rPr lang="ko-KR" sz="1800">
                <a:latin typeface="맑은 고딕" charset="0"/>
                <a:ea typeface="맑은 고딕" charset="0"/>
              </a:rPr>
              <a:t> 3개</a:t>
            </a:r>
            <a:endParaRPr lang="ko-KR" altLang="en-US" sz="1800">
              <a:latin typeface="맑은 고딕" charset="0"/>
              <a:ea typeface="맑은 고딕" charset="0"/>
            </a:endParaRPr>
          </a:p>
        </p:txBody>
      </p:sp>
      <p:sp>
        <p:nvSpPr>
          <p:cNvPr id="17" name="도형 92"/>
          <p:cNvSpPr>
            <a:spLocks/>
          </p:cNvSpPr>
          <p:nvPr/>
        </p:nvSpPr>
        <p:spPr>
          <a:xfrm rot="0">
            <a:off x="9751060" y="1720850"/>
            <a:ext cx="1688465" cy="3982720"/>
          </a:xfrm>
          <a:prstGeom prst="round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chemeClr val="tx1"/>
              </a:solidFill>
              <a:latin typeface="맑은 고딕" charset="0"/>
              <a:ea typeface="맑은 고딕" charset="0"/>
            </a:endParaRPr>
          </a:p>
          <a:p>
            <a:pPr marL="0" indent="0" algn="ctr" hangingPunct="1"/>
            <a:r>
              <a:rPr lang="ko-KR" sz="1800">
                <a:solidFill>
                  <a:schemeClr val="tx1"/>
                </a:solidFill>
                <a:latin typeface="맑은 고딕" charset="0"/>
                <a:ea typeface="맑은 고딕" charset="0"/>
              </a:rPr>
              <a:t>게시판</a:t>
            </a:r>
            <a:endParaRPr lang="ko-KR" altLang="en-US" sz="1800">
              <a:solidFill>
                <a:schemeClr val="tx1"/>
              </a:solidFill>
              <a:latin typeface="맑은 고딕" charset="0"/>
              <a:ea typeface="맑은 고딕" charset="0"/>
            </a:endParaRPr>
          </a:p>
          <a:p>
            <a:pPr marL="0" indent="0" algn="ctr" hangingPunct="1"/>
            <a:endParaRPr lang="ko-KR" altLang="en-US" sz="1800">
              <a:solidFill>
                <a:schemeClr val="tx1"/>
              </a:solidFill>
              <a:latin typeface="맑은 고딕" charset="0"/>
              <a:ea typeface="맑은 고딕" charset="0"/>
            </a:endParaRPr>
          </a:p>
        </p:txBody>
      </p:sp>
      <p:sp>
        <p:nvSpPr>
          <p:cNvPr id="18" name="도형 93"/>
          <p:cNvSpPr>
            <a:spLocks/>
          </p:cNvSpPr>
          <p:nvPr/>
        </p:nvSpPr>
        <p:spPr>
          <a:xfrm rot="0">
            <a:off x="6236335" y="4045585"/>
            <a:ext cx="2712720" cy="356870"/>
          </a:xfrm>
          <a:prstGeom prst="round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학생:</a:t>
            </a:r>
            <a:r>
              <a:rPr lang="ko-KR" sz="1800">
                <a:latin typeface="맑은 고딕" charset="0"/>
                <a:ea typeface="맑은 고딕" charset="0"/>
              </a:rPr>
              <a:t> 8명</a:t>
            </a: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도형 56"/>
          <p:cNvSpPr>
            <a:spLocks/>
          </p:cNvSpPr>
          <p:nvPr/>
        </p:nvSpPr>
        <p:spPr>
          <a:xfrm rot="0">
            <a:off x="2874010" y="140970"/>
            <a:ext cx="6365240" cy="62674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엄마품에 아동센터</a:t>
            </a:r>
            <a:endParaRPr lang="ko-KR" altLang="en-US" sz="1800">
              <a:latin typeface="맑은 고딕" charset="0"/>
              <a:ea typeface="맑은 고딕" charset="0"/>
            </a:endParaRPr>
          </a:p>
        </p:txBody>
      </p:sp>
      <p:sp>
        <p:nvSpPr>
          <p:cNvPr id="3" name="도형 57"/>
          <p:cNvSpPr>
            <a:spLocks/>
          </p:cNvSpPr>
          <p:nvPr/>
        </p:nvSpPr>
        <p:spPr>
          <a:xfrm rot="0">
            <a:off x="2659380" y="1134745"/>
            <a:ext cx="1966595" cy="411480"/>
          </a:xfrm>
          <a:prstGeom prst="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solidFill>
                  <a:schemeClr val="tx1"/>
                </a:solidFill>
                <a:latin typeface="맑은 고딕" charset="0"/>
                <a:ea typeface="맑은 고딕" charset="0"/>
              </a:rPr>
              <a:t>근무자</a:t>
            </a:r>
            <a:endParaRPr lang="ko-KR" altLang="en-US" sz="1800">
              <a:solidFill>
                <a:schemeClr val="tx1"/>
              </a:solidFill>
              <a:latin typeface="맑은 고딕" charset="0"/>
              <a:ea typeface="맑은 고딕" charset="0"/>
            </a:endParaRPr>
          </a:p>
        </p:txBody>
      </p:sp>
      <p:sp>
        <p:nvSpPr>
          <p:cNvPr id="4" name="도형 58"/>
          <p:cNvSpPr>
            <a:spLocks/>
          </p:cNvSpPr>
          <p:nvPr/>
        </p:nvSpPr>
        <p:spPr>
          <a:xfrm rot="0">
            <a:off x="7456170" y="1141730"/>
            <a:ext cx="1966595" cy="4114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latin typeface="맑은 고딕" charset="0"/>
                <a:ea typeface="맑은 고딕" charset="0"/>
              </a:rPr>
              <a:t>게시판</a:t>
            </a: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도형 72"/>
          <p:cNvSpPr>
            <a:spLocks/>
          </p:cNvSpPr>
          <p:nvPr/>
        </p:nvSpPr>
        <p:spPr>
          <a:xfrm rot="0">
            <a:off x="2906395" y="443865"/>
            <a:ext cx="6365240" cy="62674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엄마품에 아동센터</a:t>
            </a:r>
            <a:endParaRPr lang="ko-KR" altLang="en-US" sz="1800">
              <a:latin typeface="맑은 고딕" charset="0"/>
              <a:ea typeface="맑은 고딕" charset="0"/>
            </a:endParaRPr>
          </a:p>
        </p:txBody>
      </p:sp>
      <p:sp>
        <p:nvSpPr>
          <p:cNvPr id="6" name="도형 88"/>
          <p:cNvSpPr>
            <a:spLocks/>
          </p:cNvSpPr>
          <p:nvPr/>
        </p:nvSpPr>
        <p:spPr>
          <a:xfrm rot="0">
            <a:off x="2218690" y="1677670"/>
            <a:ext cx="7593330" cy="4914265"/>
          </a:xfrm>
          <a:prstGeom prst="round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7" name="도형 89"/>
          <p:cNvSpPr>
            <a:spLocks/>
          </p:cNvSpPr>
          <p:nvPr/>
        </p:nvSpPr>
        <p:spPr>
          <a:xfrm rot="0">
            <a:off x="2218690" y="1450340"/>
            <a:ext cx="7604125" cy="1007110"/>
          </a:xfrm>
          <a:prstGeom prst="snip2Same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solidFill>
                  <a:schemeClr val="tx1"/>
                </a:solidFill>
                <a:latin typeface="맑은 고딕" charset="0"/>
                <a:ea typeface="맑은 고딕" charset="0"/>
              </a:rPr>
              <a:t>게시판</a:t>
            </a:r>
            <a:endParaRPr lang="ko-KR" altLang="en-US" sz="1800">
              <a:solidFill>
                <a:schemeClr val="tx1"/>
              </a:solidFill>
              <a:latin typeface="맑은 고딕" charset="0"/>
              <a:ea typeface="맑은 고딕" charset="0"/>
            </a:endParaRPr>
          </a:p>
        </p:txBody>
      </p:sp>
      <p:sp>
        <p:nvSpPr>
          <p:cNvPr id="8" name="텍스트 상자 91"/>
          <p:cNvSpPr txBox="1">
            <a:spLocks/>
          </p:cNvSpPr>
          <p:nvPr/>
        </p:nvSpPr>
        <p:spPr>
          <a:xfrm rot="0">
            <a:off x="2701290" y="2916555"/>
            <a:ext cx="6570345" cy="2861945"/>
          </a:xfrm>
          <a:prstGeom prst="rect"/>
          <a:noFill/>
          <a:ln w="0">
            <a:noFill/>
            <a:prstDash/>
          </a:ln>
        </p:spPr>
        <p:txBody>
          <a:bodyPr wrap="square" lIns="89535" tIns="46355" rIns="89535" bIns="46355" vert="horz" anchor="t">
            <a:spAutoFit/>
          </a:bodyPr>
          <a:lstStyle/>
          <a:p>
            <a:pPr marL="0" indent="0" algn="l" hangingPunct="1"/>
            <a:r>
              <a:rPr sz="1800">
                <a:latin typeface="맑은 고딕" charset="0"/>
                <a:ea typeface="맑은 고딕" charset="0"/>
              </a:rPr>
              <a:t>1</a:t>
            </a:r>
            <a:endParaRPr lang="ko-KR" altLang="en-US" sz="1800">
              <a:latin typeface="맑은 고딕" charset="0"/>
              <a:ea typeface="맑은 고딕" charset="0"/>
            </a:endParaRPr>
          </a:p>
          <a:p>
            <a:pPr marL="0" indent="0" algn="l" hangingPunct="1"/>
            <a:r>
              <a:rPr sz="1800">
                <a:latin typeface="맑은 고딕" charset="0"/>
                <a:ea typeface="맑은 고딕" charset="0"/>
              </a:rPr>
              <a:t>2</a:t>
            </a:r>
            <a:endParaRPr lang="ko-KR" altLang="en-US" sz="1800">
              <a:latin typeface="맑은 고딕" charset="0"/>
              <a:ea typeface="맑은 고딕" charset="0"/>
            </a:endParaRPr>
          </a:p>
          <a:p>
            <a:pPr marL="0" indent="0" algn="l" hangingPunct="1"/>
            <a:r>
              <a:rPr sz="1800">
                <a:latin typeface="맑은 고딕" charset="0"/>
                <a:ea typeface="맑은 고딕" charset="0"/>
              </a:rPr>
              <a:t>3</a:t>
            </a:r>
            <a:endParaRPr lang="ko-KR" altLang="en-US" sz="1800">
              <a:latin typeface="맑은 고딕" charset="0"/>
              <a:ea typeface="맑은 고딕" charset="0"/>
            </a:endParaRPr>
          </a:p>
          <a:p>
            <a:pPr marL="0" indent="0" algn="l" hangingPunct="1"/>
            <a:r>
              <a:rPr sz="1800">
                <a:latin typeface="맑은 고딕" charset="0"/>
                <a:ea typeface="맑은 고딕" charset="0"/>
              </a:rPr>
              <a:t>4</a:t>
            </a:r>
            <a:endParaRPr lang="ko-KR" altLang="en-US" sz="1800">
              <a:latin typeface="맑은 고딕" charset="0"/>
              <a:ea typeface="맑은 고딕" charset="0"/>
            </a:endParaRPr>
          </a:p>
          <a:p>
            <a:pPr marL="0" indent="0" algn="l" hangingPunct="1"/>
            <a:r>
              <a:rPr sz="1800">
                <a:latin typeface="맑은 고딕" charset="0"/>
                <a:ea typeface="맑은 고딕" charset="0"/>
              </a:rPr>
              <a:t>5</a:t>
            </a:r>
            <a:endParaRPr lang="ko-KR" altLang="en-US" sz="1800">
              <a:latin typeface="맑은 고딕" charset="0"/>
              <a:ea typeface="맑은 고딕" charset="0"/>
            </a:endParaRPr>
          </a:p>
          <a:p>
            <a:pPr marL="0" indent="0" algn="l" hangingPunct="1"/>
            <a:r>
              <a:rPr sz="1800">
                <a:latin typeface="맑은 고딕" charset="0"/>
                <a:ea typeface="맑은 고딕" charset="0"/>
              </a:rPr>
              <a:t>6</a:t>
            </a:r>
            <a:endParaRPr lang="ko-KR" altLang="en-US" sz="1800">
              <a:latin typeface="맑은 고딕" charset="0"/>
              <a:ea typeface="맑은 고딕" charset="0"/>
            </a:endParaRPr>
          </a:p>
          <a:p>
            <a:pPr marL="0" indent="0" algn="l" hangingPunct="1"/>
            <a:r>
              <a:rPr sz="1800">
                <a:latin typeface="맑은 고딕" charset="0"/>
                <a:ea typeface="맑은 고딕" charset="0"/>
              </a:rPr>
              <a:t>7</a:t>
            </a:r>
            <a:endParaRPr lang="ko-KR" altLang="en-US" sz="1800">
              <a:latin typeface="맑은 고딕" charset="0"/>
              <a:ea typeface="맑은 고딕" charset="0"/>
            </a:endParaRPr>
          </a:p>
          <a:p>
            <a:pPr marL="0" indent="0" algn="l" hangingPunct="1"/>
            <a:r>
              <a:rPr sz="1800">
                <a:latin typeface="맑은 고딕" charset="0"/>
                <a:ea typeface="맑은 고딕" charset="0"/>
              </a:rPr>
              <a:t>8</a:t>
            </a:r>
            <a:endParaRPr lang="ko-KR" altLang="en-US" sz="1800">
              <a:latin typeface="맑은 고딕" charset="0"/>
              <a:ea typeface="맑은 고딕" charset="0"/>
            </a:endParaRPr>
          </a:p>
          <a:p>
            <a:pPr marL="0" indent="0" algn="l" hangingPunct="1"/>
            <a:r>
              <a:rPr sz="1800">
                <a:latin typeface="맑은 고딕" charset="0"/>
                <a:ea typeface="맑은 고딕" charset="0"/>
              </a:rPr>
              <a:t>9</a:t>
            </a:r>
            <a:endParaRPr lang="ko-KR" altLang="en-US" sz="1800">
              <a:latin typeface="맑은 고딕" charset="0"/>
              <a:ea typeface="맑은 고딕" charset="0"/>
            </a:endParaRPr>
          </a:p>
          <a:p>
            <a:pPr marL="0" indent="0" algn="l" hangingPunct="1"/>
            <a:r>
              <a:rPr lang="ko-KR" sz="1800">
                <a:latin typeface="맑은 고딕" charset="0"/>
                <a:ea typeface="맑은 고딕" charset="0"/>
              </a:rPr>
              <a:t>1</a:t>
            </a:r>
            <a:r>
              <a:rPr lang="ko-KR" sz="1800">
                <a:latin typeface="맑은 고딕" charset="0"/>
                <a:ea typeface="맑은 고딕" charset="0"/>
              </a:rPr>
              <a:t>0</a:t>
            </a: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도형 76"/>
          <p:cNvSpPr>
            <a:spLocks/>
          </p:cNvSpPr>
          <p:nvPr/>
        </p:nvSpPr>
        <p:spPr>
          <a:xfrm rot="0">
            <a:off x="2874010" y="140970"/>
            <a:ext cx="6365240" cy="62674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엄마품에 아동센터</a:t>
            </a:r>
            <a:endParaRPr lang="ko-KR" altLang="en-US" sz="1800">
              <a:latin typeface="맑은 고딕" charset="0"/>
              <a:ea typeface="맑은 고딕" charset="0"/>
            </a:endParaRPr>
          </a:p>
        </p:txBody>
      </p:sp>
      <p:sp>
        <p:nvSpPr>
          <p:cNvPr id="3" name="도형 77"/>
          <p:cNvSpPr>
            <a:spLocks/>
          </p:cNvSpPr>
          <p:nvPr/>
        </p:nvSpPr>
        <p:spPr>
          <a:xfrm rot="0">
            <a:off x="2367280" y="1134745"/>
            <a:ext cx="1966595" cy="4114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800">
                <a:latin typeface="맑은 고딕" charset="0"/>
                <a:ea typeface="맑은 고딕" charset="0"/>
              </a:rPr>
              <a:t>근무자</a:t>
            </a:r>
            <a:endParaRPr lang="ko-KR" altLang="en-US" sz="1800">
              <a:latin typeface="맑은 고딕" charset="0"/>
              <a:ea typeface="맑은 고딕" charset="0"/>
            </a:endParaRPr>
          </a:p>
        </p:txBody>
      </p:sp>
      <p:sp>
        <p:nvSpPr>
          <p:cNvPr id="4" name="도형 78"/>
          <p:cNvSpPr>
            <a:spLocks/>
          </p:cNvSpPr>
          <p:nvPr/>
        </p:nvSpPr>
        <p:spPr>
          <a:xfrm rot="0">
            <a:off x="5075555" y="1130935"/>
            <a:ext cx="1966595" cy="4114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latin typeface="맑은 고딕" charset="0"/>
                <a:ea typeface="맑은 고딕" charset="0"/>
              </a:rPr>
              <a:t>게시판</a:t>
            </a:r>
            <a:endParaRPr lang="ko-KR" altLang="en-US" sz="1800">
              <a:latin typeface="맑은 고딕" charset="0"/>
              <a:ea typeface="맑은 고딕" charset="0"/>
            </a:endParaRPr>
          </a:p>
        </p:txBody>
      </p:sp>
      <p:sp>
        <p:nvSpPr>
          <p:cNvPr id="5" name="도형 79"/>
          <p:cNvSpPr>
            <a:spLocks/>
          </p:cNvSpPr>
          <p:nvPr/>
        </p:nvSpPr>
        <p:spPr>
          <a:xfrm rot="0">
            <a:off x="7733665" y="1130935"/>
            <a:ext cx="1966595" cy="411480"/>
          </a:xfrm>
          <a:prstGeom prst="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solidFill>
                  <a:schemeClr val="tx1"/>
                </a:solidFill>
                <a:latin typeface="맑은 고딕" charset="0"/>
                <a:ea typeface="맑은 고딕" charset="0"/>
              </a:rPr>
              <a:t>일</a:t>
            </a:r>
            <a:r>
              <a:rPr lang="ko-KR" sz="1800">
                <a:solidFill>
                  <a:schemeClr val="tx1"/>
                </a:solidFill>
                <a:latin typeface="맑은 고딕" charset="0"/>
                <a:ea typeface="맑은 고딕" charset="0"/>
              </a:rPr>
              <a:t>정</a:t>
            </a:r>
            <a:endParaRPr lang="ko-KR" altLang="en-US" sz="180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Pages>
  <Paragraphs>1</Paragraphs>
  <Words>1</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송 다봄</dc:creator>
  <cp:lastModifiedBy>송 다봄</cp:lastModifiedBy>
  <dc:title>PowerPoint 프레젠테이션</dc:title>
  <cp:version>9.104.180.50664</cp:version>
</cp:coreProperties>
</file>