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6513E-340D-4C06-863D-F2406A5C8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E77FD6-A2DD-41C1-9287-BC6A0239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83668-228F-4552-9505-3C3AF2D9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57021-C4BF-4840-9228-0FFEEA3F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ED90A-0E06-4502-AAC4-E2142482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6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1CB0A-5666-416D-9B9B-FF249F30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DE7B7-DE89-493F-B3A3-8A816CF6A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55F78-DC22-48B6-8D8B-430A98E6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B38C5-126E-4A56-A727-8FAE57F7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AD4E-E906-4ED7-9601-D2CD1828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5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476E81-011B-41CD-94F0-34ED3940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222A6D-1585-4544-A567-C1F39361B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16F33-E050-4A9A-834F-40B2DF7E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B8B20-9248-4E76-BF2A-4237B2FB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2DDCB-16FA-4902-BAA9-9E82F0F3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DA664-D40C-4C20-BF94-C2021629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01EE-18AC-4913-B90C-C7777533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8C551-3CA3-4DF8-B3BB-89758957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5C25F-F8FF-4D0D-8595-E05AC3FE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90ACC-8885-4C5E-8CC2-FE54E1E8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EBCC9-4D7C-4599-8C13-6DFD8CB1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B1E4B-650E-456F-9803-74C6CB274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C2C22-AC75-49D9-9AEE-D43F6171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4F495-E0AB-4E26-A66F-97003081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490A7-83C5-4ADF-AABC-14F3CA7C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0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F0828-408D-4ACA-9E2A-3BD9FDCB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63EF0-6EE5-4CFF-8CD9-04C8E38D4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0D85-E6F2-4110-B6EA-DB7CA110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34A8C-AF47-427A-8A30-70145293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07304-1BAF-4E33-A715-3A187F55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D5544F-B7C8-49E2-BD36-BBAEA4E8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3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33568-DF9B-4836-AFB4-C6C87D2C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24F0F-3315-4D88-955D-5202AAE54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339B54-194B-43AA-917B-6C67C8984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0E375F-557E-4775-9E69-5627F1C32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96A29C-3091-4959-82E7-F62A1F793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B9422F-D392-4C93-8BAF-5FBCB39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50A4A9-AC0D-4E08-A06D-75CA3FD7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9A2AEE-36C8-4A43-89CA-F1BF2CFE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8E69D-F896-45DD-A190-D49D1CE9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E49A1-7C78-4064-9605-8B23C7EB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E6B8EC-9532-4282-A79A-9BF8D0DF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12D61-5424-4DCB-ACFD-98775C45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1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684975-1B74-480B-8855-3E4B381C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C484FF-09A4-42D3-B14E-B6FA2F02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D645C-1DAB-419D-8DC7-4B3981E0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9FEA4-2318-4553-93FD-9B88462E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15621-F2C0-4257-B50F-8B9EF97F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B4E3C-E5FC-4096-867F-4F7139810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B04E1F-BD12-4A16-AE6F-ED939729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74833-C891-495B-A62A-8C9F0FB5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D43C2-31A8-4F0E-BA85-1A28378E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2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A0C8F-E2BA-4C34-B2C7-BB3E9821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FE3FF2-A652-41B0-9981-6619E7918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3793A-77DF-4330-A677-4ECB2FADA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81DD9-97C1-460A-A7AC-CB0076E6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35A1E-5ECB-4ABA-95FD-C8F1C9FE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21DB9-562B-480F-B74A-960E6494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0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09A13C-606B-411C-87C0-614B4663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9EDDE-0157-4DEE-8543-C4403664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7A1DC-8267-4782-A556-E5F2A4320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199C-DB2E-430D-A873-9B2BD89F887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74E5E-580E-421A-BD59-7AA21272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6CCF4-8F8F-4A65-B000-4041676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753C-57B7-45B4-9EBE-281058B05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8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0DBF9E-AA7A-4E0C-BAE2-DE0C6BD668D2}"/>
              </a:ext>
            </a:extLst>
          </p:cNvPr>
          <p:cNvSpPr/>
          <p:nvPr/>
        </p:nvSpPr>
        <p:spPr>
          <a:xfrm>
            <a:off x="2922415" y="4031678"/>
            <a:ext cx="6400799" cy="1128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FBA35F4-4C9B-483E-AF20-2B3100794C38}"/>
              </a:ext>
            </a:extLst>
          </p:cNvPr>
          <p:cNvSpPr/>
          <p:nvPr/>
        </p:nvSpPr>
        <p:spPr>
          <a:xfrm>
            <a:off x="2915999" y="5542774"/>
            <a:ext cx="1699572" cy="1123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B73BB1AD-84BB-47E4-9781-C0B18585641B}"/>
              </a:ext>
            </a:extLst>
          </p:cNvPr>
          <p:cNvCxnSpPr>
            <a:cxnSpLocks/>
            <a:stCxn id="54" idx="2"/>
            <a:endCxn id="75" idx="0"/>
          </p:cNvCxnSpPr>
          <p:nvPr/>
        </p:nvCxnSpPr>
        <p:spPr>
          <a:xfrm rot="16200000" flipH="1">
            <a:off x="3202281" y="5418603"/>
            <a:ext cx="950774" cy="164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368D3D3-9C8D-4BCD-A0D7-DD8860055AA0}"/>
              </a:ext>
            </a:extLst>
          </p:cNvPr>
          <p:cNvSpPr/>
          <p:nvPr/>
        </p:nvSpPr>
        <p:spPr>
          <a:xfrm>
            <a:off x="300134" y="810453"/>
            <a:ext cx="2089508" cy="1550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A198DF2-608C-44C4-80E6-4F647AD91F14}"/>
              </a:ext>
            </a:extLst>
          </p:cNvPr>
          <p:cNvCxnSpPr>
            <a:cxnSpLocks/>
            <a:stCxn id="75" idx="2"/>
            <a:endCxn id="130" idx="2"/>
          </p:cNvCxnSpPr>
          <p:nvPr/>
        </p:nvCxnSpPr>
        <p:spPr>
          <a:xfrm rot="5400000" flipH="1">
            <a:off x="-247993" y="2539587"/>
            <a:ext cx="4793827" cy="3222436"/>
          </a:xfrm>
          <a:prstGeom prst="bentConnector4">
            <a:avLst>
              <a:gd name="adj1" fmla="val -4769"/>
              <a:gd name="adj2" fmla="val 11178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4CED1-4964-4219-9588-EDB6151C58E6}"/>
              </a:ext>
            </a:extLst>
          </p:cNvPr>
          <p:cNvSpPr/>
          <p:nvPr/>
        </p:nvSpPr>
        <p:spPr>
          <a:xfrm>
            <a:off x="293991" y="2676033"/>
            <a:ext cx="2089508" cy="3993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F4BF3A-F996-4FD9-8E3C-A03318D59641}"/>
              </a:ext>
            </a:extLst>
          </p:cNvPr>
          <p:cNvSpPr/>
          <p:nvPr/>
        </p:nvSpPr>
        <p:spPr>
          <a:xfrm>
            <a:off x="4879367" y="5546037"/>
            <a:ext cx="4449530" cy="1123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6DDF8A62-6C22-4F4B-B62A-2363ABA43BA1}"/>
              </a:ext>
            </a:extLst>
          </p:cNvPr>
          <p:cNvCxnSpPr>
            <a:cxnSpLocks/>
          </p:cNvCxnSpPr>
          <p:nvPr/>
        </p:nvCxnSpPr>
        <p:spPr>
          <a:xfrm rot="5400000">
            <a:off x="5368618" y="5168871"/>
            <a:ext cx="938809" cy="652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카드 53">
            <a:extLst>
              <a:ext uri="{FF2B5EF4-FFF2-40B4-BE49-F238E27FC236}">
                <a16:creationId xmlns:a16="http://schemas.microsoft.com/office/drawing/2014/main" id="{B465C930-81F7-42DB-8E34-6512C28FD92A}"/>
              </a:ext>
            </a:extLst>
          </p:cNvPr>
          <p:cNvSpPr/>
          <p:nvPr/>
        </p:nvSpPr>
        <p:spPr>
          <a:xfrm>
            <a:off x="3095540" y="4454430"/>
            <a:ext cx="999316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강의시즌 관리</a:t>
            </a:r>
          </a:p>
        </p:txBody>
      </p:sp>
      <p:sp>
        <p:nvSpPr>
          <p:cNvPr id="55" name="순서도: 카드 54">
            <a:extLst>
              <a:ext uri="{FF2B5EF4-FFF2-40B4-BE49-F238E27FC236}">
                <a16:creationId xmlns:a16="http://schemas.microsoft.com/office/drawing/2014/main" id="{9BBB4DFD-2F75-4D00-AC66-74E32C36347C}"/>
              </a:ext>
            </a:extLst>
          </p:cNvPr>
          <p:cNvSpPr/>
          <p:nvPr/>
        </p:nvSpPr>
        <p:spPr>
          <a:xfrm>
            <a:off x="5663880" y="4454430"/>
            <a:ext cx="1000723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강좌 관리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6" name="순서도: 카드 55">
            <a:extLst>
              <a:ext uri="{FF2B5EF4-FFF2-40B4-BE49-F238E27FC236}">
                <a16:creationId xmlns:a16="http://schemas.microsoft.com/office/drawing/2014/main" id="{A8DCBA78-6B23-4910-9073-ED523F22E432}"/>
              </a:ext>
            </a:extLst>
          </p:cNvPr>
          <p:cNvSpPr/>
          <p:nvPr/>
        </p:nvSpPr>
        <p:spPr>
          <a:xfrm>
            <a:off x="4379710" y="4454430"/>
            <a:ext cx="999315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강의실 관리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7" name="순서도: 카드 56">
            <a:extLst>
              <a:ext uri="{FF2B5EF4-FFF2-40B4-BE49-F238E27FC236}">
                <a16:creationId xmlns:a16="http://schemas.microsoft.com/office/drawing/2014/main" id="{75500237-CF58-4DF8-8879-128400DC38E7}"/>
              </a:ext>
            </a:extLst>
          </p:cNvPr>
          <p:cNvSpPr/>
          <p:nvPr/>
        </p:nvSpPr>
        <p:spPr>
          <a:xfrm>
            <a:off x="6931097" y="4454430"/>
            <a:ext cx="1000723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강사 관리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8" name="순서도: 카드 57">
            <a:extLst>
              <a:ext uri="{FF2B5EF4-FFF2-40B4-BE49-F238E27FC236}">
                <a16:creationId xmlns:a16="http://schemas.microsoft.com/office/drawing/2014/main" id="{9F9E2955-EB57-483B-96D1-7B1164E9140F}"/>
              </a:ext>
            </a:extLst>
          </p:cNvPr>
          <p:cNvSpPr/>
          <p:nvPr/>
        </p:nvSpPr>
        <p:spPr>
          <a:xfrm>
            <a:off x="8197274" y="4454429"/>
            <a:ext cx="1000723" cy="571258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수강생 관리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B0495C-AE7C-4849-8A85-3BFA9873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4" y="70688"/>
            <a:ext cx="10515600" cy="57698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System Diagram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0D80CF-8CC2-4FF1-96C3-23D09850EDEC}"/>
              </a:ext>
            </a:extLst>
          </p:cNvPr>
          <p:cNvSpPr/>
          <p:nvPr/>
        </p:nvSpPr>
        <p:spPr>
          <a:xfrm>
            <a:off x="9646024" y="824617"/>
            <a:ext cx="2223247" cy="58451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5E48D394-75CE-40FB-B133-8609F9037CEC}"/>
              </a:ext>
            </a:extLst>
          </p:cNvPr>
          <p:cNvSpPr/>
          <p:nvPr/>
        </p:nvSpPr>
        <p:spPr>
          <a:xfrm>
            <a:off x="9957547" y="1347741"/>
            <a:ext cx="1600200" cy="812299"/>
          </a:xfrm>
          <a:prstGeom prst="can">
            <a:avLst/>
          </a:prstGeom>
          <a:gradFill>
            <a:gsLst>
              <a:gs pos="0">
                <a:schemeClr val="bg1"/>
              </a:gs>
              <a:gs pos="71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강의시즌 정보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4DDAE51-4E56-4D15-BEB8-A4A8470F8E38}"/>
              </a:ext>
            </a:extLst>
          </p:cNvPr>
          <p:cNvSpPr/>
          <p:nvPr/>
        </p:nvSpPr>
        <p:spPr>
          <a:xfrm>
            <a:off x="9951944" y="4548238"/>
            <a:ext cx="1600200" cy="812299"/>
          </a:xfrm>
          <a:prstGeom prst="can">
            <a:avLst/>
          </a:prstGeom>
          <a:gradFill>
            <a:gsLst>
              <a:gs pos="0">
                <a:schemeClr val="bg1"/>
              </a:gs>
              <a:gs pos="71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강사 정보</a:t>
            </a: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B240C070-A9CB-4BF0-A3B9-663360B2DD21}"/>
              </a:ext>
            </a:extLst>
          </p:cNvPr>
          <p:cNvSpPr/>
          <p:nvPr/>
        </p:nvSpPr>
        <p:spPr>
          <a:xfrm>
            <a:off x="9951944" y="5627233"/>
            <a:ext cx="1600200" cy="812299"/>
          </a:xfrm>
          <a:prstGeom prst="can">
            <a:avLst/>
          </a:prstGeom>
          <a:gradFill>
            <a:gsLst>
              <a:gs pos="0">
                <a:schemeClr val="bg1"/>
              </a:gs>
              <a:gs pos="71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수강생 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6DC9AE-C8DC-4B95-A22F-D819DFACB3DA}"/>
              </a:ext>
            </a:extLst>
          </p:cNvPr>
          <p:cNvSpPr/>
          <p:nvPr/>
        </p:nvSpPr>
        <p:spPr>
          <a:xfrm>
            <a:off x="119062" y="681037"/>
            <a:ext cx="11953875" cy="57816"/>
          </a:xfrm>
          <a:prstGeom prst="rect">
            <a:avLst/>
          </a:prstGeom>
          <a:gradFill flip="none" rotWithShape="1">
            <a:gsLst>
              <a:gs pos="35000">
                <a:schemeClr val="accent1">
                  <a:lumMod val="5000"/>
                  <a:lumOff val="95000"/>
                </a:schemeClr>
              </a:gs>
              <a:gs pos="4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9D800243-8ABB-4B51-89B2-7E8528C7FCB3}"/>
              </a:ext>
            </a:extLst>
          </p:cNvPr>
          <p:cNvSpPr/>
          <p:nvPr/>
        </p:nvSpPr>
        <p:spPr>
          <a:xfrm>
            <a:off x="537703" y="3284743"/>
            <a:ext cx="1600200" cy="812299"/>
          </a:xfrm>
          <a:prstGeom prst="can">
            <a:avLst/>
          </a:prstGeom>
          <a:gradFill>
            <a:gsLst>
              <a:gs pos="0">
                <a:schemeClr val="bg1"/>
              </a:gs>
              <a:gs pos="71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정보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원통형 60">
            <a:extLst>
              <a:ext uri="{FF2B5EF4-FFF2-40B4-BE49-F238E27FC236}">
                <a16:creationId xmlns:a16="http://schemas.microsoft.com/office/drawing/2014/main" id="{53C3DCC5-15A6-4FEE-9020-3BB68F814339}"/>
              </a:ext>
            </a:extLst>
          </p:cNvPr>
          <p:cNvSpPr/>
          <p:nvPr/>
        </p:nvSpPr>
        <p:spPr>
          <a:xfrm>
            <a:off x="533511" y="4438789"/>
            <a:ext cx="1600200" cy="812299"/>
          </a:xfrm>
          <a:prstGeom prst="can">
            <a:avLst/>
          </a:prstGeom>
          <a:gradFill>
            <a:gsLst>
              <a:gs pos="0">
                <a:schemeClr val="bg1"/>
              </a:gs>
              <a:gs pos="71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강사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62" name="원통형 61">
            <a:extLst>
              <a:ext uri="{FF2B5EF4-FFF2-40B4-BE49-F238E27FC236}">
                <a16:creationId xmlns:a16="http://schemas.microsoft.com/office/drawing/2014/main" id="{0AD3A994-BD97-4383-8DDD-7F5A9C36E35F}"/>
              </a:ext>
            </a:extLst>
          </p:cNvPr>
          <p:cNvSpPr/>
          <p:nvPr/>
        </p:nvSpPr>
        <p:spPr>
          <a:xfrm>
            <a:off x="537703" y="5592835"/>
            <a:ext cx="1600200" cy="812299"/>
          </a:xfrm>
          <a:prstGeom prst="can">
            <a:avLst/>
          </a:prstGeom>
          <a:gradFill>
            <a:gsLst>
              <a:gs pos="0">
                <a:schemeClr val="bg1"/>
              </a:gs>
              <a:gs pos="71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수강생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강의 정보</a:t>
            </a: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99B53D2C-FE11-4121-8249-75685EB40728}"/>
              </a:ext>
            </a:extLst>
          </p:cNvPr>
          <p:cNvSpPr/>
          <p:nvPr/>
        </p:nvSpPr>
        <p:spPr>
          <a:xfrm>
            <a:off x="9957547" y="2426736"/>
            <a:ext cx="1600200" cy="812299"/>
          </a:xfrm>
          <a:prstGeom prst="can">
            <a:avLst/>
          </a:prstGeom>
          <a:gradFill>
            <a:gsLst>
              <a:gs pos="0">
                <a:schemeClr val="bg1"/>
              </a:gs>
              <a:gs pos="71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강의실 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09E36-3C22-40E2-815A-B9F9939998C7}"/>
              </a:ext>
            </a:extLst>
          </p:cNvPr>
          <p:cNvSpPr/>
          <p:nvPr/>
        </p:nvSpPr>
        <p:spPr>
          <a:xfrm>
            <a:off x="9646024" y="824617"/>
            <a:ext cx="2223247" cy="288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Master 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96D545C-29FD-40CB-B571-690BC1D7CF1F}"/>
              </a:ext>
            </a:extLst>
          </p:cNvPr>
          <p:cNvSpPr/>
          <p:nvPr/>
        </p:nvSpPr>
        <p:spPr>
          <a:xfrm>
            <a:off x="2928893" y="4043643"/>
            <a:ext cx="2223247" cy="288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Master </a:t>
            </a:r>
            <a:r>
              <a:rPr lang="ko-KR" altLang="en-US" b="1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3" name="원통형 12">
            <a:extLst>
              <a:ext uri="{FF2B5EF4-FFF2-40B4-BE49-F238E27FC236}">
                <a16:creationId xmlns:a16="http://schemas.microsoft.com/office/drawing/2014/main" id="{2982DE27-6F8C-465A-A482-F77AF8546582}"/>
              </a:ext>
            </a:extLst>
          </p:cNvPr>
          <p:cNvSpPr/>
          <p:nvPr/>
        </p:nvSpPr>
        <p:spPr>
          <a:xfrm>
            <a:off x="9951944" y="3469242"/>
            <a:ext cx="1600200" cy="812299"/>
          </a:xfrm>
          <a:prstGeom prst="can">
            <a:avLst/>
          </a:prstGeom>
          <a:gradFill>
            <a:gsLst>
              <a:gs pos="0">
                <a:schemeClr val="bg1"/>
              </a:gs>
              <a:gs pos="71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강좌 정보</a:t>
            </a:r>
          </a:p>
        </p:txBody>
      </p:sp>
      <p:sp>
        <p:nvSpPr>
          <p:cNvPr id="130" name="원통형 129">
            <a:extLst>
              <a:ext uri="{FF2B5EF4-FFF2-40B4-BE49-F238E27FC236}">
                <a16:creationId xmlns:a16="http://schemas.microsoft.com/office/drawing/2014/main" id="{53C2F557-C4BC-4752-AB44-D15F2A00BF66}"/>
              </a:ext>
            </a:extLst>
          </p:cNvPr>
          <p:cNvSpPr/>
          <p:nvPr/>
        </p:nvSpPr>
        <p:spPr>
          <a:xfrm>
            <a:off x="537703" y="1347741"/>
            <a:ext cx="1600200" cy="812299"/>
          </a:xfrm>
          <a:prstGeom prst="can">
            <a:avLst/>
          </a:prstGeom>
          <a:gradFill>
            <a:gsLst>
              <a:gs pos="0">
                <a:schemeClr val="bg1"/>
              </a:gs>
              <a:gs pos="71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시즌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시간표 정보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553E40F-2A7A-4864-AC1A-E217DF97681A}"/>
              </a:ext>
            </a:extLst>
          </p:cNvPr>
          <p:cNvSpPr/>
          <p:nvPr/>
        </p:nvSpPr>
        <p:spPr>
          <a:xfrm>
            <a:off x="293991" y="2680739"/>
            <a:ext cx="2089508" cy="28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Lesson 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D6AF662-DF3A-43B2-B63C-01FE12BEB6C1}"/>
              </a:ext>
            </a:extLst>
          </p:cNvPr>
          <p:cNvSpPr/>
          <p:nvPr/>
        </p:nvSpPr>
        <p:spPr>
          <a:xfrm>
            <a:off x="300133" y="819367"/>
            <a:ext cx="2084479" cy="256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Season 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순서도: 카드 139">
            <a:extLst>
              <a:ext uri="{FF2B5EF4-FFF2-40B4-BE49-F238E27FC236}">
                <a16:creationId xmlns:a16="http://schemas.microsoft.com/office/drawing/2014/main" id="{3D9E21DF-B930-4258-843B-BFD8BE5910E0}"/>
              </a:ext>
            </a:extLst>
          </p:cNvPr>
          <p:cNvSpPr/>
          <p:nvPr/>
        </p:nvSpPr>
        <p:spPr>
          <a:xfrm>
            <a:off x="4978607" y="5964496"/>
            <a:ext cx="1187648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141" name="순서도: 카드 140">
            <a:extLst>
              <a:ext uri="{FF2B5EF4-FFF2-40B4-BE49-F238E27FC236}">
                <a16:creationId xmlns:a16="http://schemas.microsoft.com/office/drawing/2014/main" id="{B7ABDA14-AF16-4569-9D23-87D527C039F5}"/>
              </a:ext>
            </a:extLst>
          </p:cNvPr>
          <p:cNvSpPr/>
          <p:nvPr/>
        </p:nvSpPr>
        <p:spPr>
          <a:xfrm>
            <a:off x="6538716" y="5964496"/>
            <a:ext cx="1187649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강사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강의 관리 </a:t>
            </a:r>
          </a:p>
        </p:txBody>
      </p:sp>
      <p:sp>
        <p:nvSpPr>
          <p:cNvPr id="143" name="순서도: 카드 142">
            <a:extLst>
              <a:ext uri="{FF2B5EF4-FFF2-40B4-BE49-F238E27FC236}">
                <a16:creationId xmlns:a16="http://schemas.microsoft.com/office/drawing/2014/main" id="{EA134BA0-6C56-4A95-A449-FF12189772B2}"/>
              </a:ext>
            </a:extLst>
          </p:cNvPr>
          <p:cNvSpPr/>
          <p:nvPr/>
        </p:nvSpPr>
        <p:spPr>
          <a:xfrm>
            <a:off x="8049798" y="5955292"/>
            <a:ext cx="1187649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수강생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63C042B-FCB2-41ED-A77C-49253C8ABB56}"/>
              </a:ext>
            </a:extLst>
          </p:cNvPr>
          <p:cNvSpPr/>
          <p:nvPr/>
        </p:nvSpPr>
        <p:spPr>
          <a:xfrm>
            <a:off x="4887997" y="5546037"/>
            <a:ext cx="2223247" cy="288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강의 관리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698C358F-9E4F-4D86-A88E-D8F50271A451}"/>
              </a:ext>
            </a:extLst>
          </p:cNvPr>
          <p:cNvCxnSpPr>
            <a:cxnSpLocks/>
          </p:cNvCxnSpPr>
          <p:nvPr/>
        </p:nvCxnSpPr>
        <p:spPr>
          <a:xfrm rot="5400000">
            <a:off x="6800339" y="5333375"/>
            <a:ext cx="938809" cy="323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A0E1E646-39FE-4307-AAD0-4373713E8F2D}"/>
              </a:ext>
            </a:extLst>
          </p:cNvPr>
          <p:cNvCxnSpPr>
            <a:cxnSpLocks/>
          </p:cNvCxnSpPr>
          <p:nvPr/>
        </p:nvCxnSpPr>
        <p:spPr>
          <a:xfrm>
            <a:off x="8697636" y="5025687"/>
            <a:ext cx="6617" cy="92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57D5A78A-95F6-4B88-9973-EB91A1F24A28}"/>
              </a:ext>
            </a:extLst>
          </p:cNvPr>
          <p:cNvCxnSpPr>
            <a:cxnSpLocks/>
            <a:endCxn id="60" idx="4"/>
          </p:cNvCxnSpPr>
          <p:nvPr/>
        </p:nvCxnSpPr>
        <p:spPr>
          <a:xfrm rot="5400000" flipH="1">
            <a:off x="2402422" y="3426374"/>
            <a:ext cx="2844860" cy="3373898"/>
          </a:xfrm>
          <a:prstGeom prst="bentConnector4">
            <a:avLst>
              <a:gd name="adj1" fmla="val -8036"/>
              <a:gd name="adj2" fmla="val 84124"/>
            </a:avLst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0820D97E-B5BC-4FB4-87B2-8EFF84D1A9CC}"/>
              </a:ext>
            </a:extLst>
          </p:cNvPr>
          <p:cNvCxnSpPr>
            <a:cxnSpLocks/>
            <a:endCxn id="61" idx="4"/>
          </p:cNvCxnSpPr>
          <p:nvPr/>
        </p:nvCxnSpPr>
        <p:spPr>
          <a:xfrm rot="5400000" flipH="1">
            <a:off x="3775462" y="3203188"/>
            <a:ext cx="1690814" cy="4974316"/>
          </a:xfrm>
          <a:prstGeom prst="bentConnector4">
            <a:avLst>
              <a:gd name="adj1" fmla="val -13520"/>
              <a:gd name="adj2" fmla="val 85996"/>
            </a:avLst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AE600E0-E0D6-4B7A-9F01-F0FE2B08958C}"/>
              </a:ext>
            </a:extLst>
          </p:cNvPr>
          <p:cNvCxnSpPr>
            <a:cxnSpLocks/>
            <a:endCxn id="62" idx="4"/>
          </p:cNvCxnSpPr>
          <p:nvPr/>
        </p:nvCxnSpPr>
        <p:spPr>
          <a:xfrm rot="5400000" flipH="1">
            <a:off x="5157296" y="2979592"/>
            <a:ext cx="527564" cy="6566350"/>
          </a:xfrm>
          <a:prstGeom prst="bentConnector4">
            <a:avLst>
              <a:gd name="adj1" fmla="val -43331"/>
              <a:gd name="adj2" fmla="val 94386"/>
            </a:avLst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9C16FA8-B714-498E-98D5-E24466B0B37E}"/>
              </a:ext>
            </a:extLst>
          </p:cNvPr>
          <p:cNvCxnSpPr>
            <a:stCxn id="62" idx="2"/>
            <a:endCxn id="60" idx="3"/>
          </p:cNvCxnSpPr>
          <p:nvPr/>
        </p:nvCxnSpPr>
        <p:spPr>
          <a:xfrm rot="10800000" flipH="1">
            <a:off x="537703" y="4097043"/>
            <a:ext cx="800100" cy="1901943"/>
          </a:xfrm>
          <a:prstGeom prst="bentConnector4">
            <a:avLst>
              <a:gd name="adj1" fmla="val -16246"/>
              <a:gd name="adj2" fmla="val 89900"/>
            </a:avLst>
          </a:prstGeom>
          <a:ln w="158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2D6CD4A9-509F-430B-AD46-8DF6C011C842}"/>
              </a:ext>
            </a:extLst>
          </p:cNvPr>
          <p:cNvCxnSpPr>
            <a:cxnSpLocks/>
            <a:stCxn id="61" idx="2"/>
            <a:endCxn id="60" idx="3"/>
          </p:cNvCxnSpPr>
          <p:nvPr/>
        </p:nvCxnSpPr>
        <p:spPr>
          <a:xfrm rot="10800000" flipH="1">
            <a:off x="533511" y="4097043"/>
            <a:ext cx="804292" cy="747897"/>
          </a:xfrm>
          <a:prstGeom prst="bentConnector4">
            <a:avLst>
              <a:gd name="adj1" fmla="val -15396"/>
              <a:gd name="adj2" fmla="val 75879"/>
            </a:avLst>
          </a:prstGeom>
          <a:ln w="158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9CCBC3C-F86D-4F25-84D9-56E9887E1084}"/>
              </a:ext>
            </a:extLst>
          </p:cNvPr>
          <p:cNvSpPr/>
          <p:nvPr/>
        </p:nvSpPr>
        <p:spPr>
          <a:xfrm>
            <a:off x="2922415" y="835083"/>
            <a:ext cx="6400799" cy="1128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순서도: 카드 62">
            <a:extLst>
              <a:ext uri="{FF2B5EF4-FFF2-40B4-BE49-F238E27FC236}">
                <a16:creationId xmlns:a16="http://schemas.microsoft.com/office/drawing/2014/main" id="{6BBF70C3-ED21-487C-8846-9E751767AC80}"/>
              </a:ext>
            </a:extLst>
          </p:cNvPr>
          <p:cNvSpPr/>
          <p:nvPr/>
        </p:nvSpPr>
        <p:spPr>
          <a:xfrm>
            <a:off x="3095540" y="1257835"/>
            <a:ext cx="999316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현황</a:t>
            </a:r>
          </a:p>
        </p:txBody>
      </p:sp>
      <p:sp>
        <p:nvSpPr>
          <p:cNvPr id="64" name="순서도: 카드 63">
            <a:extLst>
              <a:ext uri="{FF2B5EF4-FFF2-40B4-BE49-F238E27FC236}">
                <a16:creationId xmlns:a16="http://schemas.microsoft.com/office/drawing/2014/main" id="{9B27C16B-92D0-42C8-A767-AED3509BCDB7}"/>
              </a:ext>
            </a:extLst>
          </p:cNvPr>
          <p:cNvSpPr/>
          <p:nvPr/>
        </p:nvSpPr>
        <p:spPr>
          <a:xfrm>
            <a:off x="5663880" y="1257835"/>
            <a:ext cx="1000723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강사 현황</a:t>
            </a:r>
          </a:p>
        </p:txBody>
      </p:sp>
      <p:sp>
        <p:nvSpPr>
          <p:cNvPr id="65" name="순서도: 카드 64">
            <a:extLst>
              <a:ext uri="{FF2B5EF4-FFF2-40B4-BE49-F238E27FC236}">
                <a16:creationId xmlns:a16="http://schemas.microsoft.com/office/drawing/2014/main" id="{E422FD10-DA56-4083-9710-B621A1673AEC}"/>
              </a:ext>
            </a:extLst>
          </p:cNvPr>
          <p:cNvSpPr/>
          <p:nvPr/>
        </p:nvSpPr>
        <p:spPr>
          <a:xfrm>
            <a:off x="4379710" y="1257835"/>
            <a:ext cx="999315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강의실 현황</a:t>
            </a:r>
          </a:p>
        </p:txBody>
      </p:sp>
      <p:sp>
        <p:nvSpPr>
          <p:cNvPr id="66" name="순서도: 카드 65">
            <a:extLst>
              <a:ext uri="{FF2B5EF4-FFF2-40B4-BE49-F238E27FC236}">
                <a16:creationId xmlns:a16="http://schemas.microsoft.com/office/drawing/2014/main" id="{EC3794F9-BB43-455B-AAD5-C1B2E36D19E3}"/>
              </a:ext>
            </a:extLst>
          </p:cNvPr>
          <p:cNvSpPr/>
          <p:nvPr/>
        </p:nvSpPr>
        <p:spPr>
          <a:xfrm>
            <a:off x="6931097" y="1257835"/>
            <a:ext cx="1000723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수강생 현황</a:t>
            </a:r>
          </a:p>
        </p:txBody>
      </p:sp>
      <p:sp>
        <p:nvSpPr>
          <p:cNvPr id="67" name="순서도: 카드 66">
            <a:extLst>
              <a:ext uri="{FF2B5EF4-FFF2-40B4-BE49-F238E27FC236}">
                <a16:creationId xmlns:a16="http://schemas.microsoft.com/office/drawing/2014/main" id="{4F56A902-776D-4464-B170-C37ECF356613}"/>
              </a:ext>
            </a:extLst>
          </p:cNvPr>
          <p:cNvSpPr/>
          <p:nvPr/>
        </p:nvSpPr>
        <p:spPr>
          <a:xfrm>
            <a:off x="8197274" y="1257834"/>
            <a:ext cx="1000723" cy="571258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Master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관리 현황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B7A85AD-B91D-4CB5-BF2C-4D8ABF5431AF}"/>
              </a:ext>
            </a:extLst>
          </p:cNvPr>
          <p:cNvSpPr/>
          <p:nvPr/>
        </p:nvSpPr>
        <p:spPr>
          <a:xfrm>
            <a:off x="2928893" y="844081"/>
            <a:ext cx="2223247" cy="288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Main Screen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57A4AF1-0738-4F65-A42D-D47BD12349ED}"/>
              </a:ext>
            </a:extLst>
          </p:cNvPr>
          <p:cNvSpPr/>
          <p:nvPr/>
        </p:nvSpPr>
        <p:spPr>
          <a:xfrm>
            <a:off x="2929802" y="2392491"/>
            <a:ext cx="5156923" cy="1128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순서도: 문서 69">
            <a:extLst>
              <a:ext uri="{FF2B5EF4-FFF2-40B4-BE49-F238E27FC236}">
                <a16:creationId xmlns:a16="http://schemas.microsoft.com/office/drawing/2014/main" id="{CB04A5CA-02CB-44A8-87DB-45AD75D4ACD7}"/>
              </a:ext>
            </a:extLst>
          </p:cNvPr>
          <p:cNvSpPr/>
          <p:nvPr/>
        </p:nvSpPr>
        <p:spPr>
          <a:xfrm>
            <a:off x="3102927" y="2815243"/>
            <a:ext cx="999316" cy="57125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상세 강의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71" name="순서도: 문서 70">
            <a:extLst>
              <a:ext uri="{FF2B5EF4-FFF2-40B4-BE49-F238E27FC236}">
                <a16:creationId xmlns:a16="http://schemas.microsoft.com/office/drawing/2014/main" id="{F2097B45-A29F-4097-B605-1C726E19F17A}"/>
              </a:ext>
            </a:extLst>
          </p:cNvPr>
          <p:cNvSpPr/>
          <p:nvPr/>
        </p:nvSpPr>
        <p:spPr>
          <a:xfrm>
            <a:off x="5671267" y="2815243"/>
            <a:ext cx="1000723" cy="57125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상세 강사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72" name="순서도: 문서 71">
            <a:extLst>
              <a:ext uri="{FF2B5EF4-FFF2-40B4-BE49-F238E27FC236}">
                <a16:creationId xmlns:a16="http://schemas.microsoft.com/office/drawing/2014/main" id="{A84162AD-8FD1-46C4-863F-EF40B7A15667}"/>
              </a:ext>
            </a:extLst>
          </p:cNvPr>
          <p:cNvSpPr/>
          <p:nvPr/>
        </p:nvSpPr>
        <p:spPr>
          <a:xfrm>
            <a:off x="4387097" y="2815243"/>
            <a:ext cx="999315" cy="57125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상세 강의실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73" name="순서도: 문서 72">
            <a:extLst>
              <a:ext uri="{FF2B5EF4-FFF2-40B4-BE49-F238E27FC236}">
                <a16:creationId xmlns:a16="http://schemas.microsoft.com/office/drawing/2014/main" id="{31D7DE3D-DD46-43BD-A345-9043B1B8A4C7}"/>
              </a:ext>
            </a:extLst>
          </p:cNvPr>
          <p:cNvSpPr/>
          <p:nvPr/>
        </p:nvSpPr>
        <p:spPr>
          <a:xfrm>
            <a:off x="6938484" y="2815243"/>
            <a:ext cx="1000723" cy="57125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상세 수강생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현황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A5C813C-F1E4-41F3-B6DA-6E7CF048A515}"/>
              </a:ext>
            </a:extLst>
          </p:cNvPr>
          <p:cNvCxnSpPr>
            <a:stCxn id="53" idx="3"/>
            <a:endCxn id="4" idx="1"/>
          </p:cNvCxnSpPr>
          <p:nvPr/>
        </p:nvCxnSpPr>
        <p:spPr>
          <a:xfrm flipV="1">
            <a:off x="9323214" y="3747179"/>
            <a:ext cx="322810" cy="848503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1461648-8BA6-4DE2-A38D-F92D233A97EF}"/>
              </a:ext>
            </a:extLst>
          </p:cNvPr>
          <p:cNvCxnSpPr>
            <a:cxnSpLocks/>
            <a:stCxn id="12" idx="1"/>
            <a:endCxn id="59" idx="3"/>
          </p:cNvCxnSpPr>
          <p:nvPr/>
        </p:nvCxnSpPr>
        <p:spPr>
          <a:xfrm rot="10800000">
            <a:off x="9323215" y="1399088"/>
            <a:ext cx="338275" cy="2110657"/>
          </a:xfrm>
          <a:prstGeom prst="bentConnector3">
            <a:avLst>
              <a:gd name="adj1" fmla="val 50000"/>
            </a:avLst>
          </a:prstGeom>
          <a:ln w="158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D479E50-5AE6-4265-BC4D-B9AAE94426CC}"/>
              </a:ext>
            </a:extLst>
          </p:cNvPr>
          <p:cNvCxnSpPr/>
          <p:nvPr/>
        </p:nvCxnSpPr>
        <p:spPr>
          <a:xfrm>
            <a:off x="3595198" y="1829092"/>
            <a:ext cx="7387" cy="98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C141EA4-9E25-4A51-9AA7-8DADE7701BEB}"/>
              </a:ext>
            </a:extLst>
          </p:cNvPr>
          <p:cNvCxnSpPr>
            <a:cxnSpLocks/>
          </p:cNvCxnSpPr>
          <p:nvPr/>
        </p:nvCxnSpPr>
        <p:spPr>
          <a:xfrm>
            <a:off x="4879368" y="1829092"/>
            <a:ext cx="7387" cy="98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7930372-DB28-4795-A46F-DFEDD3DEC68C}"/>
              </a:ext>
            </a:extLst>
          </p:cNvPr>
          <p:cNvCxnSpPr>
            <a:cxnSpLocks/>
          </p:cNvCxnSpPr>
          <p:nvPr/>
        </p:nvCxnSpPr>
        <p:spPr>
          <a:xfrm>
            <a:off x="6164242" y="1829092"/>
            <a:ext cx="7387" cy="98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61C4138-5352-482D-8A6B-86F7D95C4422}"/>
              </a:ext>
            </a:extLst>
          </p:cNvPr>
          <p:cNvCxnSpPr>
            <a:cxnSpLocks/>
          </p:cNvCxnSpPr>
          <p:nvPr/>
        </p:nvCxnSpPr>
        <p:spPr>
          <a:xfrm>
            <a:off x="7431459" y="1829092"/>
            <a:ext cx="7387" cy="98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EC0EE1-0AC3-4736-BE21-DCF52DA2948B}"/>
              </a:ext>
            </a:extLst>
          </p:cNvPr>
          <p:cNvSpPr/>
          <p:nvPr/>
        </p:nvSpPr>
        <p:spPr>
          <a:xfrm>
            <a:off x="2935716" y="2392490"/>
            <a:ext cx="2223247" cy="288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상세 </a:t>
            </a:r>
            <a:r>
              <a:rPr lang="en-US" altLang="ko-KR" b="1" dirty="0">
                <a:solidFill>
                  <a:schemeClr val="tx1"/>
                </a:solidFill>
              </a:rPr>
              <a:t>Data </a:t>
            </a:r>
            <a:r>
              <a:rPr lang="ko-KR" altLang="en-US" b="1" dirty="0">
                <a:solidFill>
                  <a:schemeClr val="tx1"/>
                </a:solidFill>
              </a:rPr>
              <a:t>현황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E06A6E1-57B0-4D4B-9BDA-66898524DB11}"/>
              </a:ext>
            </a:extLst>
          </p:cNvPr>
          <p:cNvCxnSpPr>
            <a:endCxn id="53" idx="0"/>
          </p:cNvCxnSpPr>
          <p:nvPr/>
        </p:nvCxnSpPr>
        <p:spPr>
          <a:xfrm rot="5400000">
            <a:off x="6308933" y="1642975"/>
            <a:ext cx="2202586" cy="2574821"/>
          </a:xfrm>
          <a:prstGeom prst="bentConnector3">
            <a:avLst>
              <a:gd name="adj1" fmla="val 87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F216B88-8780-45F6-A0FC-E4DB46790C7F}"/>
              </a:ext>
            </a:extLst>
          </p:cNvPr>
          <p:cNvCxnSpPr>
            <a:cxnSpLocks/>
            <a:stCxn id="130" idx="3"/>
            <a:endCxn id="131" idx="0"/>
          </p:cNvCxnSpPr>
          <p:nvPr/>
        </p:nvCxnSpPr>
        <p:spPr>
          <a:xfrm rot="16200000" flipH="1">
            <a:off x="1077925" y="2419918"/>
            <a:ext cx="520699" cy="942"/>
          </a:xfrm>
          <a:prstGeom prst="bentConnector3">
            <a:avLst/>
          </a:prstGeom>
          <a:ln w="158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407C167-08E1-45F0-B8B9-9CB40A1D5FBF}"/>
              </a:ext>
            </a:extLst>
          </p:cNvPr>
          <p:cNvCxnSpPr>
            <a:stCxn id="130" idx="4"/>
            <a:endCxn id="59" idx="1"/>
          </p:cNvCxnSpPr>
          <p:nvPr/>
        </p:nvCxnSpPr>
        <p:spPr>
          <a:xfrm flipV="1">
            <a:off x="2137903" y="1399087"/>
            <a:ext cx="784512" cy="354804"/>
          </a:xfrm>
          <a:prstGeom prst="bentConnector3">
            <a:avLst/>
          </a:prstGeom>
          <a:ln w="158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D2277F2-AACC-4ACC-A122-C955219ADD89}"/>
              </a:ext>
            </a:extLst>
          </p:cNvPr>
          <p:cNvCxnSpPr>
            <a:stCxn id="6" idx="3"/>
            <a:endCxn id="59" idx="1"/>
          </p:cNvCxnSpPr>
          <p:nvPr/>
        </p:nvCxnSpPr>
        <p:spPr>
          <a:xfrm flipV="1">
            <a:off x="2383499" y="1399087"/>
            <a:ext cx="538916" cy="3273597"/>
          </a:xfrm>
          <a:prstGeom prst="bentConnector3">
            <a:avLst>
              <a:gd name="adj1" fmla="val 74744"/>
            </a:avLst>
          </a:prstGeom>
          <a:ln w="158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A177BE-C1FF-4747-89F1-48BAAA8E1656}"/>
              </a:ext>
            </a:extLst>
          </p:cNvPr>
          <p:cNvSpPr/>
          <p:nvPr/>
        </p:nvSpPr>
        <p:spPr>
          <a:xfrm>
            <a:off x="9661489" y="3429000"/>
            <a:ext cx="147012" cy="161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카드 74">
            <a:extLst>
              <a:ext uri="{FF2B5EF4-FFF2-40B4-BE49-F238E27FC236}">
                <a16:creationId xmlns:a16="http://schemas.microsoft.com/office/drawing/2014/main" id="{73C6F449-ECA0-4CDE-9DD8-20B6A7090695}"/>
              </a:ext>
            </a:extLst>
          </p:cNvPr>
          <p:cNvSpPr/>
          <p:nvPr/>
        </p:nvSpPr>
        <p:spPr>
          <a:xfrm>
            <a:off x="3166315" y="5976461"/>
            <a:ext cx="1187648" cy="571257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시즌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시간표 관리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220FA0-63E7-459C-BB65-AF5B2E1E5C26}"/>
              </a:ext>
            </a:extLst>
          </p:cNvPr>
          <p:cNvSpPr/>
          <p:nvPr/>
        </p:nvSpPr>
        <p:spPr>
          <a:xfrm>
            <a:off x="2924629" y="5542774"/>
            <a:ext cx="1690942" cy="288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시간표 관리</a:t>
            </a:r>
          </a:p>
        </p:txBody>
      </p:sp>
    </p:spTree>
    <p:extLst>
      <p:ext uri="{BB962C8B-B14F-4D97-AF65-F5344CB8AC3E}">
        <p14:creationId xmlns:p14="http://schemas.microsoft.com/office/powerpoint/2010/main" val="40355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0906C471F68640BFE03920F1A2C359" ma:contentTypeVersion="2" ma:contentTypeDescription="새 문서를 만듭니다." ma:contentTypeScope="" ma:versionID="e9c257af9d55a677fac085622a9e6dec">
  <xsd:schema xmlns:xsd="http://www.w3.org/2001/XMLSchema" xmlns:xs="http://www.w3.org/2001/XMLSchema" xmlns:p="http://schemas.microsoft.com/office/2006/metadata/properties" xmlns:ns3="a3518e4a-874a-4dc7-9024-d107aef96980" targetNamespace="http://schemas.microsoft.com/office/2006/metadata/properties" ma:root="true" ma:fieldsID="1affc00a5bb96b234e31dbdb609ea7a2" ns3:_="">
    <xsd:import namespace="a3518e4a-874a-4dc7-9024-d107aef969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18e4a-874a-4dc7-9024-d107aef96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2802DA-79EA-45DF-AFC7-2DF701CB24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518e4a-874a-4dc7-9024-d107aef969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E5BAF2-7256-4EE7-89BE-58CBD03C49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434FF7-01DC-42D0-9906-3E72CC4D4E3E}">
  <ds:schemaRefs>
    <ds:schemaRef ds:uri="http://purl.org/dc/elements/1.1/"/>
    <ds:schemaRef ds:uri="a3518e4a-874a-4dc7-9024-d107aef96980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91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System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송하람</dc:creator>
  <cp:lastModifiedBy>송하람</cp:lastModifiedBy>
  <cp:revision>10</cp:revision>
  <dcterms:created xsi:type="dcterms:W3CDTF">2021-07-31T04:56:29Z</dcterms:created>
  <dcterms:modified xsi:type="dcterms:W3CDTF">2021-08-01T07:38:00Z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0x010100D00906C471F68640BFE03920F1A2C359</vt:lpwstr>
  </property>
</Properties>
</file>