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955D0-EAE0-4E0C-9BAF-AE6026A30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E8B788-5534-4461-93E9-31EA98F50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B8DD0-49A9-4348-A649-33179ACA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470-BE40-457A-9688-0936E49FE794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5EA3B-7260-44E4-8AC9-F91CF5C0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B074A-7AFB-46B7-B8B7-A3460CEF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CBA-E9FA-4617-9F7C-6FA28904D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65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AF3DA-CA0C-4409-BFB0-D30626EC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D856D7-5EE7-485F-9024-807F82BE8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DFC5-89FF-4DE5-ACAC-50E238F7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470-BE40-457A-9688-0936E49FE794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401F6-048B-4A5F-880C-0B35D021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EB0CA-1434-417F-8489-0A7BB940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CBA-E9FA-4617-9F7C-6FA28904D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D3B771-2CAA-411F-B252-BC553F511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2371B5-590E-4C09-8EBD-B02D6F0CC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0427B-0FC6-4876-9747-A39F0331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470-BE40-457A-9688-0936E49FE794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55928-FA8E-4AC5-94F0-1EC99FEB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40B5D-1E11-4D91-A667-C68E3209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CBA-E9FA-4617-9F7C-6FA28904D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29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A5FFE-2581-4820-B69C-CCFC8160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D58B5-4B5C-480F-ACC6-435AE8BB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E3B8F-D356-49AD-9827-1AB8AA65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470-BE40-457A-9688-0936E49FE794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8892A-D246-4B7C-9764-9DDF287D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B310C-A9C6-44B9-9629-96B15495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CBA-E9FA-4617-9F7C-6FA28904D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65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7B2EF-22F7-4640-AE7E-57798740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4501CC-5835-421F-880C-E370185C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B8D26-83BE-4A41-BC1C-0DE7D03F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470-BE40-457A-9688-0936E49FE794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FB216-D341-4268-BD75-DD2EED9E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2E73B-DC8A-4EF4-8AEA-5431224A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CBA-E9FA-4617-9F7C-6FA28904D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7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F4D7A-5D86-41B9-84AF-0F9540D8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AD73A-7CD3-4FAC-87A7-C58420FE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5E12FB-03AB-45CA-AD8B-532C39BAB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C6A804-D09A-4586-9BA8-30F76613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470-BE40-457A-9688-0936E49FE794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66008E-7860-4DF3-83F0-BB2DC91B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773C66-3E20-40DC-9AB0-859F92C1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CBA-E9FA-4617-9F7C-6FA28904D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54148-6846-42DF-A6B1-63CAF682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21505E-9E70-4D86-9405-1FD1FDCBE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AEBF1-84C8-4492-AACD-9097C518F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1D3AC8-CEF2-4D28-9DB7-63CE24CB1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1A8D58-499D-4617-ABDD-E8F4D9878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0B7C02-B263-49DC-958E-4EBBAEB3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470-BE40-457A-9688-0936E49FE794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D18668-7B71-49C7-8EA0-96BDC4C1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70AA04-35C6-454C-9244-B50E44DC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CBA-E9FA-4617-9F7C-6FA28904D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7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70D47-BBA2-4C02-8DBC-BAF3183C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9966A3-3637-44D4-8910-188156A5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470-BE40-457A-9688-0936E49FE794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0C5C0-5826-413F-9D9E-A4860333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74667D-5763-4545-A624-B3E922D1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CBA-E9FA-4617-9F7C-6FA28904D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75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985EA8-7534-4F3B-B1E7-ABA5D74F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470-BE40-457A-9688-0936E49FE794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F6E9F-A3A8-40AC-A36B-6F133DE4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BAF322-884C-4CAA-98C6-2B1B7003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CBA-E9FA-4617-9F7C-6FA28904D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3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0088C-E12B-4B3F-97CC-0BE9F193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DB2F5-BB63-42A3-960C-8AC4A5414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BAEAD2-7A94-4A04-83E7-F7AB6EDDD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BD4CBC-1D10-44A4-8007-C8D0A230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470-BE40-457A-9688-0936E49FE794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94F0B-9A5C-4417-8833-787596FD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AEECC8-C4D1-4356-BB8E-9933093D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CBA-E9FA-4617-9F7C-6FA28904D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18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5414E-E677-41DA-B86B-B6AAA257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32A4A1-176A-4CDD-BA08-8BCF87F00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524E6F-8663-4EDA-A9CB-BB8DF0D1F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71745D-1B80-4B2F-8773-D067DBDB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470-BE40-457A-9688-0936E49FE794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DFE2F7-D3B7-4F5B-8812-6FD4F409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6A321-3E31-4E97-B7BD-84E0EB64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BCBA-E9FA-4617-9F7C-6FA28904D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6CFEF9-D85D-4905-8416-FCB1F03E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E56CAB-B949-4A92-9646-726251DF2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87EB0-F26B-461A-BBD0-0900D71EA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F470-BE40-457A-9688-0936E49FE794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9205F-DCE8-4AD2-AEA8-514038A1A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47037-05D5-41EE-A6AB-A182F15F7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DBCBA-E9FA-4617-9F7C-6FA28904D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6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B4093001-DE2E-402B-B2E6-6D21E7026FD8}"/>
              </a:ext>
            </a:extLst>
          </p:cNvPr>
          <p:cNvSpPr/>
          <p:nvPr/>
        </p:nvSpPr>
        <p:spPr>
          <a:xfrm>
            <a:off x="438150" y="687653"/>
            <a:ext cx="2563037" cy="25812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woPt" dir="t"/>
          </a:scene3d>
          <a:sp3d>
            <a:bevelT w="1270000" h="1270000"/>
            <a:bevelB w="127000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B5E393A-9CBE-4834-B98F-EA2E22346DFD}"/>
              </a:ext>
            </a:extLst>
          </p:cNvPr>
          <p:cNvSpPr/>
          <p:nvPr/>
        </p:nvSpPr>
        <p:spPr>
          <a:xfrm>
            <a:off x="3267075" y="687652"/>
            <a:ext cx="2563037" cy="258127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woPt" dir="t"/>
          </a:scene3d>
          <a:sp3d>
            <a:bevelT w="1270000" h="1270000"/>
            <a:bevelB w="127000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53120D-9494-47B7-9C9B-DBAE2DDCA9A2}"/>
              </a:ext>
            </a:extLst>
          </p:cNvPr>
          <p:cNvSpPr/>
          <p:nvPr/>
        </p:nvSpPr>
        <p:spPr>
          <a:xfrm>
            <a:off x="6096000" y="687652"/>
            <a:ext cx="2563037" cy="25812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woPt" dir="t"/>
          </a:scene3d>
          <a:sp3d>
            <a:bevelT w="1270000" h="1270000"/>
            <a:bevelB w="127000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4C6B405-FB5F-42C8-A8C8-F66710E946A1}"/>
              </a:ext>
            </a:extLst>
          </p:cNvPr>
          <p:cNvSpPr/>
          <p:nvPr/>
        </p:nvSpPr>
        <p:spPr>
          <a:xfrm>
            <a:off x="8924925" y="687652"/>
            <a:ext cx="2563037" cy="25812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woPt" dir="t"/>
          </a:scene3d>
          <a:sp3d>
            <a:bevelT w="1270000" h="1270000"/>
            <a:bevelB w="127000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FF6F21-AD1F-42E0-92CA-A60780F2A4F6}"/>
              </a:ext>
            </a:extLst>
          </p:cNvPr>
          <p:cNvSpPr/>
          <p:nvPr/>
        </p:nvSpPr>
        <p:spPr>
          <a:xfrm>
            <a:off x="1719668" y="3738351"/>
            <a:ext cx="2563037" cy="2581278"/>
          </a:xfrm>
          <a:prstGeom prst="ellipse">
            <a:avLst/>
          </a:prstGeom>
          <a:gradFill>
            <a:gsLst>
              <a:gs pos="35000">
                <a:schemeClr val="bg1">
                  <a:lumMod val="85000"/>
                </a:schemeClr>
              </a:gs>
              <a:gs pos="57000">
                <a:schemeClr val="accent6"/>
              </a:gs>
              <a:gs pos="71000">
                <a:srgbClr val="FFFF00"/>
              </a:gs>
              <a:gs pos="100000">
                <a:srgbClr val="FF0000"/>
              </a:gs>
            </a:gsLst>
            <a:path path="circle">
              <a:fillToRect l="100000" t="100000"/>
            </a:path>
          </a:gradFill>
          <a:ln>
            <a:noFill/>
          </a:ln>
          <a:scene3d>
            <a:camera prst="orthographicFront"/>
            <a:lightRig rig="twoPt" dir="t"/>
          </a:scene3d>
          <a:sp3d>
            <a:bevelT w="1270000" h="1270000"/>
            <a:bevelB w="127000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1F31012-4A23-414B-9748-71DBAF680AFD}"/>
              </a:ext>
            </a:extLst>
          </p:cNvPr>
          <p:cNvSpPr/>
          <p:nvPr/>
        </p:nvSpPr>
        <p:spPr>
          <a:xfrm>
            <a:off x="4969690" y="3681706"/>
            <a:ext cx="2563037" cy="2581278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woPt" dir="t"/>
          </a:scene3d>
          <a:sp3d>
            <a:bevelT w="1270000" h="1270000"/>
            <a:bevelB w="127000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6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송하람</dc:creator>
  <cp:lastModifiedBy>송하람</cp:lastModifiedBy>
  <cp:revision>6</cp:revision>
  <dcterms:created xsi:type="dcterms:W3CDTF">2021-02-08T11:55:24Z</dcterms:created>
  <dcterms:modified xsi:type="dcterms:W3CDTF">2021-02-11T02:07:45Z</dcterms:modified>
</cp:coreProperties>
</file>