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e89d8b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e89d8b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e8da61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e8da61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7e8da61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7e8da61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Worksheet_1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7475" y="445025"/>
            <a:ext cx="8415000" cy="6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Duration: 20 mins</a:t>
            </a:r>
            <a:endParaRPr sz="18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Set a timer and start working for each question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971475"/>
            <a:ext cx="85206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statement: </a:t>
            </a:r>
            <a:r>
              <a:rPr lang="en"/>
              <a:t>You have just joined an organization as a database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administrator. You have been trained on database basics, which includes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normalization, and to test your  knowledge, you have been asked to solve two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questions: A and B.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64675" y="1275575"/>
            <a:ext cx="85206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Make a copy of this ppt and save it in your drive.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Rename it with your name,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Add your answers to the next slide of the question slide and attach the new tables created from excel.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8640" t="19785" r="9223" b="20725"/>
          <a:stretch/>
        </p:blipFill>
        <p:spPr>
          <a:xfrm>
            <a:off x="311700" y="835978"/>
            <a:ext cx="8520600" cy="347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5085-1A94-AB88-ED1E-F393DBD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Transformed Table (After 1NF):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201400-9DA3-067F-AAC4-5091A9A7A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8951"/>
              </p:ext>
            </p:extLst>
          </p:nvPr>
        </p:nvGraphicFramePr>
        <p:xfrm>
          <a:off x="448338" y="1017724"/>
          <a:ext cx="4123661" cy="2980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7">
                  <a:extLst>
                    <a:ext uri="{9D8B030D-6E8A-4147-A177-3AD203B41FA5}">
                      <a16:colId xmlns:a16="http://schemas.microsoft.com/office/drawing/2014/main" val="3833900439"/>
                    </a:ext>
                  </a:extLst>
                </a:gridCol>
                <a:gridCol w="1455410">
                  <a:extLst>
                    <a:ext uri="{9D8B030D-6E8A-4147-A177-3AD203B41FA5}">
                      <a16:colId xmlns:a16="http://schemas.microsoft.com/office/drawing/2014/main" val="3540653566"/>
                    </a:ext>
                  </a:extLst>
                </a:gridCol>
                <a:gridCol w="1677764">
                  <a:extLst>
                    <a:ext uri="{9D8B030D-6E8A-4147-A177-3AD203B41FA5}">
                      <a16:colId xmlns:a16="http://schemas.microsoft.com/office/drawing/2014/main" val="2070799434"/>
                    </a:ext>
                  </a:extLst>
                </a:gridCol>
              </a:tblGrid>
              <a:tr h="4257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SongID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Artist 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Song Category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004292"/>
                  </a:ext>
                </a:extLst>
              </a:tr>
              <a:tr h="425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Bruno Mars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535604"/>
                  </a:ext>
                </a:extLst>
              </a:tr>
              <a:tr h="425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Alan Walker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Romantic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562736"/>
                  </a:ext>
                </a:extLst>
              </a:tr>
              <a:tr h="425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Eminem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5822476"/>
                  </a:ext>
                </a:extLst>
              </a:tr>
              <a:tr h="425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Eminem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Hip 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616180"/>
                  </a:ext>
                </a:extLst>
              </a:tr>
              <a:tr h="425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Metallica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427293"/>
                  </a:ext>
                </a:extLst>
              </a:tr>
              <a:tr h="425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 Puth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Romantic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0068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8438" t="19785" r="10655" b="16017"/>
          <a:stretch/>
        </p:blipFill>
        <p:spPr>
          <a:xfrm>
            <a:off x="311700" y="917552"/>
            <a:ext cx="8180774" cy="365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22A5-0F44-C124-01C8-E16A2A14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Transformed Tables (After 2NF):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C6538A-7A4C-AB04-A516-7774166F2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96143"/>
              </p:ext>
            </p:extLst>
          </p:nvPr>
        </p:nvGraphicFramePr>
        <p:xfrm>
          <a:off x="311699" y="1096481"/>
          <a:ext cx="3930691" cy="3114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767">
                  <a:extLst>
                    <a:ext uri="{9D8B030D-6E8A-4147-A177-3AD203B41FA5}">
                      <a16:colId xmlns:a16="http://schemas.microsoft.com/office/drawing/2014/main" val="471856373"/>
                    </a:ext>
                  </a:extLst>
                </a:gridCol>
                <a:gridCol w="2338924">
                  <a:extLst>
                    <a:ext uri="{9D8B030D-6E8A-4147-A177-3AD203B41FA5}">
                      <a16:colId xmlns:a16="http://schemas.microsoft.com/office/drawing/2014/main" val="2262646044"/>
                    </a:ext>
                  </a:extLst>
                </a:gridCol>
              </a:tblGrid>
              <a:tr h="519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SongID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Artist 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288346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Bruno Mars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64396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Alan Walker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455949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Eminem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822959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Metallica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231173"/>
                  </a:ext>
                </a:extLst>
              </a:tr>
              <a:tr h="51900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Charlie Puth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88351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10CD59-2F1B-9837-16E0-93FF76BFE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10332"/>
              </p:ext>
            </p:extLst>
          </p:nvPr>
        </p:nvGraphicFramePr>
        <p:xfrm>
          <a:off x="4572000" y="1096483"/>
          <a:ext cx="4260300" cy="2880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245">
                  <a:extLst>
                    <a:ext uri="{9D8B030D-6E8A-4147-A177-3AD203B41FA5}">
                      <a16:colId xmlns:a16="http://schemas.microsoft.com/office/drawing/2014/main" val="2447476182"/>
                    </a:ext>
                  </a:extLst>
                </a:gridCol>
                <a:gridCol w="2535055">
                  <a:extLst>
                    <a:ext uri="{9D8B030D-6E8A-4147-A177-3AD203B41FA5}">
                      <a16:colId xmlns:a16="http://schemas.microsoft.com/office/drawing/2014/main" val="1166985850"/>
                    </a:ext>
                  </a:extLst>
                </a:gridCol>
              </a:tblGrid>
              <a:tr h="594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Song Name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Artist 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300000"/>
                  </a:ext>
                </a:extLst>
              </a:tr>
              <a:tr h="457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Bruno Mars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937766"/>
                  </a:ext>
                </a:extLst>
              </a:tr>
              <a:tr h="457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PQR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Alan Walker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1000897"/>
                  </a:ext>
                </a:extLst>
              </a:tr>
              <a:tr h="457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Eminem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386381"/>
                  </a:ext>
                </a:extLst>
              </a:tr>
              <a:tr h="457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XYZ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Metallica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706827"/>
                  </a:ext>
                </a:extLst>
              </a:tr>
              <a:tr h="457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Charlie Puth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501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7855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173</Words>
  <Application>Microsoft Office PowerPoint</Application>
  <PresentationFormat>On-screen Show (16:9)</PresentationFormat>
  <Paragraphs>58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 Light</vt:lpstr>
      <vt:lpstr>Worksheet_1</vt:lpstr>
      <vt:lpstr>Duration: 20 mins Set a timer and start working for each question</vt:lpstr>
      <vt:lpstr>PowerPoint Presentation</vt:lpstr>
      <vt:lpstr>Transformed Table (After 1NF):</vt:lpstr>
      <vt:lpstr>PowerPoint Presentation</vt:lpstr>
      <vt:lpstr>Transformed Tables (After 2NF):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LENOVO</cp:lastModifiedBy>
  <cp:revision>4</cp:revision>
  <dcterms:modified xsi:type="dcterms:W3CDTF">2024-11-25T14:39:55Z</dcterms:modified>
</cp:coreProperties>
</file>