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59" r:id="rId5"/>
    <p:sldId id="260" r:id="rId6"/>
    <p:sldId id="263" r:id="rId7"/>
    <p:sldId id="261" r:id="rId8"/>
    <p:sldId id="264" r:id="rId9"/>
    <p:sldId id="262" r:id="rId10"/>
    <p:sldId id="269" r:id="rId11"/>
    <p:sldId id="268" r:id="rId12"/>
    <p:sldId id="270" r:id="rId13"/>
    <p:sldId id="266" r:id="rId14"/>
    <p:sldId id="272" r:id="rId15"/>
    <p:sldId id="271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9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4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1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51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6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1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171E-DCFD-4DF8-AE41-34196BB0DF10}" type="datetimeFigureOut">
              <a:rPr lang="ko-KR" altLang="en-US" smtClean="0"/>
              <a:t>2020-12-09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99F6-C63D-4D16-BFF6-F9F74AB93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0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nparadox.tistory.com/1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개냥이들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29353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팀원</a:t>
            </a:r>
            <a:r>
              <a:rPr lang="en-US" altLang="ko-KR" dirty="0" smtClean="0"/>
              <a:t>: 2019136109</a:t>
            </a:r>
            <a:r>
              <a:rPr lang="en-US" altLang="ko-KR" dirty="0"/>
              <a:t> </a:t>
            </a:r>
            <a:r>
              <a:rPr lang="ko-KR" altLang="en-US" dirty="0" err="1" smtClean="0"/>
              <a:t>지하랑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총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9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5210629" cy="96012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member </a:t>
            </a:r>
            <a:r>
              <a:rPr lang="ko-KR" altLang="en-US" dirty="0" smtClean="0"/>
              <a:t>테이블은 회원 정보를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3162980"/>
            <a:ext cx="6847290" cy="286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5210629" cy="96012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테이블은 게시판 정보를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54" y="2752725"/>
            <a:ext cx="71151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5210629" cy="96012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hopping </a:t>
            </a:r>
            <a:r>
              <a:rPr lang="ko-KR" altLang="en-US" dirty="0" smtClean="0"/>
              <a:t>테이블은 반려동물 제품 정보를 저장한다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5794"/>
            <a:ext cx="12046857" cy="34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5210629" cy="960120"/>
          </a:xfrm>
        </p:spPr>
        <p:txBody>
          <a:bodyPr/>
          <a:lstStyle/>
          <a:p>
            <a:r>
              <a:rPr lang="ko-KR" altLang="en-US" dirty="0" smtClean="0"/>
              <a:t>데이터베이스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Basket </a:t>
            </a:r>
            <a:r>
              <a:rPr lang="ko-KR" altLang="en-US" dirty="0" smtClean="0"/>
              <a:t>테이블은 장바구니 정보를 저장한다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Shopping </a:t>
            </a:r>
            <a:r>
              <a:rPr lang="ko-KR" altLang="en-US" dirty="0" smtClean="0"/>
              <a:t>테이블의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를 받아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85810"/>
            <a:ext cx="8271330" cy="30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35656"/>
            <a:ext cx="12192000" cy="960120"/>
          </a:xfrm>
        </p:spPr>
        <p:txBody>
          <a:bodyPr/>
          <a:lstStyle/>
          <a:p>
            <a:r>
              <a:rPr lang="ko-KR" altLang="en-US" dirty="0" smtClean="0"/>
              <a:t>발표 후 수정 사항입니다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28007" y="539496"/>
            <a:ext cx="6722225" cy="960120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회원가입과 로그인 화면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531" y="2363216"/>
            <a:ext cx="4210050" cy="3238500"/>
          </a:xfrm>
          <a:prstGeom prst="rect">
            <a:avLst/>
          </a:prstGeom>
          <a:ln>
            <a:solidFill>
              <a:schemeClr val="accent1">
                <a:alpha val="46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48" y="1557020"/>
            <a:ext cx="5538795" cy="5270500"/>
          </a:xfrm>
          <a:prstGeom prst="rect">
            <a:avLst/>
          </a:prstGeom>
          <a:ln>
            <a:solidFill>
              <a:schemeClr val="accent1">
                <a:alpha val="48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787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850967" cy="960120"/>
          </a:xfrm>
        </p:spPr>
        <p:txBody>
          <a:bodyPr/>
          <a:lstStyle/>
          <a:p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99616"/>
            <a:ext cx="10972800" cy="535838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member_join.php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회원정보를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member_update.php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회원정보를 수정</a:t>
            </a:r>
            <a:endParaRPr lang="en-US" altLang="ko-KR" sz="2000" dirty="0" smtClean="0"/>
          </a:p>
          <a:p>
            <a:r>
              <a:rPr lang="en-US" altLang="ko-KR" sz="2000" dirty="0" err="1"/>
              <a:t>Login.php</a:t>
            </a:r>
            <a:r>
              <a:rPr lang="en-US" altLang="ko-KR" sz="2000" dirty="0"/>
              <a:t>: </a:t>
            </a:r>
            <a:r>
              <a:rPr lang="ko-KR" altLang="en-US" sz="2000" dirty="0"/>
              <a:t>로그인</a:t>
            </a:r>
            <a:endParaRPr lang="en-US" altLang="ko-KR" sz="2000" dirty="0"/>
          </a:p>
          <a:p>
            <a:r>
              <a:rPr lang="en-US" altLang="ko-KR" sz="2000" dirty="0" err="1" smtClean="0"/>
              <a:t>Logout.php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로그아웃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insert.php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게시물 정보를 </a:t>
            </a:r>
            <a:r>
              <a:rPr lang="en-US" altLang="ko-KR" sz="2000" dirty="0"/>
              <a:t>DB 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r>
              <a:rPr lang="en-US" altLang="ko-KR" sz="2000" dirty="0" err="1" smtClean="0"/>
              <a:t>Update.php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게시물 정보를 수정</a:t>
            </a:r>
            <a:endParaRPr lang="en-US" altLang="ko-KR" sz="2000" dirty="0" smtClean="0"/>
          </a:p>
          <a:p>
            <a:r>
              <a:rPr lang="en-US" altLang="ko-KR" sz="2000" dirty="0" err="1"/>
              <a:t>Delete.php</a:t>
            </a:r>
            <a:r>
              <a:rPr lang="en-US" altLang="ko-KR" sz="2000" dirty="0"/>
              <a:t>: </a:t>
            </a:r>
            <a:r>
              <a:rPr lang="ko-KR" altLang="en-US" sz="2000" dirty="0"/>
              <a:t>게시물 </a:t>
            </a:r>
            <a:r>
              <a:rPr lang="ko-KR" altLang="en-US" sz="2000" dirty="0" smtClean="0"/>
              <a:t>삭제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/>
              <a:t>insert2.php: </a:t>
            </a:r>
            <a:r>
              <a:rPr lang="ko-KR" altLang="en-US" sz="2000" dirty="0"/>
              <a:t>반려동물 제품 정보를 </a:t>
            </a:r>
            <a:r>
              <a:rPr lang="en-US" altLang="ko-KR" sz="2000" dirty="0"/>
              <a:t>DB </a:t>
            </a:r>
            <a:r>
              <a:rPr lang="ko-KR" altLang="en-US" sz="2000" dirty="0" smtClean="0"/>
              <a:t>에 저장</a:t>
            </a:r>
            <a:endParaRPr lang="en-US" altLang="ko-KR" sz="2000" dirty="0" smtClean="0"/>
          </a:p>
          <a:p>
            <a:r>
              <a:rPr lang="en-US" altLang="ko-KR" sz="2000" dirty="0" smtClean="0"/>
              <a:t>Update2.php: </a:t>
            </a:r>
            <a:r>
              <a:rPr lang="ko-KR" altLang="en-US" sz="2000" dirty="0"/>
              <a:t>반려동물 제품 정보를 </a:t>
            </a:r>
            <a:r>
              <a:rPr lang="ko-KR" altLang="en-US" sz="2000" dirty="0" smtClean="0"/>
              <a:t>수정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del_file.php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반려동물 제품 삭제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add_basket.php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장바구니 목록 추가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del_basket.php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장바구니  목록 정보 삭제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1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62560" y="529336"/>
            <a:ext cx="4287520" cy="96012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가져다 쓴 소스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/>
              <a:t>member_info_form.php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회원가입 폼 참조</a:t>
            </a:r>
            <a:r>
              <a:rPr lang="en-US" altLang="ko-KR" sz="2400" dirty="0" smtClean="0"/>
              <a:t>: </a:t>
            </a:r>
          </a:p>
          <a:p>
            <a:pPr marL="0" indent="0">
              <a:buNone/>
            </a:pP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twinparadox.tistory.com/139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smtClean="0"/>
              <a:t>Sec02.php </a:t>
            </a:r>
            <a:r>
              <a:rPr lang="ko-KR" altLang="en-US" sz="2400" dirty="0" smtClean="0"/>
              <a:t>장바구니 </a:t>
            </a:r>
            <a:r>
              <a:rPr lang="en-US" altLang="ko-KR" sz="2400" dirty="0" smtClean="0"/>
              <a:t>DB </a:t>
            </a:r>
            <a:r>
              <a:rPr lang="ko-KR" altLang="en-US" sz="2400" dirty="0" smtClean="0"/>
              <a:t>데이터 </a:t>
            </a:r>
            <a:r>
              <a:rPr lang="en-US" altLang="ko-KR" sz="2400" dirty="0" smtClean="0"/>
              <a:t>post</a:t>
            </a:r>
            <a:r>
              <a:rPr lang="ko-KR" altLang="en-US" sz="2400" dirty="0" smtClean="0"/>
              <a:t>로 전달</a:t>
            </a:r>
            <a:r>
              <a:rPr lang="en-US" altLang="ko-KR" sz="2400" dirty="0" smtClean="0"/>
              <a:t>:</a:t>
            </a:r>
          </a:p>
          <a:p>
            <a:pPr marL="0" indent="0">
              <a:buNone/>
            </a:pPr>
            <a:r>
              <a:rPr lang="en-US" altLang="ko-KR" sz="2400" dirty="0" smtClean="0"/>
              <a:t>Web B</a:t>
            </a:r>
            <a:r>
              <a:rPr lang="ko-KR" altLang="en-US" sz="2400" dirty="0" smtClean="0"/>
              <a:t>반 이유진 학생에게 도움을 받음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267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216131" y="741132"/>
            <a:ext cx="8706196" cy="1325563"/>
          </a:xfrm>
        </p:spPr>
        <p:txBody>
          <a:bodyPr>
            <a:normAutofit/>
          </a:bodyPr>
          <a:lstStyle/>
          <a:p>
            <a:r>
              <a:rPr lang="ko-KR" altLang="en-US" sz="2600" dirty="0" smtClean="0"/>
              <a:t>프로젝트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반려동물 용품을 판매하는 웹사이트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/>
              <a:t>구현 목록</a:t>
            </a:r>
            <a:r>
              <a:rPr lang="en-US" altLang="ko-KR" sz="2800" dirty="0" smtClean="0"/>
              <a:t>:</a:t>
            </a:r>
          </a:p>
          <a:p>
            <a:r>
              <a:rPr lang="ko-KR" altLang="en-US" sz="2800" dirty="0" smtClean="0"/>
              <a:t>커뮤니티 게시판</a:t>
            </a:r>
            <a:endParaRPr lang="en-US" altLang="ko-KR" sz="2800" dirty="0" smtClean="0"/>
          </a:p>
          <a:p>
            <a:r>
              <a:rPr lang="ko-KR" altLang="en-US" sz="2800" dirty="0" smtClean="0"/>
              <a:t>상품 진열창</a:t>
            </a:r>
            <a:endParaRPr lang="en-US" altLang="ko-KR" sz="2800" dirty="0" smtClean="0"/>
          </a:p>
          <a:p>
            <a:r>
              <a:rPr lang="ko-KR" altLang="en-US" sz="2800" dirty="0" smtClean="0"/>
              <a:t>장바구니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24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3403600" cy="960120"/>
          </a:xfrm>
        </p:spPr>
        <p:txBody>
          <a:bodyPr/>
          <a:lstStyle/>
          <a:p>
            <a:r>
              <a:rPr lang="ko-KR" altLang="en-US" dirty="0" smtClean="0"/>
              <a:t>사용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HTML/CSS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smtClean="0"/>
              <a:t>PHP</a:t>
            </a:r>
          </a:p>
          <a:p>
            <a:r>
              <a:rPr lang="en-US" altLang="ko-KR" dirty="0" err="1" smtClean="0"/>
              <a:t>MariaDB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46375"/>
            <a:ext cx="2935778" cy="67396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메인 화면 구성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3459" y="1914828"/>
            <a:ext cx="398526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로그인 기능</a:t>
            </a:r>
            <a:endParaRPr lang="en-US" altLang="ko-KR" sz="2400" dirty="0"/>
          </a:p>
          <a:p>
            <a:r>
              <a:rPr lang="ko-KR" altLang="en-US" sz="2400" dirty="0" smtClean="0"/>
              <a:t>메뉴</a:t>
            </a:r>
            <a:endParaRPr lang="en-US" altLang="ko-KR" sz="2400" dirty="0" smtClean="0"/>
          </a:p>
          <a:p>
            <a:r>
              <a:rPr lang="ko-KR" altLang="en-US" sz="2400" dirty="0" smtClean="0"/>
              <a:t>메인 배너</a:t>
            </a:r>
            <a:endParaRPr lang="en-US" altLang="ko-KR" sz="2400" dirty="0" smtClean="0"/>
          </a:p>
          <a:p>
            <a:r>
              <a:rPr lang="ko-KR" altLang="en-US" sz="2400" dirty="0" smtClean="0"/>
              <a:t>미니 게시판</a:t>
            </a:r>
            <a:endParaRPr lang="en-US" altLang="ko-KR" sz="2400" dirty="0" smtClean="0"/>
          </a:p>
          <a:p>
            <a:r>
              <a:rPr lang="ko-KR" altLang="en-US" sz="2400" dirty="0" smtClean="0"/>
              <a:t>미니 반려 용품 판매 목록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4218708" y="83127"/>
            <a:ext cx="7973292" cy="6708372"/>
            <a:chOff x="4218708" y="0"/>
            <a:chExt cx="7973292" cy="67083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25400" r="1410" b="5893"/>
            <a:stretch/>
          </p:blipFill>
          <p:spPr>
            <a:xfrm>
              <a:off x="4218708" y="3582786"/>
              <a:ext cx="7973292" cy="312558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2718" r="1373" b="7397"/>
            <a:stretch/>
          </p:blipFill>
          <p:spPr>
            <a:xfrm>
              <a:off x="4218708" y="0"/>
              <a:ext cx="7973292" cy="3582786"/>
            </a:xfrm>
            <a:prstGeom prst="rect">
              <a:avLst/>
            </a:prstGeom>
          </p:spPr>
        </p:pic>
      </p:grpSp>
      <p:sp>
        <p:nvSpPr>
          <p:cNvPr id="11" name="제목 1"/>
          <p:cNvSpPr txBox="1">
            <a:spLocks/>
          </p:cNvSpPr>
          <p:nvPr/>
        </p:nvSpPr>
        <p:spPr>
          <a:xfrm>
            <a:off x="547255" y="964277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</a:t>
            </a:r>
            <a:r>
              <a:rPr lang="en-US" altLang="ko-KR" sz="2000" dirty="0" err="1" smtClean="0">
                <a:solidFill>
                  <a:srgbClr val="5F5F5F"/>
                </a:solidFill>
              </a:rPr>
              <a:t>animal.php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04812"/>
            <a:ext cx="2935778" cy="67396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게시판 구성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3459" y="1914828"/>
            <a:ext cx="3244388" cy="241610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수업시간에 사용한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간단한 게시판</a:t>
            </a:r>
            <a:endParaRPr lang="en-US" altLang="ko-KR" sz="24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7506" y="972590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sec01.php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28720" y="1496292"/>
            <a:ext cx="8463280" cy="4672780"/>
            <a:chOff x="3728720" y="0"/>
            <a:chExt cx="8463280" cy="46727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70294" r="1313" b="13488"/>
            <a:stretch/>
          </p:blipFill>
          <p:spPr>
            <a:xfrm>
              <a:off x="3728720" y="3890460"/>
              <a:ext cx="8463280" cy="78232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12306" r="1326" b="7560"/>
            <a:stretch/>
          </p:blipFill>
          <p:spPr>
            <a:xfrm>
              <a:off x="3728720" y="0"/>
              <a:ext cx="8463280" cy="389377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81914" y="3866652"/>
            <a:ext cx="3707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상태에 따라 달라지는 기능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게스트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게시판  글 열람만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일반 사용자 로그인 시</a:t>
            </a:r>
            <a:r>
              <a:rPr lang="en-US" altLang="ko-KR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글쓰기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6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96240" y="501471"/>
            <a:ext cx="2935778" cy="673966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글 보기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3459" y="1914829"/>
            <a:ext cx="3244388" cy="18240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게시판에서 글 제목 클릭 시 화면</a:t>
            </a:r>
            <a:endParaRPr lang="en-US" altLang="ko-KR" sz="24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7506" y="972590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</a:t>
            </a:r>
            <a:r>
              <a:rPr lang="en-US" altLang="ko-KR" sz="2000" dirty="0" err="1" smtClean="0">
                <a:solidFill>
                  <a:srgbClr val="5F5F5F"/>
                </a:solidFill>
              </a:rPr>
              <a:t>view.php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914" y="3866652"/>
            <a:ext cx="41141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로그인 상태에 따라 달라지는 기능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sz="2000" dirty="0" smtClean="0"/>
              <a:t>관리자 로그인 시</a:t>
            </a:r>
            <a:r>
              <a:rPr lang="en-US" altLang="ko-KR" sz="2000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수정 가능</a:t>
            </a:r>
            <a:endParaRPr lang="en-US" altLang="ko-KR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삭제 가능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2317" r="52667" b="59257"/>
          <a:stretch/>
        </p:blipFill>
        <p:spPr>
          <a:xfrm>
            <a:off x="4506422" y="2472268"/>
            <a:ext cx="7499148" cy="2533225"/>
          </a:xfrm>
          <a:prstGeom prst="rect">
            <a:avLst/>
          </a:prstGeom>
          <a:ln>
            <a:solidFill>
              <a:schemeClr val="tx1">
                <a:alpha val="44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8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7565" y="495042"/>
            <a:ext cx="3875116" cy="673966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반려 용품 판매 목록 구성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67799" y="1751714"/>
            <a:ext cx="3244388" cy="124400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제품 진열</a:t>
            </a:r>
            <a:endParaRPr lang="en-US" altLang="ko-KR" sz="24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2069" y="939339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sec02.php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592320" y="495042"/>
            <a:ext cx="7599681" cy="6528577"/>
            <a:chOff x="4237643" y="573578"/>
            <a:chExt cx="7599681" cy="652857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9047" t="12413" r="1049" b="8566"/>
            <a:stretch/>
          </p:blipFill>
          <p:spPr>
            <a:xfrm>
              <a:off x="4237643" y="573578"/>
              <a:ext cx="7599681" cy="3757353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9164" t="36265" r="1086" b="5475"/>
            <a:stretch/>
          </p:blipFill>
          <p:spPr>
            <a:xfrm>
              <a:off x="4247803" y="4330930"/>
              <a:ext cx="7589520" cy="277122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-47565" y="2373718"/>
            <a:ext cx="41318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상태에 따라 달라지는 기능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게스트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진열된 제품을 보는 것만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일반 사용자 로그인 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원하는 수량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수량 조절 버튼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장바구니에 담기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구매하기 표시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장바구니로 이동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관리자 로그인 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 추가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상품 삭제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7565" y="495042"/>
            <a:ext cx="3875116" cy="67396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반려 용품 상세정보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67799" y="1751714"/>
            <a:ext cx="3244388" cy="124400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판매 목록에서 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제목 클릭 시 화면</a:t>
            </a:r>
            <a:endParaRPr lang="en-US" altLang="ko-KR" sz="2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2069" y="939339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view2.php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799" y="3164611"/>
            <a:ext cx="3707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상태에 따라 달라지는 기능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일반 사용자 로그인 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장바구니로 이동 버튼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구매하기 버튼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관리자 로그인 시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삭제 가능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2604" r="54373" b="16726"/>
          <a:stretch/>
        </p:blipFill>
        <p:spPr>
          <a:xfrm>
            <a:off x="5727238" y="1572665"/>
            <a:ext cx="5987242" cy="5216251"/>
          </a:xfrm>
          <a:prstGeom prst="rect">
            <a:avLst/>
          </a:prstGeom>
          <a:ln>
            <a:solidFill>
              <a:schemeClr val="tx1">
                <a:alpha val="4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90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47565" y="495042"/>
            <a:ext cx="3875116" cy="673966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장바구니 구성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13459" y="1914828"/>
            <a:ext cx="3475932" cy="194227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장바구니 목록</a:t>
            </a:r>
            <a:endParaRPr lang="en-US" altLang="ko-KR" sz="2400" dirty="0" smtClean="0"/>
          </a:p>
          <a:p>
            <a:r>
              <a:rPr lang="ko-KR" altLang="en-US" sz="2400" dirty="0" smtClean="0"/>
              <a:t>수량 확인</a:t>
            </a:r>
            <a:endParaRPr lang="en-US" altLang="ko-KR" sz="2400" dirty="0" smtClean="0"/>
          </a:p>
          <a:p>
            <a:r>
              <a:rPr lang="ko-KR" altLang="en-US" sz="2400" dirty="0"/>
              <a:t>가격 총합 </a:t>
            </a:r>
            <a:r>
              <a:rPr lang="ko-KR" altLang="en-US" sz="2400" dirty="0" smtClean="0"/>
              <a:t>확인</a:t>
            </a:r>
            <a:endParaRPr lang="en-US" altLang="ko-KR" sz="2400" dirty="0" smtClean="0"/>
          </a:p>
          <a:p>
            <a:r>
              <a:rPr lang="ko-KR" altLang="en-US" sz="2400" dirty="0" smtClean="0"/>
              <a:t>장바구니에서 제거</a:t>
            </a:r>
            <a:endParaRPr lang="en-US" altLang="ko-KR" sz="2400" dirty="0" smtClean="0"/>
          </a:p>
          <a:p>
            <a:r>
              <a:rPr lang="ko-KR" altLang="en-US" sz="2400" dirty="0" smtClean="0"/>
              <a:t>구매하기</a:t>
            </a:r>
            <a:endParaRPr lang="en-US" altLang="ko-KR" sz="2400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22069" y="939339"/>
            <a:ext cx="2935778" cy="673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smtClean="0">
                <a:solidFill>
                  <a:srgbClr val="5F5F5F"/>
                </a:solidFill>
              </a:rPr>
              <a:t>파일명</a:t>
            </a:r>
            <a:r>
              <a:rPr lang="en-US" altLang="ko-KR" sz="2000" dirty="0" smtClean="0">
                <a:solidFill>
                  <a:srgbClr val="5F5F5F"/>
                </a:solidFill>
              </a:rPr>
              <a:t>: </a:t>
            </a:r>
            <a:r>
              <a:rPr lang="en-US" altLang="ko-KR" sz="2000" dirty="0" err="1" smtClean="0">
                <a:solidFill>
                  <a:srgbClr val="5F5F5F"/>
                </a:solidFill>
              </a:rPr>
              <a:t>basket.php</a:t>
            </a:r>
            <a:endParaRPr lang="ko-KR" altLang="en-US" sz="2000" dirty="0">
              <a:solidFill>
                <a:srgbClr val="5F5F5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14" y="4463934"/>
            <a:ext cx="3707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로그인 상태에 따라 달라지는 기능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게스트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이용 불가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3827551" y="1455466"/>
            <a:ext cx="8296516" cy="4208797"/>
            <a:chOff x="3895484" y="1613305"/>
            <a:chExt cx="8296516" cy="42087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12652" r="1351" b="5463"/>
            <a:stretch/>
          </p:blipFill>
          <p:spPr>
            <a:xfrm>
              <a:off x="3895484" y="1613305"/>
              <a:ext cx="8296516" cy="38737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84404" r="1199" b="5998"/>
            <a:stretch/>
          </p:blipFill>
          <p:spPr>
            <a:xfrm>
              <a:off x="3895484" y="5487036"/>
              <a:ext cx="8296516" cy="335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4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177</TotalTime>
  <Words>351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Tw Cen MT</vt:lpstr>
      <vt:lpstr>맑은 고딕</vt:lpstr>
      <vt:lpstr>Arial</vt:lpstr>
      <vt:lpstr>Wingdings 3</vt:lpstr>
      <vt:lpstr>New_Simple01</vt:lpstr>
      <vt:lpstr>개냥이들</vt:lpstr>
      <vt:lpstr>프로젝트: 반려동물 용품을 판매하는 웹사이트 </vt:lpstr>
      <vt:lpstr>사용 기술</vt:lpstr>
      <vt:lpstr>메인 화면 구성</vt:lpstr>
      <vt:lpstr>게시판 구성</vt:lpstr>
      <vt:lpstr>글 보기</vt:lpstr>
      <vt:lpstr>반려 용품 판매 목록 구성</vt:lpstr>
      <vt:lpstr>반려 용품 상세정보</vt:lpstr>
      <vt:lpstr>장바구니 구성</vt:lpstr>
      <vt:lpstr>데이터베이스 구조</vt:lpstr>
      <vt:lpstr>데이터베이스 구조</vt:lpstr>
      <vt:lpstr>데이터베이스 구조</vt:lpstr>
      <vt:lpstr>데이터베이스 구조</vt:lpstr>
      <vt:lpstr>발표 후 수정 사항입니다.</vt:lpstr>
      <vt:lpstr>회원가입과 로그인 화면</vt:lpstr>
      <vt:lpstr>모듈</vt:lpstr>
      <vt:lpstr>가져다 쓴 소스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개냥이들</dc:title>
  <dc:creator>user01</dc:creator>
  <cp:lastModifiedBy>user01</cp:lastModifiedBy>
  <cp:revision>25</cp:revision>
  <dcterms:created xsi:type="dcterms:W3CDTF">2020-12-09T02:36:26Z</dcterms:created>
  <dcterms:modified xsi:type="dcterms:W3CDTF">2020-12-09T05:51:58Z</dcterms:modified>
</cp:coreProperties>
</file>