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911A6-CA7B-4860-9449-D2782288887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98FC5A-DEB5-427F-92AA-6222E7E5F401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인스타그램</a:t>
          </a:r>
          <a:endParaRPr lang="ko-KR" altLang="en-US" b="1" dirty="0">
            <a:solidFill>
              <a:schemeClr val="tx1"/>
            </a:solidFill>
          </a:endParaRPr>
        </a:p>
      </dgm:t>
    </dgm:pt>
    <dgm:pt modelId="{8E142A95-1836-456C-9A0A-49B0B9342088}" type="parTrans" cxnId="{CA46C398-46B0-41A2-BF7B-BADA82C8CAB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319ACCC-E00B-4179-9D57-887FCF0A1075}" type="sibTrans" cxnId="{CA46C398-46B0-41A2-BF7B-BADA82C8CAB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35C422E-3F90-4016-9720-626B090760C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홈</a:t>
          </a:r>
          <a:endParaRPr lang="ko-KR" altLang="en-US" b="1" dirty="0">
            <a:solidFill>
              <a:schemeClr val="tx1"/>
            </a:solidFill>
          </a:endParaRPr>
        </a:p>
      </dgm:t>
    </dgm:pt>
    <dgm:pt modelId="{0DC9FA51-A07C-42D2-99E2-CB71E1107F89}" type="parTrans" cxnId="{E58C2BE6-8C4E-4C23-B0B2-049E7D9C444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3D6843B-D71D-4690-AD9A-16D0008DC6DC}" type="sibTrans" cxnId="{E58C2BE6-8C4E-4C23-B0B2-049E7D9C444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A714C72-30C9-4B3A-BDA2-3DEBD45AA5F4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게시물</a:t>
          </a:r>
          <a:endParaRPr lang="ko-KR" altLang="en-US" b="1" dirty="0">
            <a:solidFill>
              <a:schemeClr val="tx1"/>
            </a:solidFill>
          </a:endParaRPr>
        </a:p>
      </dgm:t>
    </dgm:pt>
    <dgm:pt modelId="{DB7CFCB0-BADD-4801-82A5-553B31951A34}" type="parTrans" cxnId="{9D17B92A-9249-477D-B790-A94BDABDE2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AFAE2FA-343C-4F33-B0A6-96303717835E}" type="sibTrans" cxnId="{9D17B92A-9249-477D-B790-A94BDABDE2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2B42AD7-2535-492F-A873-C6CAAF366C89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사진</a:t>
          </a:r>
          <a:endParaRPr lang="ko-KR" altLang="en-US" b="1" dirty="0">
            <a:solidFill>
              <a:schemeClr val="tx1"/>
            </a:solidFill>
          </a:endParaRPr>
        </a:p>
      </dgm:t>
    </dgm:pt>
    <dgm:pt modelId="{456F5836-8433-40EE-9C78-59955FC4972E}" type="parTrans" cxnId="{9D4C8819-8FE3-45B6-A403-207F1D2982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1CBC879-97AD-4888-907A-A7023FB51019}" type="sibTrans" cxnId="{9D4C8819-8FE3-45B6-A403-207F1D2982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09E677F-82E3-4D44-B9A8-2EB502CC6216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동영상</a:t>
          </a:r>
          <a:endParaRPr lang="ko-KR" altLang="en-US" b="1" dirty="0">
            <a:solidFill>
              <a:schemeClr val="tx1"/>
            </a:solidFill>
          </a:endParaRPr>
        </a:p>
      </dgm:t>
    </dgm:pt>
    <dgm:pt modelId="{8D97289C-D2CC-45B8-BE76-C92A87DF3357}" type="parTrans" cxnId="{DC518CFB-FFB5-40DE-AEAD-58FA5C029B3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D8E572-170E-4A08-AF02-DF3A1FE21FD3}" type="sibTrans" cxnId="{DC518CFB-FFB5-40DE-AEAD-58FA5C029B3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89BF372-7295-488E-A9F9-FB3BF733E4A8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검색</a:t>
          </a:r>
          <a:endParaRPr lang="ko-KR" altLang="en-US" b="1" dirty="0">
            <a:solidFill>
              <a:schemeClr val="tx1"/>
            </a:solidFill>
          </a:endParaRPr>
        </a:p>
      </dgm:t>
    </dgm:pt>
    <dgm:pt modelId="{2A8CC9A9-3991-4DCD-9799-924C2A111E79}" type="parTrans" cxnId="{EFA667EE-7EAC-4F1B-8E6B-995BD54A3F5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27BB9D-5B21-4B43-9453-5E725A36F055}" type="sibTrans" cxnId="{EFA667EE-7EAC-4F1B-8E6B-995BD54A3F5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70A39EE-A98C-45F2-BBF9-49A67F29D912}">
      <dgm:prSet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tx1"/>
              </a:solidFill>
            </a:rPr>
            <a:t>사진추가</a:t>
          </a:r>
          <a:endParaRPr lang="ko-KR" altLang="en-US" b="1" dirty="0">
            <a:solidFill>
              <a:schemeClr val="tx1"/>
            </a:solidFill>
          </a:endParaRPr>
        </a:p>
      </dgm:t>
    </dgm:pt>
    <dgm:pt modelId="{B1F90A3B-45BD-4377-85C8-4D4DC6C1C020}" type="parTrans" cxnId="{A0BD693C-99E9-4125-8745-884E10F4644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4E4597A-A0B0-4FD4-AF62-F59284F42D07}" type="sibTrans" cxnId="{A0BD693C-99E9-4125-8745-884E10F4644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375DD68-31AA-41D1-A16B-3B1BD1C7360B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활동</a:t>
          </a:r>
          <a:endParaRPr lang="ko-KR" altLang="en-US" b="1" dirty="0">
            <a:solidFill>
              <a:schemeClr val="tx1"/>
            </a:solidFill>
          </a:endParaRPr>
        </a:p>
      </dgm:t>
    </dgm:pt>
    <dgm:pt modelId="{8B4CDE16-A1F2-44A8-9DF8-5EBEBCB30835}" type="parTrans" cxnId="{FE394AA7-42E9-49EF-A1AB-09D24DE73BB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9992402-B598-4F76-9B3F-E08ED33231D6}" type="sibTrans" cxnId="{FE394AA7-42E9-49EF-A1AB-09D24DE73BB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A33C9F0-A313-4FF7-B08B-2F0B7EE509DA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동영상</a:t>
          </a:r>
          <a:endParaRPr lang="ko-KR" altLang="en-US" b="1" dirty="0">
            <a:solidFill>
              <a:schemeClr val="tx1"/>
            </a:solidFill>
          </a:endParaRPr>
        </a:p>
      </dgm:t>
    </dgm:pt>
    <dgm:pt modelId="{8F357C9A-08A7-4149-99AA-C22EF601C9CE}" type="parTrans" cxnId="{1186488C-E0CE-47F1-88A8-173E6CA5D43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2843C1E-0761-4E39-BD69-C03D23BFD7C1}" type="sibTrans" cxnId="{1186488C-E0CE-47F1-88A8-173E6CA5D43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A87C0BE-B8FF-4ECD-AE54-2AB607246B99}" type="pres">
      <dgm:prSet presAssocID="{46C911A6-CA7B-4860-9449-D278228888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46CF96-10D2-4C3B-B904-85B508C3DCAC}" type="pres">
      <dgm:prSet presAssocID="{46C911A6-CA7B-4860-9449-D27822888872}" presName="hierFlow" presStyleCnt="0"/>
      <dgm:spPr/>
    </dgm:pt>
    <dgm:pt modelId="{165550B1-EC16-4B75-85B2-B2AB47F37522}" type="pres">
      <dgm:prSet presAssocID="{46C911A6-CA7B-4860-9449-D278228888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DEDC1DB-1609-4635-B5A4-179FB56596CC}" type="pres">
      <dgm:prSet presAssocID="{4698FC5A-DEB5-427F-92AA-6222E7E5F401}" presName="Name14" presStyleCnt="0"/>
      <dgm:spPr/>
    </dgm:pt>
    <dgm:pt modelId="{0AA37B85-A540-4803-8A8F-64C56AA10C59}" type="pres">
      <dgm:prSet presAssocID="{4698FC5A-DEB5-427F-92AA-6222E7E5F401}" presName="level1Shape" presStyleLbl="node0" presStyleIdx="0" presStyleCnt="1" custScaleX="1307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C8175-6EF3-4B6B-AFA0-D1581EE38FC3}" type="pres">
      <dgm:prSet presAssocID="{4698FC5A-DEB5-427F-92AA-6222E7E5F401}" presName="hierChild2" presStyleCnt="0"/>
      <dgm:spPr/>
    </dgm:pt>
    <dgm:pt modelId="{DDE8E052-CC17-4BB3-BB74-A9E78FA04CA9}" type="pres">
      <dgm:prSet presAssocID="{0DC9FA51-A07C-42D2-99E2-CB71E1107F89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DBFB0F4-4906-4B8B-BE33-46C8B0EFBFC2}" type="pres">
      <dgm:prSet presAssocID="{435C422E-3F90-4016-9720-626B090760C5}" presName="Name21" presStyleCnt="0"/>
      <dgm:spPr/>
    </dgm:pt>
    <dgm:pt modelId="{4882379E-4296-48FD-BAF3-6FFCE0955F3F}" type="pres">
      <dgm:prSet presAssocID="{435C422E-3F90-4016-9720-626B090760C5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A339A45-ACB3-412F-8B6E-550DB4A9DBCF}" type="pres">
      <dgm:prSet presAssocID="{435C422E-3F90-4016-9720-626B090760C5}" presName="hierChild3" presStyleCnt="0"/>
      <dgm:spPr/>
    </dgm:pt>
    <dgm:pt modelId="{A56FB53F-432A-4521-8F76-1D62C27B1E2C}" type="pres">
      <dgm:prSet presAssocID="{2A8CC9A9-3991-4DCD-9799-924C2A111E79}" presName="Name19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E3707A2-87E1-41BA-9815-D5EAEA109AD9}" type="pres">
      <dgm:prSet presAssocID="{689BF372-7295-488E-A9F9-FB3BF733E4A8}" presName="Name21" presStyleCnt="0"/>
      <dgm:spPr/>
    </dgm:pt>
    <dgm:pt modelId="{04E0352E-7853-40E4-A8C5-29CEBB464BE2}" type="pres">
      <dgm:prSet presAssocID="{689BF372-7295-488E-A9F9-FB3BF733E4A8}" presName="level2Shape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0D339813-88FB-41CF-A49D-7BFFF79B4AED}" type="pres">
      <dgm:prSet presAssocID="{689BF372-7295-488E-A9F9-FB3BF733E4A8}" presName="hierChild3" presStyleCnt="0"/>
      <dgm:spPr/>
    </dgm:pt>
    <dgm:pt modelId="{D2D9F684-E1D5-4AB2-8938-315C135D7DA4}" type="pres">
      <dgm:prSet presAssocID="{B1F90A3B-45BD-4377-85C8-4D4DC6C1C020}" presName="Name19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D691AE79-C340-4E2B-BB74-BE551EA206E4}" type="pres">
      <dgm:prSet presAssocID="{570A39EE-A98C-45F2-BBF9-49A67F29D912}" presName="Name21" presStyleCnt="0"/>
      <dgm:spPr/>
    </dgm:pt>
    <dgm:pt modelId="{3F9BFEC2-ED8B-49FA-8A97-2E8C05D55D1A}" type="pres">
      <dgm:prSet presAssocID="{570A39EE-A98C-45F2-BBF9-49A67F29D912}" presName="level2Shape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9CE6634-585B-4EDF-B4E2-6A71A509D788}" type="pres">
      <dgm:prSet presAssocID="{570A39EE-A98C-45F2-BBF9-49A67F29D912}" presName="hierChild3" presStyleCnt="0"/>
      <dgm:spPr/>
    </dgm:pt>
    <dgm:pt modelId="{0CD2B76A-B392-4E98-9446-7F015D822E82}" type="pres">
      <dgm:prSet presAssocID="{8B4CDE16-A1F2-44A8-9DF8-5EBEBCB30835}" presName="Name19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170B41CF-45A0-4E8E-B850-2770BC0A69B7}" type="pres">
      <dgm:prSet presAssocID="{D375DD68-31AA-41D1-A16B-3B1BD1C7360B}" presName="Name21" presStyleCnt="0"/>
      <dgm:spPr/>
    </dgm:pt>
    <dgm:pt modelId="{B2C6FA7C-C686-402A-95FC-FAF94E36D661}" type="pres">
      <dgm:prSet presAssocID="{D375DD68-31AA-41D1-A16B-3B1BD1C7360B}" presName="level2Shape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10CBAC5-A4C3-4AED-ADFB-E776BDA654D5}" type="pres">
      <dgm:prSet presAssocID="{D375DD68-31AA-41D1-A16B-3B1BD1C7360B}" presName="hierChild3" presStyleCnt="0"/>
      <dgm:spPr/>
    </dgm:pt>
    <dgm:pt modelId="{43B819F4-D28E-4B96-91E7-37BFEDD9603B}" type="pres">
      <dgm:prSet presAssocID="{8F357C9A-08A7-4149-99AA-C22EF601C9CE}" presName="Name19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6990AF6-9F47-4499-A716-46D9AA6B823A}" type="pres">
      <dgm:prSet presAssocID="{DA33C9F0-A313-4FF7-B08B-2F0B7EE509DA}" presName="Name21" presStyleCnt="0"/>
      <dgm:spPr/>
    </dgm:pt>
    <dgm:pt modelId="{428DAF6D-8F7E-43B4-9378-E780520DED64}" type="pres">
      <dgm:prSet presAssocID="{DA33C9F0-A313-4FF7-B08B-2F0B7EE509DA}" presName="level2Shape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8DC4A99-1229-4FE8-AFD9-F66094DC4D9E}" type="pres">
      <dgm:prSet presAssocID="{DA33C9F0-A313-4FF7-B08B-2F0B7EE509DA}" presName="hierChild3" presStyleCnt="0"/>
      <dgm:spPr/>
    </dgm:pt>
    <dgm:pt modelId="{7EEEDE4F-9A18-404B-86FF-7DD2F0ED9B57}" type="pres">
      <dgm:prSet presAssocID="{DB7CFCB0-BADD-4801-82A5-553B31951A34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685D6B-06F0-4325-88D8-2D334617F34D}" type="pres">
      <dgm:prSet presAssocID="{9A714C72-30C9-4B3A-BDA2-3DEBD45AA5F4}" presName="Name21" presStyleCnt="0"/>
      <dgm:spPr/>
    </dgm:pt>
    <dgm:pt modelId="{1292DBC3-B578-4D66-A173-995424162F7F}" type="pres">
      <dgm:prSet presAssocID="{9A714C72-30C9-4B3A-BDA2-3DEBD45AA5F4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A94CC3F-319E-433E-8307-6FAD09118109}" type="pres">
      <dgm:prSet presAssocID="{9A714C72-30C9-4B3A-BDA2-3DEBD45AA5F4}" presName="hierChild3" presStyleCnt="0"/>
      <dgm:spPr/>
    </dgm:pt>
    <dgm:pt modelId="{C6654641-147A-4556-9281-7EC3AD4CF54B}" type="pres">
      <dgm:prSet presAssocID="{456F5836-8433-40EE-9C78-59955FC4972E}" presName="Name19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6224C16-BF04-403C-975C-56457032EF3D}" type="pres">
      <dgm:prSet presAssocID="{A2B42AD7-2535-492F-A873-C6CAAF366C89}" presName="Name21" presStyleCnt="0"/>
      <dgm:spPr/>
    </dgm:pt>
    <dgm:pt modelId="{F29183D5-0529-40C6-A942-EB0FB29C135A}" type="pres">
      <dgm:prSet presAssocID="{A2B42AD7-2535-492F-A873-C6CAAF366C89}" presName="level2Shape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53FD884A-6FE4-4122-8950-E61427341C5C}" type="pres">
      <dgm:prSet presAssocID="{A2B42AD7-2535-492F-A873-C6CAAF366C89}" presName="hierChild3" presStyleCnt="0"/>
      <dgm:spPr/>
    </dgm:pt>
    <dgm:pt modelId="{7E20AAC5-76BF-480D-A78E-08E08B727620}" type="pres">
      <dgm:prSet presAssocID="{8D97289C-D2CC-45B8-BE76-C92A87DF3357}" presName="Name19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1E24BB4-DB05-4D06-B06B-8F7505047D6B}" type="pres">
      <dgm:prSet presAssocID="{C09E677F-82E3-4D44-B9A8-2EB502CC6216}" presName="Name21" presStyleCnt="0"/>
      <dgm:spPr/>
    </dgm:pt>
    <dgm:pt modelId="{9A123369-41B8-40F5-AFFD-C1B7B37D1559}" type="pres">
      <dgm:prSet presAssocID="{C09E677F-82E3-4D44-B9A8-2EB502CC6216}" presName="level2Shape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4004C4D-5D49-445B-9D6A-817F2061E6AE}" type="pres">
      <dgm:prSet presAssocID="{C09E677F-82E3-4D44-B9A8-2EB502CC6216}" presName="hierChild3" presStyleCnt="0"/>
      <dgm:spPr/>
    </dgm:pt>
    <dgm:pt modelId="{6EAB6B23-AEA5-4F12-90BD-024350498084}" type="pres">
      <dgm:prSet presAssocID="{46C911A6-CA7B-4860-9449-D27822888872}" presName="bgShapesFlow" presStyleCnt="0"/>
      <dgm:spPr/>
    </dgm:pt>
  </dgm:ptLst>
  <dgm:cxnLst>
    <dgm:cxn modelId="{FE394AA7-42E9-49EF-A1AB-09D24DE73BB5}" srcId="{435C422E-3F90-4016-9720-626B090760C5}" destId="{D375DD68-31AA-41D1-A16B-3B1BD1C7360B}" srcOrd="2" destOrd="0" parTransId="{8B4CDE16-A1F2-44A8-9DF8-5EBEBCB30835}" sibTransId="{09992402-B598-4F76-9B3F-E08ED33231D6}"/>
    <dgm:cxn modelId="{1CF9A919-58A7-4DC4-B1BA-4D8B4B5A5E95}" type="presOf" srcId="{8B4CDE16-A1F2-44A8-9DF8-5EBEBCB30835}" destId="{0CD2B76A-B392-4E98-9446-7F015D822E82}" srcOrd="0" destOrd="0" presId="urn:microsoft.com/office/officeart/2005/8/layout/hierarchy6"/>
    <dgm:cxn modelId="{1186488C-E0CE-47F1-88A8-173E6CA5D436}" srcId="{435C422E-3F90-4016-9720-626B090760C5}" destId="{DA33C9F0-A313-4FF7-B08B-2F0B7EE509DA}" srcOrd="3" destOrd="0" parTransId="{8F357C9A-08A7-4149-99AA-C22EF601C9CE}" sibTransId="{A2843C1E-0761-4E39-BD69-C03D23BFD7C1}"/>
    <dgm:cxn modelId="{A0BD693C-99E9-4125-8745-884E10F4644E}" srcId="{435C422E-3F90-4016-9720-626B090760C5}" destId="{570A39EE-A98C-45F2-BBF9-49A67F29D912}" srcOrd="1" destOrd="0" parTransId="{B1F90A3B-45BD-4377-85C8-4D4DC6C1C020}" sibTransId="{14E4597A-A0B0-4FD4-AF62-F59284F42D07}"/>
    <dgm:cxn modelId="{AD2CAD0D-7255-4FC1-88E3-A5514B49E613}" type="presOf" srcId="{2A8CC9A9-3991-4DCD-9799-924C2A111E79}" destId="{A56FB53F-432A-4521-8F76-1D62C27B1E2C}" srcOrd="0" destOrd="0" presId="urn:microsoft.com/office/officeart/2005/8/layout/hierarchy6"/>
    <dgm:cxn modelId="{B1A8790D-CC58-4782-B823-9C1644D8B334}" type="presOf" srcId="{0DC9FA51-A07C-42D2-99E2-CB71E1107F89}" destId="{DDE8E052-CC17-4BB3-BB74-A9E78FA04CA9}" srcOrd="0" destOrd="0" presId="urn:microsoft.com/office/officeart/2005/8/layout/hierarchy6"/>
    <dgm:cxn modelId="{9D4C8819-8FE3-45B6-A403-207F1D298284}" srcId="{9A714C72-30C9-4B3A-BDA2-3DEBD45AA5F4}" destId="{A2B42AD7-2535-492F-A873-C6CAAF366C89}" srcOrd="0" destOrd="0" parTransId="{456F5836-8433-40EE-9C78-59955FC4972E}" sibTransId="{51CBC879-97AD-4888-907A-A7023FB51019}"/>
    <dgm:cxn modelId="{CA46C398-46B0-41A2-BF7B-BADA82C8CAB0}" srcId="{46C911A6-CA7B-4860-9449-D27822888872}" destId="{4698FC5A-DEB5-427F-92AA-6222E7E5F401}" srcOrd="0" destOrd="0" parTransId="{8E142A95-1836-456C-9A0A-49B0B9342088}" sibTransId="{1319ACCC-E00B-4179-9D57-887FCF0A1075}"/>
    <dgm:cxn modelId="{4A1F0900-F3A7-49BF-AC1B-D553EF9040F1}" type="presOf" srcId="{8D97289C-D2CC-45B8-BE76-C92A87DF3357}" destId="{7E20AAC5-76BF-480D-A78E-08E08B727620}" srcOrd="0" destOrd="0" presId="urn:microsoft.com/office/officeart/2005/8/layout/hierarchy6"/>
    <dgm:cxn modelId="{E58C2BE6-8C4E-4C23-B0B2-049E7D9C4441}" srcId="{4698FC5A-DEB5-427F-92AA-6222E7E5F401}" destId="{435C422E-3F90-4016-9720-626B090760C5}" srcOrd="0" destOrd="0" parTransId="{0DC9FA51-A07C-42D2-99E2-CB71E1107F89}" sibTransId="{C3D6843B-D71D-4690-AD9A-16D0008DC6DC}"/>
    <dgm:cxn modelId="{E7C8A0A4-2574-4C5C-A148-0029DA0D9F8B}" type="presOf" srcId="{570A39EE-A98C-45F2-BBF9-49A67F29D912}" destId="{3F9BFEC2-ED8B-49FA-8A97-2E8C05D55D1A}" srcOrd="0" destOrd="0" presId="urn:microsoft.com/office/officeart/2005/8/layout/hierarchy6"/>
    <dgm:cxn modelId="{5C1414E8-3F72-4B34-95BB-9DE010D1A333}" type="presOf" srcId="{9A714C72-30C9-4B3A-BDA2-3DEBD45AA5F4}" destId="{1292DBC3-B578-4D66-A173-995424162F7F}" srcOrd="0" destOrd="0" presId="urn:microsoft.com/office/officeart/2005/8/layout/hierarchy6"/>
    <dgm:cxn modelId="{1AE14E64-171F-45AA-B0DC-0D1AD1BCF7C0}" type="presOf" srcId="{4698FC5A-DEB5-427F-92AA-6222E7E5F401}" destId="{0AA37B85-A540-4803-8A8F-64C56AA10C59}" srcOrd="0" destOrd="0" presId="urn:microsoft.com/office/officeart/2005/8/layout/hierarchy6"/>
    <dgm:cxn modelId="{5AD4E793-AC3E-4839-98D5-0A98C6D0807F}" type="presOf" srcId="{435C422E-3F90-4016-9720-626B090760C5}" destId="{4882379E-4296-48FD-BAF3-6FFCE0955F3F}" srcOrd="0" destOrd="0" presId="urn:microsoft.com/office/officeart/2005/8/layout/hierarchy6"/>
    <dgm:cxn modelId="{C85BABBE-EB05-47DF-A495-1430D1069D7E}" type="presOf" srcId="{8F357C9A-08A7-4149-99AA-C22EF601C9CE}" destId="{43B819F4-D28E-4B96-91E7-37BFEDD9603B}" srcOrd="0" destOrd="0" presId="urn:microsoft.com/office/officeart/2005/8/layout/hierarchy6"/>
    <dgm:cxn modelId="{DC518CFB-FFB5-40DE-AEAD-58FA5C029B37}" srcId="{9A714C72-30C9-4B3A-BDA2-3DEBD45AA5F4}" destId="{C09E677F-82E3-4D44-B9A8-2EB502CC6216}" srcOrd="1" destOrd="0" parTransId="{8D97289C-D2CC-45B8-BE76-C92A87DF3357}" sibTransId="{F0D8E572-170E-4A08-AF02-DF3A1FE21FD3}"/>
    <dgm:cxn modelId="{73F538F4-6F1A-4CFE-A804-11150B6A1846}" type="presOf" srcId="{DB7CFCB0-BADD-4801-82A5-553B31951A34}" destId="{7EEEDE4F-9A18-404B-86FF-7DD2F0ED9B57}" srcOrd="0" destOrd="0" presId="urn:microsoft.com/office/officeart/2005/8/layout/hierarchy6"/>
    <dgm:cxn modelId="{F1C2CCD7-7CDE-4626-AB01-6D302AA968BD}" type="presOf" srcId="{DA33C9F0-A313-4FF7-B08B-2F0B7EE509DA}" destId="{428DAF6D-8F7E-43B4-9378-E780520DED64}" srcOrd="0" destOrd="0" presId="urn:microsoft.com/office/officeart/2005/8/layout/hierarchy6"/>
    <dgm:cxn modelId="{DA76A221-08B0-4998-8256-FA2B32862A44}" type="presOf" srcId="{456F5836-8433-40EE-9C78-59955FC4972E}" destId="{C6654641-147A-4556-9281-7EC3AD4CF54B}" srcOrd="0" destOrd="0" presId="urn:microsoft.com/office/officeart/2005/8/layout/hierarchy6"/>
    <dgm:cxn modelId="{72639009-1629-4CF6-9366-BF0C02944835}" type="presOf" srcId="{B1F90A3B-45BD-4377-85C8-4D4DC6C1C020}" destId="{D2D9F684-E1D5-4AB2-8938-315C135D7DA4}" srcOrd="0" destOrd="0" presId="urn:microsoft.com/office/officeart/2005/8/layout/hierarchy6"/>
    <dgm:cxn modelId="{AE32E417-96D0-478A-B496-9513588D79F3}" type="presOf" srcId="{D375DD68-31AA-41D1-A16B-3B1BD1C7360B}" destId="{B2C6FA7C-C686-402A-95FC-FAF94E36D661}" srcOrd="0" destOrd="0" presId="urn:microsoft.com/office/officeart/2005/8/layout/hierarchy6"/>
    <dgm:cxn modelId="{A2F2F112-1B74-4774-8C9C-863C1D2E090B}" type="presOf" srcId="{46C911A6-CA7B-4860-9449-D27822888872}" destId="{DA87C0BE-B8FF-4ECD-AE54-2AB607246B99}" srcOrd="0" destOrd="0" presId="urn:microsoft.com/office/officeart/2005/8/layout/hierarchy6"/>
    <dgm:cxn modelId="{315B21D4-83C6-45D4-8571-308D49F3CD78}" type="presOf" srcId="{C09E677F-82E3-4D44-B9A8-2EB502CC6216}" destId="{9A123369-41B8-40F5-AFFD-C1B7B37D1559}" srcOrd="0" destOrd="0" presId="urn:microsoft.com/office/officeart/2005/8/layout/hierarchy6"/>
    <dgm:cxn modelId="{9D17B92A-9249-477D-B790-A94BDABDE287}" srcId="{4698FC5A-DEB5-427F-92AA-6222E7E5F401}" destId="{9A714C72-30C9-4B3A-BDA2-3DEBD45AA5F4}" srcOrd="1" destOrd="0" parTransId="{DB7CFCB0-BADD-4801-82A5-553B31951A34}" sibTransId="{FAFAE2FA-343C-4F33-B0A6-96303717835E}"/>
    <dgm:cxn modelId="{DECD9C62-485A-4BB7-BCAE-8163C38B39EE}" type="presOf" srcId="{A2B42AD7-2535-492F-A873-C6CAAF366C89}" destId="{F29183D5-0529-40C6-A942-EB0FB29C135A}" srcOrd="0" destOrd="0" presId="urn:microsoft.com/office/officeart/2005/8/layout/hierarchy6"/>
    <dgm:cxn modelId="{85136A12-3DDA-400A-B6EB-47A1F3158287}" type="presOf" srcId="{689BF372-7295-488E-A9F9-FB3BF733E4A8}" destId="{04E0352E-7853-40E4-A8C5-29CEBB464BE2}" srcOrd="0" destOrd="0" presId="urn:microsoft.com/office/officeart/2005/8/layout/hierarchy6"/>
    <dgm:cxn modelId="{EFA667EE-7EAC-4F1B-8E6B-995BD54A3F5D}" srcId="{435C422E-3F90-4016-9720-626B090760C5}" destId="{689BF372-7295-488E-A9F9-FB3BF733E4A8}" srcOrd="0" destOrd="0" parTransId="{2A8CC9A9-3991-4DCD-9799-924C2A111E79}" sibTransId="{9D27BB9D-5B21-4B43-9453-5E725A36F055}"/>
    <dgm:cxn modelId="{554F22DD-F119-4E61-8694-7FF3BA6DA6C8}" type="presParOf" srcId="{DA87C0BE-B8FF-4ECD-AE54-2AB607246B99}" destId="{9A46CF96-10D2-4C3B-B904-85B508C3DCAC}" srcOrd="0" destOrd="0" presId="urn:microsoft.com/office/officeart/2005/8/layout/hierarchy6"/>
    <dgm:cxn modelId="{FCF71E36-7E29-4AF1-AD50-6E92666428B3}" type="presParOf" srcId="{9A46CF96-10D2-4C3B-B904-85B508C3DCAC}" destId="{165550B1-EC16-4B75-85B2-B2AB47F37522}" srcOrd="0" destOrd="0" presId="urn:microsoft.com/office/officeart/2005/8/layout/hierarchy6"/>
    <dgm:cxn modelId="{88C7BC31-977F-4593-A2C8-B81CD504CF78}" type="presParOf" srcId="{165550B1-EC16-4B75-85B2-B2AB47F37522}" destId="{0DEDC1DB-1609-4635-B5A4-179FB56596CC}" srcOrd="0" destOrd="0" presId="urn:microsoft.com/office/officeart/2005/8/layout/hierarchy6"/>
    <dgm:cxn modelId="{70A2135F-B6C1-47D5-92BC-26CDCE0B7DF5}" type="presParOf" srcId="{0DEDC1DB-1609-4635-B5A4-179FB56596CC}" destId="{0AA37B85-A540-4803-8A8F-64C56AA10C59}" srcOrd="0" destOrd="0" presId="urn:microsoft.com/office/officeart/2005/8/layout/hierarchy6"/>
    <dgm:cxn modelId="{2E80AAB6-E583-4CC3-B818-71190E754298}" type="presParOf" srcId="{0DEDC1DB-1609-4635-B5A4-179FB56596CC}" destId="{E66C8175-6EF3-4B6B-AFA0-D1581EE38FC3}" srcOrd="1" destOrd="0" presId="urn:microsoft.com/office/officeart/2005/8/layout/hierarchy6"/>
    <dgm:cxn modelId="{1258EC1B-E7A8-43A0-8CF8-257C21C08060}" type="presParOf" srcId="{E66C8175-6EF3-4B6B-AFA0-D1581EE38FC3}" destId="{DDE8E052-CC17-4BB3-BB74-A9E78FA04CA9}" srcOrd="0" destOrd="0" presId="urn:microsoft.com/office/officeart/2005/8/layout/hierarchy6"/>
    <dgm:cxn modelId="{15A89C5C-FDFA-4FF9-AB35-BFCF56BB14EC}" type="presParOf" srcId="{E66C8175-6EF3-4B6B-AFA0-D1581EE38FC3}" destId="{0DBFB0F4-4906-4B8B-BE33-46C8B0EFBFC2}" srcOrd="1" destOrd="0" presId="urn:microsoft.com/office/officeart/2005/8/layout/hierarchy6"/>
    <dgm:cxn modelId="{D7576777-A341-4AF3-AE92-CC044A16A731}" type="presParOf" srcId="{0DBFB0F4-4906-4B8B-BE33-46C8B0EFBFC2}" destId="{4882379E-4296-48FD-BAF3-6FFCE0955F3F}" srcOrd="0" destOrd="0" presId="urn:microsoft.com/office/officeart/2005/8/layout/hierarchy6"/>
    <dgm:cxn modelId="{6FAD732A-C3DB-444A-BA1E-8A83E8D0F217}" type="presParOf" srcId="{0DBFB0F4-4906-4B8B-BE33-46C8B0EFBFC2}" destId="{CA339A45-ACB3-412F-8B6E-550DB4A9DBCF}" srcOrd="1" destOrd="0" presId="urn:microsoft.com/office/officeart/2005/8/layout/hierarchy6"/>
    <dgm:cxn modelId="{ADA424B3-0590-4A18-878A-0975C851D15E}" type="presParOf" srcId="{CA339A45-ACB3-412F-8B6E-550DB4A9DBCF}" destId="{A56FB53F-432A-4521-8F76-1D62C27B1E2C}" srcOrd="0" destOrd="0" presId="urn:microsoft.com/office/officeart/2005/8/layout/hierarchy6"/>
    <dgm:cxn modelId="{6E1A3D9C-9008-4880-BCB0-4EEAFA1C1012}" type="presParOf" srcId="{CA339A45-ACB3-412F-8B6E-550DB4A9DBCF}" destId="{7E3707A2-87E1-41BA-9815-D5EAEA109AD9}" srcOrd="1" destOrd="0" presId="urn:microsoft.com/office/officeart/2005/8/layout/hierarchy6"/>
    <dgm:cxn modelId="{5D6C8486-D75D-423B-8606-7990CEB85E6B}" type="presParOf" srcId="{7E3707A2-87E1-41BA-9815-D5EAEA109AD9}" destId="{04E0352E-7853-40E4-A8C5-29CEBB464BE2}" srcOrd="0" destOrd="0" presId="urn:microsoft.com/office/officeart/2005/8/layout/hierarchy6"/>
    <dgm:cxn modelId="{31A2BC80-D67F-4A25-8393-05D3B0B6ABAA}" type="presParOf" srcId="{7E3707A2-87E1-41BA-9815-D5EAEA109AD9}" destId="{0D339813-88FB-41CF-A49D-7BFFF79B4AED}" srcOrd="1" destOrd="0" presId="urn:microsoft.com/office/officeart/2005/8/layout/hierarchy6"/>
    <dgm:cxn modelId="{A1004164-D331-42E2-9B21-F4B32630F6D9}" type="presParOf" srcId="{CA339A45-ACB3-412F-8B6E-550DB4A9DBCF}" destId="{D2D9F684-E1D5-4AB2-8938-315C135D7DA4}" srcOrd="2" destOrd="0" presId="urn:microsoft.com/office/officeart/2005/8/layout/hierarchy6"/>
    <dgm:cxn modelId="{E70FE16B-0CD6-430E-B285-375C8A294F6C}" type="presParOf" srcId="{CA339A45-ACB3-412F-8B6E-550DB4A9DBCF}" destId="{D691AE79-C340-4E2B-BB74-BE551EA206E4}" srcOrd="3" destOrd="0" presId="urn:microsoft.com/office/officeart/2005/8/layout/hierarchy6"/>
    <dgm:cxn modelId="{A1490523-819D-47A1-8102-2013B19B7845}" type="presParOf" srcId="{D691AE79-C340-4E2B-BB74-BE551EA206E4}" destId="{3F9BFEC2-ED8B-49FA-8A97-2E8C05D55D1A}" srcOrd="0" destOrd="0" presId="urn:microsoft.com/office/officeart/2005/8/layout/hierarchy6"/>
    <dgm:cxn modelId="{3022F8DB-F84A-46E5-BB62-E064C1E97CF7}" type="presParOf" srcId="{D691AE79-C340-4E2B-BB74-BE551EA206E4}" destId="{19CE6634-585B-4EDF-B4E2-6A71A509D788}" srcOrd="1" destOrd="0" presId="urn:microsoft.com/office/officeart/2005/8/layout/hierarchy6"/>
    <dgm:cxn modelId="{E6DCE807-C201-4A32-8083-5FCA7E6294EE}" type="presParOf" srcId="{CA339A45-ACB3-412F-8B6E-550DB4A9DBCF}" destId="{0CD2B76A-B392-4E98-9446-7F015D822E82}" srcOrd="4" destOrd="0" presId="urn:microsoft.com/office/officeart/2005/8/layout/hierarchy6"/>
    <dgm:cxn modelId="{DF9B6772-0420-4343-87ED-4AA82F31CDEC}" type="presParOf" srcId="{CA339A45-ACB3-412F-8B6E-550DB4A9DBCF}" destId="{170B41CF-45A0-4E8E-B850-2770BC0A69B7}" srcOrd="5" destOrd="0" presId="urn:microsoft.com/office/officeart/2005/8/layout/hierarchy6"/>
    <dgm:cxn modelId="{DD00C367-E203-4137-A339-A7C2036F3215}" type="presParOf" srcId="{170B41CF-45A0-4E8E-B850-2770BC0A69B7}" destId="{B2C6FA7C-C686-402A-95FC-FAF94E36D661}" srcOrd="0" destOrd="0" presId="urn:microsoft.com/office/officeart/2005/8/layout/hierarchy6"/>
    <dgm:cxn modelId="{D8594FB0-210D-4E98-8AAD-4CE16AA20391}" type="presParOf" srcId="{170B41CF-45A0-4E8E-B850-2770BC0A69B7}" destId="{E10CBAC5-A4C3-4AED-ADFB-E776BDA654D5}" srcOrd="1" destOrd="0" presId="urn:microsoft.com/office/officeart/2005/8/layout/hierarchy6"/>
    <dgm:cxn modelId="{D756F2AC-76CE-4015-A1DC-C91014D6BCD4}" type="presParOf" srcId="{CA339A45-ACB3-412F-8B6E-550DB4A9DBCF}" destId="{43B819F4-D28E-4B96-91E7-37BFEDD9603B}" srcOrd="6" destOrd="0" presId="urn:microsoft.com/office/officeart/2005/8/layout/hierarchy6"/>
    <dgm:cxn modelId="{4DBD8525-6F8C-473A-8122-75AB2FC96521}" type="presParOf" srcId="{CA339A45-ACB3-412F-8B6E-550DB4A9DBCF}" destId="{46990AF6-9F47-4499-A716-46D9AA6B823A}" srcOrd="7" destOrd="0" presId="urn:microsoft.com/office/officeart/2005/8/layout/hierarchy6"/>
    <dgm:cxn modelId="{B9F1E68F-D633-4223-ACB0-7A61F74BE991}" type="presParOf" srcId="{46990AF6-9F47-4499-A716-46D9AA6B823A}" destId="{428DAF6D-8F7E-43B4-9378-E780520DED64}" srcOrd="0" destOrd="0" presId="urn:microsoft.com/office/officeart/2005/8/layout/hierarchy6"/>
    <dgm:cxn modelId="{D10E49D5-BE84-467C-9D0D-ABB2AFEECA97}" type="presParOf" srcId="{46990AF6-9F47-4499-A716-46D9AA6B823A}" destId="{88DC4A99-1229-4FE8-AFD9-F66094DC4D9E}" srcOrd="1" destOrd="0" presId="urn:microsoft.com/office/officeart/2005/8/layout/hierarchy6"/>
    <dgm:cxn modelId="{4E227943-B5B3-4888-84D2-4F1E1B124355}" type="presParOf" srcId="{E66C8175-6EF3-4B6B-AFA0-D1581EE38FC3}" destId="{7EEEDE4F-9A18-404B-86FF-7DD2F0ED9B57}" srcOrd="2" destOrd="0" presId="urn:microsoft.com/office/officeart/2005/8/layout/hierarchy6"/>
    <dgm:cxn modelId="{77287325-E3ED-4601-B80A-C23BB6F60DB8}" type="presParOf" srcId="{E66C8175-6EF3-4B6B-AFA0-D1581EE38FC3}" destId="{CE685D6B-06F0-4325-88D8-2D334617F34D}" srcOrd="3" destOrd="0" presId="urn:microsoft.com/office/officeart/2005/8/layout/hierarchy6"/>
    <dgm:cxn modelId="{9A8DDB5D-AA49-4515-9453-162D4A58183C}" type="presParOf" srcId="{CE685D6B-06F0-4325-88D8-2D334617F34D}" destId="{1292DBC3-B578-4D66-A173-995424162F7F}" srcOrd="0" destOrd="0" presId="urn:microsoft.com/office/officeart/2005/8/layout/hierarchy6"/>
    <dgm:cxn modelId="{4862201B-6DEF-4E3B-96B1-70BF19C7BB14}" type="presParOf" srcId="{CE685D6B-06F0-4325-88D8-2D334617F34D}" destId="{9A94CC3F-319E-433E-8307-6FAD09118109}" srcOrd="1" destOrd="0" presId="urn:microsoft.com/office/officeart/2005/8/layout/hierarchy6"/>
    <dgm:cxn modelId="{338EF2DE-DC4F-4DD6-936D-78D076CF118E}" type="presParOf" srcId="{9A94CC3F-319E-433E-8307-6FAD09118109}" destId="{C6654641-147A-4556-9281-7EC3AD4CF54B}" srcOrd="0" destOrd="0" presId="urn:microsoft.com/office/officeart/2005/8/layout/hierarchy6"/>
    <dgm:cxn modelId="{7E7FB066-318D-4F0B-93E4-C987B7E14AF8}" type="presParOf" srcId="{9A94CC3F-319E-433E-8307-6FAD09118109}" destId="{26224C16-BF04-403C-975C-56457032EF3D}" srcOrd="1" destOrd="0" presId="urn:microsoft.com/office/officeart/2005/8/layout/hierarchy6"/>
    <dgm:cxn modelId="{20B83282-E898-4F50-B82F-FDAF8069A64F}" type="presParOf" srcId="{26224C16-BF04-403C-975C-56457032EF3D}" destId="{F29183D5-0529-40C6-A942-EB0FB29C135A}" srcOrd="0" destOrd="0" presId="urn:microsoft.com/office/officeart/2005/8/layout/hierarchy6"/>
    <dgm:cxn modelId="{8814B3C8-3B79-499E-97B6-DEFA4EE32101}" type="presParOf" srcId="{26224C16-BF04-403C-975C-56457032EF3D}" destId="{53FD884A-6FE4-4122-8950-E61427341C5C}" srcOrd="1" destOrd="0" presId="urn:microsoft.com/office/officeart/2005/8/layout/hierarchy6"/>
    <dgm:cxn modelId="{FCA1BDBC-92CE-4F9B-BE3E-0E35AD4DBE3A}" type="presParOf" srcId="{9A94CC3F-319E-433E-8307-6FAD09118109}" destId="{7E20AAC5-76BF-480D-A78E-08E08B727620}" srcOrd="2" destOrd="0" presId="urn:microsoft.com/office/officeart/2005/8/layout/hierarchy6"/>
    <dgm:cxn modelId="{4EA8B4CE-4937-4B5B-BF4E-157AC32A7336}" type="presParOf" srcId="{9A94CC3F-319E-433E-8307-6FAD09118109}" destId="{B1E24BB4-DB05-4D06-B06B-8F7505047D6B}" srcOrd="3" destOrd="0" presId="urn:microsoft.com/office/officeart/2005/8/layout/hierarchy6"/>
    <dgm:cxn modelId="{8430C33E-0F3A-45BC-A692-508EF1759CE6}" type="presParOf" srcId="{B1E24BB4-DB05-4D06-B06B-8F7505047D6B}" destId="{9A123369-41B8-40F5-AFFD-C1B7B37D1559}" srcOrd="0" destOrd="0" presId="urn:microsoft.com/office/officeart/2005/8/layout/hierarchy6"/>
    <dgm:cxn modelId="{279C37B4-8512-4CC4-9210-4BD8F59B2298}" type="presParOf" srcId="{B1E24BB4-DB05-4D06-B06B-8F7505047D6B}" destId="{84004C4D-5D49-445B-9D6A-817F2061E6AE}" srcOrd="1" destOrd="0" presId="urn:microsoft.com/office/officeart/2005/8/layout/hierarchy6"/>
    <dgm:cxn modelId="{B929CACE-D35D-460E-9C84-4EA94B8365E7}" type="presParOf" srcId="{DA87C0BE-B8FF-4ECD-AE54-2AB607246B99}" destId="{6EAB6B23-AEA5-4F12-90BD-0243504980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1A079-444A-49F0-B49C-DB70AA4818E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E40837-BF33-47D6-BAE2-DE2DB17DA6EB}">
      <dgm:prSet phldrT="[텍스트]"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카테고리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0F1FA86-4883-47B3-83C4-FC0DFC7EBDA6}" type="parTrans" cxnId="{91CC53B0-AE15-40C4-A977-00F6F443A6A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54C7C40B-0DC7-401D-8547-081860F42A7C}" type="sibTrans" cxnId="{91CC53B0-AE15-40C4-A977-00F6F443A6A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F016A2F-4C2D-4184-9E69-05BE7C950C75}">
      <dgm:prSet phldrT="[텍스트]" custT="1"/>
      <dgm:spPr/>
      <dgm:t>
        <a:bodyPr anchor="ctr" anchorCtr="0"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로그인화면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D5DF0569-78A2-4A3D-9B3B-B6FE31A8822F}" type="parTrans" cxnId="{E1DFBCDE-EBF8-4BA7-B1E2-AA9917218FA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9371654-0671-4733-A5CA-3BD1275AD7A2}" type="sibTrans" cxnId="{E1DFBCDE-EBF8-4BA7-B1E2-AA9917218FA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0606777B-EAEB-44A8-8AB6-51AFAAB1C913}">
      <dgm:prSet phldrT="[텍스트]" custT="1"/>
      <dgm:spPr/>
      <dgm:t>
        <a:bodyPr anchor="ctr" anchorCtr="0"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검색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6F672B92-6B55-458A-95A3-6B60BA55C9BE}" type="parTrans" cxnId="{32136B31-99E6-4C19-AA66-CB9FAB933C34}">
      <dgm:prSet/>
      <dgm:spPr/>
      <dgm:t>
        <a:bodyPr/>
        <a:lstStyle/>
        <a:p>
          <a:pPr latinLnBrk="1"/>
          <a:endParaRPr lang="ko-KR" altLang="en-US" sz="4000" b="1">
            <a:solidFill>
              <a:schemeClr val="tx1"/>
            </a:solidFill>
          </a:endParaRPr>
        </a:p>
      </dgm:t>
    </dgm:pt>
    <dgm:pt modelId="{AC577055-5136-46B9-827F-66112B890BB2}" type="sibTrans" cxnId="{32136B31-99E6-4C19-AA66-CB9FAB933C34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65AB8CD-7F90-4114-9F87-96B31D9D4757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노인복지서비스앱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12C06584-9315-4FEB-B19A-1B267B550D5C}" type="parTrans" cxnId="{24B416DB-583C-490B-A116-403F8E728CA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85239C6-A676-4F3D-9C32-2283A7531F6F}" type="sibTrans" cxnId="{24B416DB-583C-490B-A116-403F8E728CA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2B254FC-C010-4AB5-BD44-2D10924882DA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로그인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63CDD71C-C31B-44EB-AB4D-05A522962F36}" type="parTrans" cxnId="{1CE1FDCB-7A65-436F-B135-A326982487F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454D5C28-BEB7-4770-BC51-E43B6F1C5F2E}" type="sibTrans" cxnId="{1CE1FDCB-7A65-436F-B135-A326982487F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D509C9B2-3427-48A5-BA52-8228DA98FC31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회원가입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5867DA18-F121-497A-8A9A-C6EC6DD43738}" type="parTrans" cxnId="{93A48E6D-62F2-470F-A050-0112262BEF1F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09141B2F-BE68-4689-B98A-B31C0664AEB0}" type="sibTrans" cxnId="{93A48E6D-62F2-470F-A050-0112262BEF1F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4AD438B6-8F25-4EFB-84F9-C796119AC4ED}">
      <dgm:prSet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내정보설정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9C39CA11-4D2F-40B2-968F-66EDA9F19C29}" type="parTrans" cxnId="{4A519B9D-F5FC-4A0C-8956-65D933300C3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522715D0-2E0E-4A78-A1BE-96179EF55DD6}" type="sibTrans" cxnId="{4A519B9D-F5FC-4A0C-8956-65D933300C38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0E513A47-27C3-4209-8DDF-3496D89A872E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복지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4FA8EBD-130F-45E9-9A45-3A3E7C808BBC}" type="parTrans" cxnId="{5EAD5902-C6C5-4348-8081-9137E3DD706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DAD4075-8550-4815-8FD8-7F6485F616B0}" type="sibTrans" cxnId="{5EAD5902-C6C5-4348-8081-9137E3DD7065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FBF1063-F597-4F38-8E12-20842EB1F333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구직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8511673F-EFB9-487F-BD62-F3DD2A1C3BEB}" type="parTrans" cxnId="{EDAF7567-A8FE-460C-AAF5-D93E358D577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A6A20F98-4897-470F-80B7-C1E462E6B35E}" type="sibTrans" cxnId="{EDAF7567-A8FE-460C-AAF5-D93E358D577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7F08614-64B0-46C8-A501-B28CBCA2568C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정세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92E3F281-E95E-4BE8-BB64-689CAB002671}" type="parTrans" cxnId="{D694B96F-F313-441D-81C1-C80018D2C8A2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3802C827-E675-4976-B035-9093A0E9527D}" type="sibTrans" cxnId="{D694B96F-F313-441D-81C1-C80018D2C8A2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1712BD1-1FF4-4C9B-AE0B-F7430D0DF455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이름</a:t>
          </a:r>
          <a:endParaRPr lang="en-US" altLang="ko-KR" sz="1400" b="1" dirty="0" smtClean="0">
            <a:solidFill>
              <a:schemeClr val="tx1"/>
            </a:solidFill>
          </a:endParaRPr>
        </a:p>
      </dgm:t>
    </dgm:pt>
    <dgm:pt modelId="{18EB84CB-535C-428D-927B-BDFD3F470A80}" type="parTrans" cxnId="{8754EC01-2400-40B0-9A15-1085FCA1D0B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85023AA-B6AC-4BBF-B8A2-4C71A0815444}" type="sibTrans" cxnId="{8754EC01-2400-40B0-9A15-1085FCA1D0B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B82DA8F7-C68E-4471-9E49-AB1F045EBD4A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나이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967FCB3C-C1AC-4DFD-981A-80ECC30F0CE6}" type="parTrans" cxnId="{E11048E9-5D2F-4D65-B310-418BACC80227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F91116B3-7413-47FC-9D40-67B9C356616C}" type="sibTrans" cxnId="{E11048E9-5D2F-4D65-B310-418BACC80227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2781AC0-A0DA-4AD5-B76D-F1353F21FFE9}">
      <dgm:prSet custT="1"/>
      <dgm:spPr/>
      <dgm:t>
        <a:bodyPr/>
        <a:lstStyle/>
        <a:p>
          <a:pPr latinLnBrk="1"/>
          <a:r>
            <a:rPr lang="ko-KR" altLang="en-US" sz="1400" b="1" smtClean="0">
              <a:solidFill>
                <a:schemeClr val="tx1"/>
              </a:solidFill>
            </a:rPr>
            <a:t>주민번호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AF0C16BC-9A20-42DC-B8C6-3A56CC36AF15}" type="parTrans" cxnId="{AED09A48-E1E8-4656-A446-D82CF8A12DB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B63DCE4A-A34B-4545-A0B0-E51520B6BBBB}" type="sibTrans" cxnId="{AED09A48-E1E8-4656-A446-D82CF8A12DB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60D6A6AA-BD20-4149-B737-28E9B598E191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휴대폰번호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7C110469-B470-4603-8F6A-1C2ED5C57383}" type="parTrans" cxnId="{7FB4BAB9-004A-484F-BF97-5D67A9555C9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2DB12762-02D9-42E5-A935-ABA80941A311}" type="sibTrans" cxnId="{7FB4BAB9-004A-484F-BF97-5D67A9555C9E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00D7E82F-B09C-49C3-9A06-C38CB096F98C}">
      <dgm:prSet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세부정보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32FEB908-1945-4636-9E6D-AF409DE55348}" type="parTrans" cxnId="{A949D8E2-DCC9-4B8F-9DC0-1F6F2F06D5F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A2108A8D-08B0-49D9-B9D8-4AB641D7372C}" type="sibTrans" cxnId="{A949D8E2-DCC9-4B8F-9DC0-1F6F2F06D5F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72E9B2C9-C641-42C0-80AA-D0B244B463AE}">
      <dgm:prSet custT="1"/>
      <dgm:spPr/>
      <dgm:t>
        <a:bodyPr/>
        <a:lstStyle/>
        <a:p>
          <a:pPr latinLnBrk="1"/>
          <a:r>
            <a:rPr lang="en-US" altLang="ko-KR" sz="1400" b="1" dirty="0" smtClean="0">
              <a:solidFill>
                <a:schemeClr val="tx1"/>
              </a:solidFill>
            </a:rPr>
            <a:t>Id,</a:t>
          </a:r>
          <a:r>
            <a:rPr lang="ko-KR" altLang="en-US" sz="1400" b="1" dirty="0" smtClean="0">
              <a:solidFill>
                <a:schemeClr val="tx1"/>
              </a:solidFill>
            </a:rPr>
            <a:t>비밀번호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E4E3948E-0386-402A-9318-79842927B723}" type="sibTrans" cxnId="{88217A51-B29B-4AA0-9172-AABC1D7385AD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1D930DD-E3E6-41A9-A3CE-B64BAA8686E6}" type="parTrans" cxnId="{88217A51-B29B-4AA0-9172-AABC1D7385AD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B646B687-6D03-4D25-8CDB-EA51AF6C516C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복지정보검색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98D68D02-8E3C-4C86-905A-8BB3396F7A3F}" type="parTrans" cxnId="{FD2DDFB9-FDDB-4B99-8887-C7B292258D6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AE54B7A5-6733-4A3C-BA4F-BE4016AF6CF1}" type="sibTrans" cxnId="{FD2DDFB9-FDDB-4B99-8887-C7B292258D66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95F0580F-A20A-4A03-86E4-5E921CF59A54}">
      <dgm:prSet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내정보수정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8C38B608-7DC5-491F-B321-EC154D254633}" type="parTrans" cxnId="{BE49D6DE-CDFF-47B2-87F8-AB902A1DB6B3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2C85C714-155E-4CC6-B6DD-25F353876D68}" type="sibTrans" cxnId="{BE49D6DE-CDFF-47B2-87F8-AB902A1DB6B3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A64A7B1A-028E-4BF0-9DAE-12C32E86FEF2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복지정보검색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98E780C1-7DCA-47DD-82C5-D13D22F1E443}" type="parTrans" cxnId="{94C39BE9-EA63-4A47-B0AB-E5C80F86C0E1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E05F3706-DA27-42D1-B133-8DAA2EF251CE}" type="sibTrans" cxnId="{94C39BE9-EA63-4A47-B0AB-E5C80F86C0E1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E55A1788-8A62-4ED5-B59E-34D525D2FBDF}">
      <dgm:prSet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내정보수정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BCCDAC09-2AD1-4F04-A584-7A46D3298E08}" type="parTrans" cxnId="{D213E026-4497-4208-9E97-309EE88E04DB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C633E087-C9B4-4950-A399-BF5F6D41AEAA}" type="sibTrans" cxnId="{D213E026-4497-4208-9E97-309EE88E04DB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40344D85-D4B6-438D-B663-51A1E921DEBE}">
      <dgm:prSet custT="1"/>
      <dgm:spPr/>
      <dgm:t>
        <a:bodyPr/>
        <a:lstStyle/>
        <a:p>
          <a:pPr latinLnBrk="1"/>
          <a:r>
            <a:rPr lang="ko-KR" altLang="en-US" sz="1400" b="1" dirty="0" smtClean="0">
              <a:solidFill>
                <a:schemeClr val="tx1"/>
              </a:solidFill>
            </a:rPr>
            <a:t>복지정보검색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C313D0BA-EF04-4496-9789-FC4CE834877A}" type="parTrans" cxnId="{B9791E63-9BE9-4F8C-A925-D1F8700FFC63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9860F49-327A-4188-8324-6F22571F1323}" type="sibTrans" cxnId="{B9791E63-9BE9-4F8C-A925-D1F8700FFC63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82B26518-5CC2-48D2-831F-6E5CBCBCA18F}">
      <dgm:prSet custT="1"/>
      <dgm:spPr/>
      <dgm:t>
        <a:bodyPr/>
        <a:lstStyle/>
        <a:p>
          <a:pPr latinLnBrk="1"/>
          <a:r>
            <a:rPr lang="ko-KR" altLang="en-US" sz="1400" b="1" dirty="0" err="1" smtClean="0">
              <a:solidFill>
                <a:schemeClr val="tx1"/>
              </a:solidFill>
            </a:rPr>
            <a:t>내정보수정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001EB90E-1046-4C4B-BD7E-F23EFF66C04E}" type="parTrans" cxnId="{D75D7B82-DF09-4109-B7FD-781E7A81E524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B1E45CB5-4CCB-494D-A968-277FD7E7D4C8}" type="sibTrans" cxnId="{D75D7B82-DF09-4109-B7FD-781E7A81E524}">
      <dgm:prSet/>
      <dgm:spPr/>
      <dgm:t>
        <a:bodyPr/>
        <a:lstStyle/>
        <a:p>
          <a:pPr latinLnBrk="1"/>
          <a:endParaRPr lang="ko-KR" altLang="en-US" sz="3200" b="1">
            <a:solidFill>
              <a:schemeClr val="tx1"/>
            </a:solidFill>
          </a:endParaRPr>
        </a:p>
      </dgm:t>
    </dgm:pt>
    <dgm:pt modelId="{1DBFBA27-B364-448B-8EE2-A27FFC254517}" type="pres">
      <dgm:prSet presAssocID="{6D81A079-444A-49F0-B49C-DB70AA4818E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0B533-43B2-4E0E-B5E7-8494E6D24389}" type="pres">
      <dgm:prSet presAssocID="{6D81A079-444A-49F0-B49C-DB70AA4818E7}" presName="hierFlow" presStyleCnt="0"/>
      <dgm:spPr/>
    </dgm:pt>
    <dgm:pt modelId="{82CCA221-78D8-425F-8A98-DB4661E8C671}" type="pres">
      <dgm:prSet presAssocID="{6D81A079-444A-49F0-B49C-DB70AA4818E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561EF2-44EB-406D-A665-70D3557B8B70}" type="pres">
      <dgm:prSet presAssocID="{765AB8CD-7F90-4114-9F87-96B31D9D4757}" presName="Name14" presStyleCnt="0"/>
      <dgm:spPr/>
    </dgm:pt>
    <dgm:pt modelId="{728BE683-FA46-4485-8512-9793264FE208}" type="pres">
      <dgm:prSet presAssocID="{765AB8CD-7F90-4114-9F87-96B31D9D4757}" presName="level1Shape" presStyleLbl="node0" presStyleIdx="0" presStyleCnt="1" custScaleY="142251" custLinFactNeighborX="19977" custLinFactNeighborY="-736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5F36F-8122-4BB7-BB44-E21EFA796951}" type="pres">
      <dgm:prSet presAssocID="{765AB8CD-7F90-4114-9F87-96B31D9D4757}" presName="hierChild2" presStyleCnt="0"/>
      <dgm:spPr/>
    </dgm:pt>
    <dgm:pt modelId="{F54A2FE0-8699-474D-A973-43306D74F1D9}" type="pres">
      <dgm:prSet presAssocID="{70F1FA86-4883-47B3-83C4-FC0DFC7EBDA6}" presName="Name19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7E3B5F1-F08F-4368-AD8A-90A3D00D63CF}" type="pres">
      <dgm:prSet presAssocID="{76E40837-BF33-47D6-BAE2-DE2DB17DA6EB}" presName="Name21" presStyleCnt="0"/>
      <dgm:spPr/>
    </dgm:pt>
    <dgm:pt modelId="{A9FCE98B-75ED-4C4E-B2F8-5803C4EC8207}" type="pres">
      <dgm:prSet presAssocID="{76E40837-BF33-47D6-BAE2-DE2DB17DA6EB}" presName="level2Shape" presStyleLbl="node2" presStyleIdx="0" presStyleCnt="1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3EFA2550-76E2-4398-B59A-870692C18E16}" type="pres">
      <dgm:prSet presAssocID="{76E40837-BF33-47D6-BAE2-DE2DB17DA6EB}" presName="hierChild3" presStyleCnt="0"/>
      <dgm:spPr/>
    </dgm:pt>
    <dgm:pt modelId="{DBF133E5-E981-4692-8668-3C52D42F5A99}" type="pres">
      <dgm:prSet presAssocID="{D5DF0569-78A2-4A3D-9B3B-B6FE31A8822F}" presName="Name19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C3E84D0-ED4D-45BA-9701-2849F1B745B7}" type="pres">
      <dgm:prSet presAssocID="{1F016A2F-4C2D-4184-9E69-05BE7C950C75}" presName="Name21" presStyleCnt="0"/>
      <dgm:spPr/>
    </dgm:pt>
    <dgm:pt modelId="{2FA73F1E-5BDD-4EE3-B54B-A2F63D68A1E9}" type="pres">
      <dgm:prSet presAssocID="{1F016A2F-4C2D-4184-9E69-05BE7C950C75}" presName="level2Shape" presStyleLbl="node3" presStyleIdx="0" presStyleCnt="2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B45CD097-594B-4EEA-9A83-3C84F40C8A79}" type="pres">
      <dgm:prSet presAssocID="{1F016A2F-4C2D-4184-9E69-05BE7C950C75}" presName="hierChild3" presStyleCnt="0"/>
      <dgm:spPr/>
    </dgm:pt>
    <dgm:pt modelId="{CAE2CD72-35C3-4D07-A285-683B971FEFE7}" type="pres">
      <dgm:prSet presAssocID="{63CDD71C-C31B-44EB-AB4D-05A522962F36}" presName="Name19" presStyleLbl="parChTrans1D4" presStyleIdx="0" presStyleCnt="18"/>
      <dgm:spPr/>
      <dgm:t>
        <a:bodyPr/>
        <a:lstStyle/>
        <a:p>
          <a:pPr latinLnBrk="1"/>
          <a:endParaRPr lang="ko-KR" altLang="en-US"/>
        </a:p>
      </dgm:t>
    </dgm:pt>
    <dgm:pt modelId="{43AF7E01-8FC7-41D1-9F15-BF0C0D12E691}" type="pres">
      <dgm:prSet presAssocID="{12B254FC-C010-4AB5-BD44-2D10924882DA}" presName="Name21" presStyleCnt="0"/>
      <dgm:spPr/>
    </dgm:pt>
    <dgm:pt modelId="{A5CAF492-FB8A-4443-B54B-1EAE5550F91C}" type="pres">
      <dgm:prSet presAssocID="{12B254FC-C010-4AB5-BD44-2D10924882DA}" presName="level2Shape" presStyleLbl="node4" presStyleIdx="0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29FFD6FB-F66F-4F61-9CD5-0A6820944382}" type="pres">
      <dgm:prSet presAssocID="{12B254FC-C010-4AB5-BD44-2D10924882DA}" presName="hierChild3" presStyleCnt="0"/>
      <dgm:spPr/>
    </dgm:pt>
    <dgm:pt modelId="{E68464A6-26D2-49F9-928D-5098EFC21278}" type="pres">
      <dgm:prSet presAssocID="{11D930DD-E3E6-41A9-A3CE-B64BAA8686E6}" presName="Name19" presStyleLbl="parChTrans1D4" presStyleIdx="1" presStyleCnt="18"/>
      <dgm:spPr/>
      <dgm:t>
        <a:bodyPr/>
        <a:lstStyle/>
        <a:p>
          <a:pPr latinLnBrk="1"/>
          <a:endParaRPr lang="ko-KR" altLang="en-US"/>
        </a:p>
      </dgm:t>
    </dgm:pt>
    <dgm:pt modelId="{07C9F8FE-99C2-4DA6-A6AF-A5260CA30581}" type="pres">
      <dgm:prSet presAssocID="{72E9B2C9-C641-42C0-80AA-D0B244B463AE}" presName="Name21" presStyleCnt="0"/>
      <dgm:spPr/>
    </dgm:pt>
    <dgm:pt modelId="{47E8458F-2DAE-4C20-8442-0271E444AC82}" type="pres">
      <dgm:prSet presAssocID="{72E9B2C9-C641-42C0-80AA-D0B244B463AE}" presName="level2Shape" presStyleLbl="node4" presStyleIdx="1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A7AE905F-6386-4D90-9AD1-DC1DE8894D1E}" type="pres">
      <dgm:prSet presAssocID="{72E9B2C9-C641-42C0-80AA-D0B244B463AE}" presName="hierChild3" presStyleCnt="0"/>
      <dgm:spPr/>
    </dgm:pt>
    <dgm:pt modelId="{60C0BCA1-7D00-4AF8-B645-06A6DDC0D3E0}" type="pres">
      <dgm:prSet presAssocID="{5867DA18-F121-497A-8A9A-C6EC6DD43738}" presName="Name19" presStyleLbl="parChTrans1D4" presStyleIdx="2" presStyleCnt="18"/>
      <dgm:spPr/>
      <dgm:t>
        <a:bodyPr/>
        <a:lstStyle/>
        <a:p>
          <a:pPr latinLnBrk="1"/>
          <a:endParaRPr lang="ko-KR" altLang="en-US"/>
        </a:p>
      </dgm:t>
    </dgm:pt>
    <dgm:pt modelId="{478E1EA5-3EF0-43C8-A276-5873C9911EAE}" type="pres">
      <dgm:prSet presAssocID="{D509C9B2-3427-48A5-BA52-8228DA98FC31}" presName="Name21" presStyleCnt="0"/>
      <dgm:spPr/>
    </dgm:pt>
    <dgm:pt modelId="{46C9D5A1-CC47-43C5-8322-F0D3B95993D1}" type="pres">
      <dgm:prSet presAssocID="{D509C9B2-3427-48A5-BA52-8228DA98FC31}" presName="level2Shape" presStyleLbl="node4" presStyleIdx="2" presStyleCnt="18" custScaleX="133320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D7064209-9DFF-4E7E-81EC-16D0E5AF939F}" type="pres">
      <dgm:prSet presAssocID="{D509C9B2-3427-48A5-BA52-8228DA98FC31}" presName="hierChild3" presStyleCnt="0"/>
      <dgm:spPr/>
    </dgm:pt>
    <dgm:pt modelId="{237E2E36-5F57-45A7-B906-776955E90714}" type="pres">
      <dgm:prSet presAssocID="{9C39CA11-4D2F-40B2-968F-66EDA9F19C29}" presName="Name19" presStyleLbl="parChTrans1D4" presStyleIdx="3" presStyleCnt="18"/>
      <dgm:spPr/>
      <dgm:t>
        <a:bodyPr/>
        <a:lstStyle/>
        <a:p>
          <a:pPr latinLnBrk="1"/>
          <a:endParaRPr lang="ko-KR" altLang="en-US"/>
        </a:p>
      </dgm:t>
    </dgm:pt>
    <dgm:pt modelId="{B7D614D6-4FE5-4745-B6DC-9D02BB46C388}" type="pres">
      <dgm:prSet presAssocID="{4AD438B6-8F25-4EFB-84F9-C796119AC4ED}" presName="Name21" presStyleCnt="0"/>
      <dgm:spPr/>
    </dgm:pt>
    <dgm:pt modelId="{5CFB4C56-AEAE-4203-8849-A4880793F249}" type="pres">
      <dgm:prSet presAssocID="{4AD438B6-8F25-4EFB-84F9-C796119AC4ED}" presName="level2Shape" presStyleLbl="node4" presStyleIdx="3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C19C1ADE-E596-41A7-8107-BA07C4960871}" type="pres">
      <dgm:prSet presAssocID="{4AD438B6-8F25-4EFB-84F9-C796119AC4ED}" presName="hierChild3" presStyleCnt="0"/>
      <dgm:spPr/>
    </dgm:pt>
    <dgm:pt modelId="{71408BC7-EE0B-4355-800E-2B1CFAC981D6}" type="pres">
      <dgm:prSet presAssocID="{18EB84CB-535C-428D-927B-BDFD3F470A80}" presName="Name19" presStyleLbl="parChTrans1D4" presStyleIdx="4" presStyleCnt="18"/>
      <dgm:spPr/>
      <dgm:t>
        <a:bodyPr/>
        <a:lstStyle/>
        <a:p>
          <a:pPr latinLnBrk="1"/>
          <a:endParaRPr lang="ko-KR" altLang="en-US"/>
        </a:p>
      </dgm:t>
    </dgm:pt>
    <dgm:pt modelId="{EE3657EF-0F96-4AEE-AB58-A84EB1E05535}" type="pres">
      <dgm:prSet presAssocID="{11712BD1-1FF4-4C9B-AE0B-F7430D0DF455}" presName="Name21" presStyleCnt="0"/>
      <dgm:spPr/>
    </dgm:pt>
    <dgm:pt modelId="{AFE2FD4C-EB39-4196-8CA4-DD8E4204FCD2}" type="pres">
      <dgm:prSet presAssocID="{11712BD1-1FF4-4C9B-AE0B-F7430D0DF455}" presName="level2Shape" presStyleLbl="node4" presStyleIdx="4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2D6F7726-C008-4D53-898D-13C37C9D8141}" type="pres">
      <dgm:prSet presAssocID="{11712BD1-1FF4-4C9B-AE0B-F7430D0DF455}" presName="hierChild3" presStyleCnt="0"/>
      <dgm:spPr/>
    </dgm:pt>
    <dgm:pt modelId="{43B51EC9-447D-4D26-BAC1-E89B17C4E237}" type="pres">
      <dgm:prSet presAssocID="{967FCB3C-C1AC-4DFD-981A-80ECC30F0CE6}" presName="Name19" presStyleLbl="parChTrans1D4" presStyleIdx="5" presStyleCnt="18"/>
      <dgm:spPr/>
      <dgm:t>
        <a:bodyPr/>
        <a:lstStyle/>
        <a:p>
          <a:pPr latinLnBrk="1"/>
          <a:endParaRPr lang="ko-KR" altLang="en-US"/>
        </a:p>
      </dgm:t>
    </dgm:pt>
    <dgm:pt modelId="{1698E153-79DA-49A8-8AE9-15BB33171E92}" type="pres">
      <dgm:prSet presAssocID="{B82DA8F7-C68E-4471-9E49-AB1F045EBD4A}" presName="Name21" presStyleCnt="0"/>
      <dgm:spPr/>
    </dgm:pt>
    <dgm:pt modelId="{73822007-9CFB-4F0E-86AC-3C194653193F}" type="pres">
      <dgm:prSet presAssocID="{B82DA8F7-C68E-4471-9E49-AB1F045EBD4A}" presName="level2Shape" presStyleLbl="node4" presStyleIdx="5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A4BB4105-32C1-4761-8322-B506CA860C05}" type="pres">
      <dgm:prSet presAssocID="{B82DA8F7-C68E-4471-9E49-AB1F045EBD4A}" presName="hierChild3" presStyleCnt="0"/>
      <dgm:spPr/>
    </dgm:pt>
    <dgm:pt modelId="{A3DAF060-DCC7-4DBF-9193-6F12AD032989}" type="pres">
      <dgm:prSet presAssocID="{AF0C16BC-9A20-42DC-B8C6-3A56CC36AF15}" presName="Name19" presStyleLbl="parChTrans1D4" presStyleIdx="6" presStyleCnt="18"/>
      <dgm:spPr/>
      <dgm:t>
        <a:bodyPr/>
        <a:lstStyle/>
        <a:p>
          <a:pPr latinLnBrk="1"/>
          <a:endParaRPr lang="ko-KR" altLang="en-US"/>
        </a:p>
      </dgm:t>
    </dgm:pt>
    <dgm:pt modelId="{F5D583EB-7ECA-4618-9E88-70CCE4379298}" type="pres">
      <dgm:prSet presAssocID="{12781AC0-A0DA-4AD5-B76D-F1353F21FFE9}" presName="Name21" presStyleCnt="0"/>
      <dgm:spPr/>
    </dgm:pt>
    <dgm:pt modelId="{41590F16-3BA5-4181-8E7D-0305CCFD9B2F}" type="pres">
      <dgm:prSet presAssocID="{12781AC0-A0DA-4AD5-B76D-F1353F21FFE9}" presName="level2Shape" presStyleLbl="node4" presStyleIdx="6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9B8B22DA-53DC-4BFD-80D7-F7E3053F58A3}" type="pres">
      <dgm:prSet presAssocID="{12781AC0-A0DA-4AD5-B76D-F1353F21FFE9}" presName="hierChild3" presStyleCnt="0"/>
      <dgm:spPr/>
    </dgm:pt>
    <dgm:pt modelId="{DF2B4ED0-1D93-4406-AA6C-D1B30C6C7E67}" type="pres">
      <dgm:prSet presAssocID="{7C110469-B470-4603-8F6A-1C2ED5C57383}" presName="Name19" presStyleLbl="parChTrans1D4" presStyleIdx="7" presStyleCnt="18"/>
      <dgm:spPr/>
      <dgm:t>
        <a:bodyPr/>
        <a:lstStyle/>
        <a:p>
          <a:pPr latinLnBrk="1"/>
          <a:endParaRPr lang="ko-KR" altLang="en-US"/>
        </a:p>
      </dgm:t>
    </dgm:pt>
    <dgm:pt modelId="{77089F2F-1356-4B90-809F-E84C08CC946A}" type="pres">
      <dgm:prSet presAssocID="{60D6A6AA-BD20-4149-B737-28E9B598E191}" presName="Name21" presStyleCnt="0"/>
      <dgm:spPr/>
    </dgm:pt>
    <dgm:pt modelId="{C2398E94-E931-4F43-A870-84F10700BDC2}" type="pres">
      <dgm:prSet presAssocID="{60D6A6AA-BD20-4149-B737-28E9B598E191}" presName="level2Shape" presStyleLbl="node4" presStyleIdx="7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99FB3784-DC6E-4FD7-A12B-742666E7A8D6}" type="pres">
      <dgm:prSet presAssocID="{60D6A6AA-BD20-4149-B737-28E9B598E191}" presName="hierChild3" presStyleCnt="0"/>
      <dgm:spPr/>
    </dgm:pt>
    <dgm:pt modelId="{4FF79583-9302-4203-9B4A-1C89A346D1B8}" type="pres">
      <dgm:prSet presAssocID="{32FEB908-1945-4636-9E6D-AF409DE55348}" presName="Name19" presStyleLbl="parChTrans1D4" presStyleIdx="8" presStyleCnt="18"/>
      <dgm:spPr/>
      <dgm:t>
        <a:bodyPr/>
        <a:lstStyle/>
        <a:p>
          <a:pPr latinLnBrk="1"/>
          <a:endParaRPr lang="ko-KR" altLang="en-US"/>
        </a:p>
      </dgm:t>
    </dgm:pt>
    <dgm:pt modelId="{F7EFE1DA-3FD3-4D54-9F85-9A58F7B460D9}" type="pres">
      <dgm:prSet presAssocID="{00D7E82F-B09C-49C3-9A06-C38CB096F98C}" presName="Name21" presStyleCnt="0"/>
      <dgm:spPr/>
    </dgm:pt>
    <dgm:pt modelId="{ECA4CE8B-AB4C-448F-B74E-58218C671C5C}" type="pres">
      <dgm:prSet presAssocID="{00D7E82F-B09C-49C3-9A06-C38CB096F98C}" presName="level2Shape" presStyleLbl="node4" presStyleIdx="8" presStyleCnt="18" custScaleX="115791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BD64DC57-3671-466E-B3A3-F4D547739303}" type="pres">
      <dgm:prSet presAssocID="{00D7E82F-B09C-49C3-9A06-C38CB096F98C}" presName="hierChild3" presStyleCnt="0"/>
      <dgm:spPr/>
    </dgm:pt>
    <dgm:pt modelId="{DF1FA688-E365-4470-8954-425A1EC2DEF6}" type="pres">
      <dgm:prSet presAssocID="{6F672B92-6B55-458A-95A3-6B60BA55C9BE}" presName="Name19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AD8030-15CD-49FE-B967-6F802DED2D38}" type="pres">
      <dgm:prSet presAssocID="{0606777B-EAEB-44A8-8AB6-51AFAAB1C913}" presName="Name21" presStyleCnt="0"/>
      <dgm:spPr/>
    </dgm:pt>
    <dgm:pt modelId="{CB4E54D6-829D-4CE5-8EEF-1F5C61F59301}" type="pres">
      <dgm:prSet presAssocID="{0606777B-EAEB-44A8-8AB6-51AFAAB1C913}" presName="level2Shape" presStyleLbl="node3" presStyleIdx="1" presStyleCnt="2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45CB0E1F-1D53-4A5A-9F57-41108BCA7807}" type="pres">
      <dgm:prSet presAssocID="{0606777B-EAEB-44A8-8AB6-51AFAAB1C913}" presName="hierChild3" presStyleCnt="0"/>
      <dgm:spPr/>
    </dgm:pt>
    <dgm:pt modelId="{9B0474AB-568F-4DAE-944F-5764BC6C61E3}" type="pres">
      <dgm:prSet presAssocID="{74FA8EBD-130F-45E9-9A45-3A3E7C808BBC}" presName="Name19" presStyleLbl="parChTrans1D4" presStyleIdx="9" presStyleCnt="18"/>
      <dgm:spPr/>
      <dgm:t>
        <a:bodyPr/>
        <a:lstStyle/>
        <a:p>
          <a:pPr latinLnBrk="1"/>
          <a:endParaRPr lang="ko-KR" altLang="en-US"/>
        </a:p>
      </dgm:t>
    </dgm:pt>
    <dgm:pt modelId="{29663995-C8DA-425B-8302-2FDDCB660125}" type="pres">
      <dgm:prSet presAssocID="{0E513A47-27C3-4209-8DDF-3496D89A872E}" presName="Name21" presStyleCnt="0"/>
      <dgm:spPr/>
    </dgm:pt>
    <dgm:pt modelId="{15AFD062-CC97-460B-8163-D347EC9D33E0}" type="pres">
      <dgm:prSet presAssocID="{0E513A47-27C3-4209-8DDF-3496D89A872E}" presName="level2Shape" presStyleLbl="node4" presStyleIdx="9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0F24A635-4E41-44CD-A34B-44AC2A619372}" type="pres">
      <dgm:prSet presAssocID="{0E513A47-27C3-4209-8DDF-3496D89A872E}" presName="hierChild3" presStyleCnt="0"/>
      <dgm:spPr/>
    </dgm:pt>
    <dgm:pt modelId="{4ECBB87B-5420-4F29-91AE-665988C75C3A}" type="pres">
      <dgm:prSet presAssocID="{98D68D02-8E3C-4C86-905A-8BB3396F7A3F}" presName="Name19" presStyleLbl="parChTrans1D4" presStyleIdx="10" presStyleCnt="18"/>
      <dgm:spPr/>
      <dgm:t>
        <a:bodyPr/>
        <a:lstStyle/>
        <a:p>
          <a:pPr latinLnBrk="1"/>
          <a:endParaRPr lang="ko-KR" altLang="en-US"/>
        </a:p>
      </dgm:t>
    </dgm:pt>
    <dgm:pt modelId="{1CB33159-587F-4B44-8415-67D9200BC8B2}" type="pres">
      <dgm:prSet presAssocID="{B646B687-6D03-4D25-8CDB-EA51AF6C516C}" presName="Name21" presStyleCnt="0"/>
      <dgm:spPr/>
    </dgm:pt>
    <dgm:pt modelId="{1C090C96-0300-40A4-8829-AFCFD762B110}" type="pres">
      <dgm:prSet presAssocID="{B646B687-6D03-4D25-8CDB-EA51AF6C516C}" presName="level2Shape" presStyleLbl="node4" presStyleIdx="10" presStyleCnt="18" custScaleX="121864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4601A003-91C0-4ED1-B222-6FEA5403C7B2}" type="pres">
      <dgm:prSet presAssocID="{B646B687-6D03-4D25-8CDB-EA51AF6C516C}" presName="hierChild3" presStyleCnt="0"/>
      <dgm:spPr/>
    </dgm:pt>
    <dgm:pt modelId="{6944AB17-B913-4FB7-9FCF-AF7CF43EF0EC}" type="pres">
      <dgm:prSet presAssocID="{8C38B608-7DC5-491F-B321-EC154D254633}" presName="Name19" presStyleLbl="parChTrans1D4" presStyleIdx="11" presStyleCnt="18"/>
      <dgm:spPr/>
      <dgm:t>
        <a:bodyPr/>
        <a:lstStyle/>
        <a:p>
          <a:pPr latinLnBrk="1"/>
          <a:endParaRPr lang="ko-KR" altLang="en-US"/>
        </a:p>
      </dgm:t>
    </dgm:pt>
    <dgm:pt modelId="{07EF8BE4-A3A1-4219-867D-EA157E068D34}" type="pres">
      <dgm:prSet presAssocID="{95F0580F-A20A-4A03-86E4-5E921CF59A54}" presName="Name21" presStyleCnt="0"/>
      <dgm:spPr/>
    </dgm:pt>
    <dgm:pt modelId="{84931BBD-A916-4F24-95CE-778964E29B1F}" type="pres">
      <dgm:prSet presAssocID="{95F0580F-A20A-4A03-86E4-5E921CF59A54}" presName="level2Shape" presStyleLbl="node4" presStyleIdx="11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AB9D8BB3-4A6A-4BCD-8F34-6C525F8DEB7B}" type="pres">
      <dgm:prSet presAssocID="{95F0580F-A20A-4A03-86E4-5E921CF59A54}" presName="hierChild3" presStyleCnt="0"/>
      <dgm:spPr/>
    </dgm:pt>
    <dgm:pt modelId="{CD9465BD-BE66-4A07-B6DC-43913CAFB278}" type="pres">
      <dgm:prSet presAssocID="{8511673F-EFB9-487F-BD62-F3DD2A1C3BEB}" presName="Name19" presStyleLbl="parChTrans1D4" presStyleIdx="12" presStyleCnt="18"/>
      <dgm:spPr/>
      <dgm:t>
        <a:bodyPr/>
        <a:lstStyle/>
        <a:p>
          <a:pPr latinLnBrk="1"/>
          <a:endParaRPr lang="ko-KR" altLang="en-US"/>
        </a:p>
      </dgm:t>
    </dgm:pt>
    <dgm:pt modelId="{0B033809-5F4A-438C-BB28-005229598A32}" type="pres">
      <dgm:prSet presAssocID="{CFBF1063-F597-4F38-8E12-20842EB1F333}" presName="Name21" presStyleCnt="0"/>
      <dgm:spPr/>
    </dgm:pt>
    <dgm:pt modelId="{E9B283F1-402D-4D1B-8B60-512BCA13D049}" type="pres">
      <dgm:prSet presAssocID="{CFBF1063-F597-4F38-8E12-20842EB1F333}" presName="level2Shape" presStyleLbl="node4" presStyleIdx="12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A0DDD002-DE18-40AC-A3C9-7A79239ACFF3}" type="pres">
      <dgm:prSet presAssocID="{CFBF1063-F597-4F38-8E12-20842EB1F333}" presName="hierChild3" presStyleCnt="0"/>
      <dgm:spPr/>
    </dgm:pt>
    <dgm:pt modelId="{125E9305-112C-4706-AB9E-AD1F3DC8430B}" type="pres">
      <dgm:prSet presAssocID="{98E780C1-7DCA-47DD-82C5-D13D22F1E443}" presName="Name19" presStyleLbl="parChTrans1D4" presStyleIdx="13" presStyleCnt="18"/>
      <dgm:spPr/>
      <dgm:t>
        <a:bodyPr/>
        <a:lstStyle/>
        <a:p>
          <a:pPr latinLnBrk="1"/>
          <a:endParaRPr lang="ko-KR" altLang="en-US"/>
        </a:p>
      </dgm:t>
    </dgm:pt>
    <dgm:pt modelId="{579A6470-2759-4273-B78D-ABFDEC1341B7}" type="pres">
      <dgm:prSet presAssocID="{A64A7B1A-028E-4BF0-9DAE-12C32E86FEF2}" presName="Name21" presStyleCnt="0"/>
      <dgm:spPr/>
    </dgm:pt>
    <dgm:pt modelId="{062BBB08-9354-40F5-84AD-8753CB182660}" type="pres">
      <dgm:prSet presAssocID="{A64A7B1A-028E-4BF0-9DAE-12C32E86FEF2}" presName="level2Shape" presStyleLbl="node4" presStyleIdx="13" presStyleCnt="18" custScaleX="122882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6211D1C4-67C7-4292-B777-E9840D2783F4}" type="pres">
      <dgm:prSet presAssocID="{A64A7B1A-028E-4BF0-9DAE-12C32E86FEF2}" presName="hierChild3" presStyleCnt="0"/>
      <dgm:spPr/>
    </dgm:pt>
    <dgm:pt modelId="{8330F62C-D792-4981-B836-C3E1FBE962E2}" type="pres">
      <dgm:prSet presAssocID="{BCCDAC09-2AD1-4F04-A584-7A46D3298E08}" presName="Name19" presStyleLbl="parChTrans1D4" presStyleIdx="14" presStyleCnt="18"/>
      <dgm:spPr/>
      <dgm:t>
        <a:bodyPr/>
        <a:lstStyle/>
        <a:p>
          <a:pPr latinLnBrk="1"/>
          <a:endParaRPr lang="ko-KR" altLang="en-US"/>
        </a:p>
      </dgm:t>
    </dgm:pt>
    <dgm:pt modelId="{346F2057-1DDA-4C75-BF77-C7A45D9DCC36}" type="pres">
      <dgm:prSet presAssocID="{E55A1788-8A62-4ED5-B59E-34D525D2FBDF}" presName="Name21" presStyleCnt="0"/>
      <dgm:spPr/>
    </dgm:pt>
    <dgm:pt modelId="{E1661C36-3779-4155-8BDE-0451E8B7D6BA}" type="pres">
      <dgm:prSet presAssocID="{E55A1788-8A62-4ED5-B59E-34D525D2FBDF}" presName="level2Shape" presStyleLbl="node4" presStyleIdx="14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B79689A4-C8D9-40E4-9B2D-41F55FCA4F03}" type="pres">
      <dgm:prSet presAssocID="{E55A1788-8A62-4ED5-B59E-34D525D2FBDF}" presName="hierChild3" presStyleCnt="0"/>
      <dgm:spPr/>
    </dgm:pt>
    <dgm:pt modelId="{3E9FF2FC-8FA9-498D-B036-3F970936E17D}" type="pres">
      <dgm:prSet presAssocID="{92E3F281-E95E-4BE8-BB64-689CAB002671}" presName="Name19" presStyleLbl="parChTrans1D4" presStyleIdx="15" presStyleCnt="18"/>
      <dgm:spPr/>
      <dgm:t>
        <a:bodyPr/>
        <a:lstStyle/>
        <a:p>
          <a:pPr latinLnBrk="1"/>
          <a:endParaRPr lang="ko-KR" altLang="en-US"/>
        </a:p>
      </dgm:t>
    </dgm:pt>
    <dgm:pt modelId="{36539F26-0C31-444D-A2CB-8DADFF61E4D2}" type="pres">
      <dgm:prSet presAssocID="{77F08614-64B0-46C8-A501-B28CBCA2568C}" presName="Name21" presStyleCnt="0"/>
      <dgm:spPr/>
    </dgm:pt>
    <dgm:pt modelId="{611AC6F0-1893-451C-BF62-0722F9F181B5}" type="pres">
      <dgm:prSet presAssocID="{77F08614-64B0-46C8-A501-B28CBCA2568C}" presName="level2Shape" presStyleLbl="node4" presStyleIdx="15" presStyleCnt="18" custLinFactNeighborX="19977" custLinFactNeighborY="-73695"/>
      <dgm:spPr/>
      <dgm:t>
        <a:bodyPr/>
        <a:lstStyle/>
        <a:p>
          <a:pPr latinLnBrk="1"/>
          <a:endParaRPr lang="ko-KR" altLang="en-US"/>
        </a:p>
      </dgm:t>
    </dgm:pt>
    <dgm:pt modelId="{A34C557B-7233-4ED5-8D4F-3EB1F0647D0B}" type="pres">
      <dgm:prSet presAssocID="{77F08614-64B0-46C8-A501-B28CBCA2568C}" presName="hierChild3" presStyleCnt="0"/>
      <dgm:spPr/>
    </dgm:pt>
    <dgm:pt modelId="{5CE7EFC6-816E-4F6C-9E15-578E24437D27}" type="pres">
      <dgm:prSet presAssocID="{C313D0BA-EF04-4496-9789-FC4CE834877A}" presName="Name19" presStyleLbl="parChTrans1D4" presStyleIdx="16" presStyleCnt="18"/>
      <dgm:spPr/>
      <dgm:t>
        <a:bodyPr/>
        <a:lstStyle/>
        <a:p>
          <a:pPr latinLnBrk="1"/>
          <a:endParaRPr lang="ko-KR" altLang="en-US"/>
        </a:p>
      </dgm:t>
    </dgm:pt>
    <dgm:pt modelId="{DE70371D-7864-485C-8088-9456322E77E3}" type="pres">
      <dgm:prSet presAssocID="{40344D85-D4B6-438D-B663-51A1E921DEBE}" presName="Name21" presStyleCnt="0"/>
      <dgm:spPr/>
    </dgm:pt>
    <dgm:pt modelId="{1564718D-379A-4BAA-A390-F2C4A45AA139}" type="pres">
      <dgm:prSet presAssocID="{40344D85-D4B6-438D-B663-51A1E921DEBE}" presName="level2Shape" presStyleLbl="node4" presStyleIdx="16" presStyleCnt="18" custScaleX="132905" custLinFactNeighborX="3481" custLinFactNeighborY="-73695"/>
      <dgm:spPr/>
      <dgm:t>
        <a:bodyPr/>
        <a:lstStyle/>
        <a:p>
          <a:pPr latinLnBrk="1"/>
          <a:endParaRPr lang="ko-KR" altLang="en-US"/>
        </a:p>
      </dgm:t>
    </dgm:pt>
    <dgm:pt modelId="{D32FF61E-EE9B-40A6-9264-A6502ED8476C}" type="pres">
      <dgm:prSet presAssocID="{40344D85-D4B6-438D-B663-51A1E921DEBE}" presName="hierChild3" presStyleCnt="0"/>
      <dgm:spPr/>
    </dgm:pt>
    <dgm:pt modelId="{F2EECB2A-FF3E-42AA-91D2-09E738A3F327}" type="pres">
      <dgm:prSet presAssocID="{001EB90E-1046-4C4B-BD7E-F23EFF66C04E}" presName="Name19" presStyleLbl="parChTrans1D4" presStyleIdx="17" presStyleCnt="18"/>
      <dgm:spPr/>
      <dgm:t>
        <a:bodyPr/>
        <a:lstStyle/>
        <a:p>
          <a:pPr latinLnBrk="1"/>
          <a:endParaRPr lang="ko-KR" altLang="en-US"/>
        </a:p>
      </dgm:t>
    </dgm:pt>
    <dgm:pt modelId="{A3BB39F5-83E6-43C0-ACFF-5E778AAE2BFF}" type="pres">
      <dgm:prSet presAssocID="{82B26518-5CC2-48D2-831F-6E5CBCBCA18F}" presName="Name21" presStyleCnt="0"/>
      <dgm:spPr/>
    </dgm:pt>
    <dgm:pt modelId="{417B8E5D-88E9-4773-ACFF-C71957A32424}" type="pres">
      <dgm:prSet presAssocID="{82B26518-5CC2-48D2-831F-6E5CBCBCA18F}" presName="level2Shape" presStyleLbl="node4" presStyleIdx="17" presStyleCnt="18" custLinFactNeighborX="-14108" custLinFactNeighborY="-73695"/>
      <dgm:spPr/>
      <dgm:t>
        <a:bodyPr/>
        <a:lstStyle/>
        <a:p>
          <a:pPr latinLnBrk="1"/>
          <a:endParaRPr lang="ko-KR" altLang="en-US"/>
        </a:p>
      </dgm:t>
    </dgm:pt>
    <dgm:pt modelId="{BDEDDDAE-BEB6-4C32-BF0D-CA8FC61BA70C}" type="pres">
      <dgm:prSet presAssocID="{82B26518-5CC2-48D2-831F-6E5CBCBCA18F}" presName="hierChild3" presStyleCnt="0"/>
      <dgm:spPr/>
    </dgm:pt>
    <dgm:pt modelId="{992FFBC6-0BE5-4FC9-A25E-CE013D81B714}" type="pres">
      <dgm:prSet presAssocID="{6D81A079-444A-49F0-B49C-DB70AA4818E7}" presName="bgShapesFlow" presStyleCnt="0"/>
      <dgm:spPr/>
    </dgm:pt>
  </dgm:ptLst>
  <dgm:cxnLst>
    <dgm:cxn modelId="{A077163B-137E-462C-B109-C89F7B754E79}" type="presOf" srcId="{9C39CA11-4D2F-40B2-968F-66EDA9F19C29}" destId="{237E2E36-5F57-45A7-B906-776955E90714}" srcOrd="0" destOrd="0" presId="urn:microsoft.com/office/officeart/2005/8/layout/hierarchy6"/>
    <dgm:cxn modelId="{917A0D38-D991-4A7D-A976-9CC8FA6D83CF}" type="presOf" srcId="{BCCDAC09-2AD1-4F04-A584-7A46D3298E08}" destId="{8330F62C-D792-4981-B836-C3E1FBE962E2}" srcOrd="0" destOrd="0" presId="urn:microsoft.com/office/officeart/2005/8/layout/hierarchy6"/>
    <dgm:cxn modelId="{AF13BF4B-6640-467B-BD66-C5AB88F36B8E}" type="presOf" srcId="{32FEB908-1945-4636-9E6D-AF409DE55348}" destId="{4FF79583-9302-4203-9B4A-1C89A346D1B8}" srcOrd="0" destOrd="0" presId="urn:microsoft.com/office/officeart/2005/8/layout/hierarchy6"/>
    <dgm:cxn modelId="{267C5A5D-7CF2-4946-AA72-DDB987BF2292}" type="presOf" srcId="{74FA8EBD-130F-45E9-9A45-3A3E7C808BBC}" destId="{9B0474AB-568F-4DAE-944F-5764BC6C61E3}" srcOrd="0" destOrd="0" presId="urn:microsoft.com/office/officeart/2005/8/layout/hierarchy6"/>
    <dgm:cxn modelId="{0427178C-058C-4DF4-B54E-FB6312839D12}" type="presOf" srcId="{11D930DD-E3E6-41A9-A3CE-B64BAA8686E6}" destId="{E68464A6-26D2-49F9-928D-5098EFC21278}" srcOrd="0" destOrd="0" presId="urn:microsoft.com/office/officeart/2005/8/layout/hierarchy6"/>
    <dgm:cxn modelId="{638E5DB5-A84A-495D-A66D-DA314584A067}" type="presOf" srcId="{12B254FC-C010-4AB5-BD44-2D10924882DA}" destId="{A5CAF492-FB8A-4443-B54B-1EAE5550F91C}" srcOrd="0" destOrd="0" presId="urn:microsoft.com/office/officeart/2005/8/layout/hierarchy6"/>
    <dgm:cxn modelId="{E1DFBCDE-EBF8-4BA7-B1E2-AA9917218FA8}" srcId="{76E40837-BF33-47D6-BAE2-DE2DB17DA6EB}" destId="{1F016A2F-4C2D-4184-9E69-05BE7C950C75}" srcOrd="0" destOrd="0" parTransId="{D5DF0569-78A2-4A3D-9B3B-B6FE31A8822F}" sibTransId="{79371654-0671-4733-A5CA-3BD1275AD7A2}"/>
    <dgm:cxn modelId="{BE49D6DE-CDFF-47B2-87F8-AB902A1DB6B3}" srcId="{0E513A47-27C3-4209-8DDF-3496D89A872E}" destId="{95F0580F-A20A-4A03-86E4-5E921CF59A54}" srcOrd="1" destOrd="0" parTransId="{8C38B608-7DC5-491F-B321-EC154D254633}" sibTransId="{2C85C714-155E-4CC6-B6DD-25F353876D68}"/>
    <dgm:cxn modelId="{D213E026-4497-4208-9E97-309EE88E04DB}" srcId="{CFBF1063-F597-4F38-8E12-20842EB1F333}" destId="{E55A1788-8A62-4ED5-B59E-34D525D2FBDF}" srcOrd="1" destOrd="0" parTransId="{BCCDAC09-2AD1-4F04-A584-7A46D3298E08}" sibTransId="{C633E087-C9B4-4950-A399-BF5F6D41AEAA}"/>
    <dgm:cxn modelId="{56348A94-310B-4510-B1C0-D5CFC4595726}" type="presOf" srcId="{11712BD1-1FF4-4C9B-AE0B-F7430D0DF455}" destId="{AFE2FD4C-EB39-4196-8CA4-DD8E4204FCD2}" srcOrd="0" destOrd="0" presId="urn:microsoft.com/office/officeart/2005/8/layout/hierarchy6"/>
    <dgm:cxn modelId="{E11048E9-5D2F-4D65-B310-418BACC80227}" srcId="{4AD438B6-8F25-4EFB-84F9-C796119AC4ED}" destId="{B82DA8F7-C68E-4471-9E49-AB1F045EBD4A}" srcOrd="1" destOrd="0" parTransId="{967FCB3C-C1AC-4DFD-981A-80ECC30F0CE6}" sibTransId="{F91116B3-7413-47FC-9D40-67B9C356616C}"/>
    <dgm:cxn modelId="{3478EB60-EAC2-46BA-93EB-6358777C4C2F}" type="presOf" srcId="{4AD438B6-8F25-4EFB-84F9-C796119AC4ED}" destId="{5CFB4C56-AEAE-4203-8849-A4880793F249}" srcOrd="0" destOrd="0" presId="urn:microsoft.com/office/officeart/2005/8/layout/hierarchy6"/>
    <dgm:cxn modelId="{FD2DDFB9-FDDB-4B99-8887-C7B292258D66}" srcId="{0E513A47-27C3-4209-8DDF-3496D89A872E}" destId="{B646B687-6D03-4D25-8CDB-EA51AF6C516C}" srcOrd="0" destOrd="0" parTransId="{98D68D02-8E3C-4C86-905A-8BB3396F7A3F}" sibTransId="{AE54B7A5-6733-4A3C-BA4F-BE4016AF6CF1}"/>
    <dgm:cxn modelId="{CA06C868-0E5E-47A0-8F48-1D5974F74C48}" type="presOf" srcId="{70F1FA86-4883-47B3-83C4-FC0DFC7EBDA6}" destId="{F54A2FE0-8699-474D-A973-43306D74F1D9}" srcOrd="0" destOrd="0" presId="urn:microsoft.com/office/officeart/2005/8/layout/hierarchy6"/>
    <dgm:cxn modelId="{08CE0997-B2BB-471A-BF66-02D42F892741}" type="presOf" srcId="{CFBF1063-F597-4F38-8E12-20842EB1F333}" destId="{E9B283F1-402D-4D1B-8B60-512BCA13D049}" srcOrd="0" destOrd="0" presId="urn:microsoft.com/office/officeart/2005/8/layout/hierarchy6"/>
    <dgm:cxn modelId="{6C4EAE18-CDE7-4665-ACAA-0C58E98BEC32}" type="presOf" srcId="{8C38B608-7DC5-491F-B321-EC154D254633}" destId="{6944AB17-B913-4FB7-9FCF-AF7CF43EF0EC}" srcOrd="0" destOrd="0" presId="urn:microsoft.com/office/officeart/2005/8/layout/hierarchy6"/>
    <dgm:cxn modelId="{A949D8E2-DCC9-4B8F-9DC0-1F6F2F06D5F6}" srcId="{4AD438B6-8F25-4EFB-84F9-C796119AC4ED}" destId="{00D7E82F-B09C-49C3-9A06-C38CB096F98C}" srcOrd="4" destOrd="0" parTransId="{32FEB908-1945-4636-9E6D-AF409DE55348}" sibTransId="{A2108A8D-08B0-49D9-B9D8-4AB641D7372C}"/>
    <dgm:cxn modelId="{2A55C12A-F963-4DFA-8A8C-8457F6147E57}" type="presOf" srcId="{8511673F-EFB9-487F-BD62-F3DD2A1C3BEB}" destId="{CD9465BD-BE66-4A07-B6DC-43913CAFB278}" srcOrd="0" destOrd="0" presId="urn:microsoft.com/office/officeart/2005/8/layout/hierarchy6"/>
    <dgm:cxn modelId="{D694B96F-F313-441D-81C1-C80018D2C8A2}" srcId="{0606777B-EAEB-44A8-8AB6-51AFAAB1C913}" destId="{77F08614-64B0-46C8-A501-B28CBCA2568C}" srcOrd="2" destOrd="0" parTransId="{92E3F281-E95E-4BE8-BB64-689CAB002671}" sibTransId="{3802C827-E675-4976-B035-9093A0E9527D}"/>
    <dgm:cxn modelId="{087202E9-F21F-4228-8B5E-297E4F827A9B}" type="presOf" srcId="{00D7E82F-B09C-49C3-9A06-C38CB096F98C}" destId="{ECA4CE8B-AB4C-448F-B74E-58218C671C5C}" srcOrd="0" destOrd="0" presId="urn:microsoft.com/office/officeart/2005/8/layout/hierarchy6"/>
    <dgm:cxn modelId="{88217A51-B29B-4AA0-9172-AABC1D7385AD}" srcId="{12B254FC-C010-4AB5-BD44-2D10924882DA}" destId="{72E9B2C9-C641-42C0-80AA-D0B244B463AE}" srcOrd="0" destOrd="0" parTransId="{11D930DD-E3E6-41A9-A3CE-B64BAA8686E6}" sibTransId="{E4E3948E-0386-402A-9318-79842927B723}"/>
    <dgm:cxn modelId="{5EAD5902-C6C5-4348-8081-9137E3DD7065}" srcId="{0606777B-EAEB-44A8-8AB6-51AFAAB1C913}" destId="{0E513A47-27C3-4209-8DDF-3496D89A872E}" srcOrd="0" destOrd="0" parTransId="{74FA8EBD-130F-45E9-9A45-3A3E7C808BBC}" sibTransId="{CDAD4075-8550-4815-8FD8-7F6485F616B0}"/>
    <dgm:cxn modelId="{D7541C35-4BCC-42A5-B357-EF6D6C4118D1}" type="presOf" srcId="{765AB8CD-7F90-4114-9F87-96B31D9D4757}" destId="{728BE683-FA46-4485-8512-9793264FE208}" srcOrd="0" destOrd="0" presId="urn:microsoft.com/office/officeart/2005/8/layout/hierarchy6"/>
    <dgm:cxn modelId="{1CE1FDCB-7A65-436F-B135-A326982487F5}" srcId="{1F016A2F-4C2D-4184-9E69-05BE7C950C75}" destId="{12B254FC-C010-4AB5-BD44-2D10924882DA}" srcOrd="0" destOrd="0" parTransId="{63CDD71C-C31B-44EB-AB4D-05A522962F36}" sibTransId="{454D5C28-BEB7-4770-BC51-E43B6F1C5F2E}"/>
    <dgm:cxn modelId="{AED09A48-E1E8-4656-A446-D82CF8A12DBE}" srcId="{4AD438B6-8F25-4EFB-84F9-C796119AC4ED}" destId="{12781AC0-A0DA-4AD5-B76D-F1353F21FFE9}" srcOrd="2" destOrd="0" parTransId="{AF0C16BC-9A20-42DC-B8C6-3A56CC36AF15}" sibTransId="{B63DCE4A-A34B-4545-A0B0-E51520B6BBBB}"/>
    <dgm:cxn modelId="{91CC53B0-AE15-40C4-A977-00F6F443A6A8}" srcId="{765AB8CD-7F90-4114-9F87-96B31D9D4757}" destId="{76E40837-BF33-47D6-BAE2-DE2DB17DA6EB}" srcOrd="0" destOrd="0" parTransId="{70F1FA86-4883-47B3-83C4-FC0DFC7EBDA6}" sibTransId="{54C7C40B-0DC7-401D-8547-081860F42A7C}"/>
    <dgm:cxn modelId="{1B63CF2F-70C6-442C-8385-7AD34B4C2BF3}" type="presOf" srcId="{92E3F281-E95E-4BE8-BB64-689CAB002671}" destId="{3E9FF2FC-8FA9-498D-B036-3F970936E17D}" srcOrd="0" destOrd="0" presId="urn:microsoft.com/office/officeart/2005/8/layout/hierarchy6"/>
    <dgm:cxn modelId="{DC0713C7-DB6B-4EF2-98DC-599BCA9E6DF9}" type="presOf" srcId="{63CDD71C-C31B-44EB-AB4D-05A522962F36}" destId="{CAE2CD72-35C3-4D07-A285-683B971FEFE7}" srcOrd="0" destOrd="0" presId="urn:microsoft.com/office/officeart/2005/8/layout/hierarchy6"/>
    <dgm:cxn modelId="{507E0C23-9252-49B2-AD41-8C10590604FB}" type="presOf" srcId="{7C110469-B470-4603-8F6A-1C2ED5C57383}" destId="{DF2B4ED0-1D93-4406-AA6C-D1B30C6C7E67}" srcOrd="0" destOrd="0" presId="urn:microsoft.com/office/officeart/2005/8/layout/hierarchy6"/>
    <dgm:cxn modelId="{8BCFB04C-9820-4108-B5D0-0D1345E9D190}" type="presOf" srcId="{98E780C1-7DCA-47DD-82C5-D13D22F1E443}" destId="{125E9305-112C-4706-AB9E-AD1F3DC8430B}" srcOrd="0" destOrd="0" presId="urn:microsoft.com/office/officeart/2005/8/layout/hierarchy6"/>
    <dgm:cxn modelId="{32136B31-99E6-4C19-AA66-CB9FAB933C34}" srcId="{76E40837-BF33-47D6-BAE2-DE2DB17DA6EB}" destId="{0606777B-EAEB-44A8-8AB6-51AFAAB1C913}" srcOrd="1" destOrd="0" parTransId="{6F672B92-6B55-458A-95A3-6B60BA55C9BE}" sibTransId="{AC577055-5136-46B9-827F-66112B890BB2}"/>
    <dgm:cxn modelId="{4F8F7312-D161-4ABD-8599-14E2E7D89E54}" type="presOf" srcId="{E55A1788-8A62-4ED5-B59E-34D525D2FBDF}" destId="{E1661C36-3779-4155-8BDE-0451E8B7D6BA}" srcOrd="0" destOrd="0" presId="urn:microsoft.com/office/officeart/2005/8/layout/hierarchy6"/>
    <dgm:cxn modelId="{003ED984-3F18-4B06-A869-C410D2B332D7}" type="presOf" srcId="{72E9B2C9-C641-42C0-80AA-D0B244B463AE}" destId="{47E8458F-2DAE-4C20-8442-0271E444AC82}" srcOrd="0" destOrd="0" presId="urn:microsoft.com/office/officeart/2005/8/layout/hierarchy6"/>
    <dgm:cxn modelId="{64E94B42-5806-4FAD-9E55-61A890BFAFF1}" type="presOf" srcId="{12781AC0-A0DA-4AD5-B76D-F1353F21FFE9}" destId="{41590F16-3BA5-4181-8E7D-0305CCFD9B2F}" srcOrd="0" destOrd="0" presId="urn:microsoft.com/office/officeart/2005/8/layout/hierarchy6"/>
    <dgm:cxn modelId="{4A519B9D-F5FC-4A0C-8956-65D933300C38}" srcId="{1F016A2F-4C2D-4184-9E69-05BE7C950C75}" destId="{4AD438B6-8F25-4EFB-84F9-C796119AC4ED}" srcOrd="2" destOrd="0" parTransId="{9C39CA11-4D2F-40B2-968F-66EDA9F19C29}" sibTransId="{522715D0-2E0E-4A78-A1BE-96179EF55DD6}"/>
    <dgm:cxn modelId="{8E20BAE8-D0A4-4D18-B829-AE6265A5F32A}" type="presOf" srcId="{5867DA18-F121-497A-8A9A-C6EC6DD43738}" destId="{60C0BCA1-7D00-4AF8-B645-06A6DDC0D3E0}" srcOrd="0" destOrd="0" presId="urn:microsoft.com/office/officeart/2005/8/layout/hierarchy6"/>
    <dgm:cxn modelId="{EDAF7567-A8FE-460C-AAF5-D93E358D577E}" srcId="{0606777B-EAEB-44A8-8AB6-51AFAAB1C913}" destId="{CFBF1063-F597-4F38-8E12-20842EB1F333}" srcOrd="1" destOrd="0" parTransId="{8511673F-EFB9-487F-BD62-F3DD2A1C3BEB}" sibTransId="{A6A20F98-4897-470F-80B7-C1E462E6B35E}"/>
    <dgm:cxn modelId="{DBD421D8-967B-49E2-BA66-71B0776974F9}" type="presOf" srcId="{AF0C16BC-9A20-42DC-B8C6-3A56CC36AF15}" destId="{A3DAF060-DCC7-4DBF-9193-6F12AD032989}" srcOrd="0" destOrd="0" presId="urn:microsoft.com/office/officeart/2005/8/layout/hierarchy6"/>
    <dgm:cxn modelId="{4C9DD14B-1D2A-4C2D-93E7-F639F8C40FB4}" type="presOf" srcId="{967FCB3C-C1AC-4DFD-981A-80ECC30F0CE6}" destId="{43B51EC9-447D-4D26-BAC1-E89B17C4E237}" srcOrd="0" destOrd="0" presId="urn:microsoft.com/office/officeart/2005/8/layout/hierarchy6"/>
    <dgm:cxn modelId="{304FBBB8-CF70-4580-8E5D-7B6D35CEF7B7}" type="presOf" srcId="{B82DA8F7-C68E-4471-9E49-AB1F045EBD4A}" destId="{73822007-9CFB-4F0E-86AC-3C194653193F}" srcOrd="0" destOrd="0" presId="urn:microsoft.com/office/officeart/2005/8/layout/hierarchy6"/>
    <dgm:cxn modelId="{2C2F84BC-9703-4322-9707-A933DF9E273E}" type="presOf" srcId="{18EB84CB-535C-428D-927B-BDFD3F470A80}" destId="{71408BC7-EE0B-4355-800E-2B1CFAC981D6}" srcOrd="0" destOrd="0" presId="urn:microsoft.com/office/officeart/2005/8/layout/hierarchy6"/>
    <dgm:cxn modelId="{DA2B0C8F-3209-4021-B2C9-EC3094D04675}" type="presOf" srcId="{77F08614-64B0-46C8-A501-B28CBCA2568C}" destId="{611AC6F0-1893-451C-BF62-0722F9F181B5}" srcOrd="0" destOrd="0" presId="urn:microsoft.com/office/officeart/2005/8/layout/hierarchy6"/>
    <dgm:cxn modelId="{AFEBEEFE-3BFA-4996-93A7-BA0B95362F67}" type="presOf" srcId="{D509C9B2-3427-48A5-BA52-8228DA98FC31}" destId="{46C9D5A1-CC47-43C5-8322-F0D3B95993D1}" srcOrd="0" destOrd="0" presId="urn:microsoft.com/office/officeart/2005/8/layout/hierarchy6"/>
    <dgm:cxn modelId="{441CE597-6E8E-41C4-A03B-BD4B1AE9E5C0}" type="presOf" srcId="{D5DF0569-78A2-4A3D-9B3B-B6FE31A8822F}" destId="{DBF133E5-E981-4692-8668-3C52D42F5A99}" srcOrd="0" destOrd="0" presId="urn:microsoft.com/office/officeart/2005/8/layout/hierarchy6"/>
    <dgm:cxn modelId="{95D370DA-1DC4-41FD-92DD-1AA1EB261F9B}" type="presOf" srcId="{0606777B-EAEB-44A8-8AB6-51AFAAB1C913}" destId="{CB4E54D6-829D-4CE5-8EEF-1F5C61F59301}" srcOrd="0" destOrd="0" presId="urn:microsoft.com/office/officeart/2005/8/layout/hierarchy6"/>
    <dgm:cxn modelId="{C12B363F-74CA-40BB-9208-0799681718B5}" type="presOf" srcId="{98D68D02-8E3C-4C86-905A-8BB3396F7A3F}" destId="{4ECBB87B-5420-4F29-91AE-665988C75C3A}" srcOrd="0" destOrd="0" presId="urn:microsoft.com/office/officeart/2005/8/layout/hierarchy6"/>
    <dgm:cxn modelId="{62DC8146-47E4-4C87-BE01-28E8CE7F71AA}" type="presOf" srcId="{001EB90E-1046-4C4B-BD7E-F23EFF66C04E}" destId="{F2EECB2A-FF3E-42AA-91D2-09E738A3F327}" srcOrd="0" destOrd="0" presId="urn:microsoft.com/office/officeart/2005/8/layout/hierarchy6"/>
    <dgm:cxn modelId="{DA6F0912-715C-4856-9354-17504965772E}" type="presOf" srcId="{A64A7B1A-028E-4BF0-9DAE-12C32E86FEF2}" destId="{062BBB08-9354-40F5-84AD-8753CB182660}" srcOrd="0" destOrd="0" presId="urn:microsoft.com/office/officeart/2005/8/layout/hierarchy6"/>
    <dgm:cxn modelId="{531AFAF3-2173-4F38-A0AC-323B8C915B3A}" type="presOf" srcId="{60D6A6AA-BD20-4149-B737-28E9B598E191}" destId="{C2398E94-E931-4F43-A870-84F10700BDC2}" srcOrd="0" destOrd="0" presId="urn:microsoft.com/office/officeart/2005/8/layout/hierarchy6"/>
    <dgm:cxn modelId="{8754EC01-2400-40B0-9A15-1085FCA1D0B6}" srcId="{4AD438B6-8F25-4EFB-84F9-C796119AC4ED}" destId="{11712BD1-1FF4-4C9B-AE0B-F7430D0DF455}" srcOrd="0" destOrd="0" parTransId="{18EB84CB-535C-428D-927B-BDFD3F470A80}" sibTransId="{785023AA-B6AC-4BBF-B8A2-4C71A0815444}"/>
    <dgm:cxn modelId="{D75D7B82-DF09-4109-B7FD-781E7A81E524}" srcId="{77F08614-64B0-46C8-A501-B28CBCA2568C}" destId="{82B26518-5CC2-48D2-831F-6E5CBCBCA18F}" srcOrd="1" destOrd="0" parTransId="{001EB90E-1046-4C4B-BD7E-F23EFF66C04E}" sibTransId="{B1E45CB5-4CCB-494D-A968-277FD7E7D4C8}"/>
    <dgm:cxn modelId="{385A85DF-4CA5-4569-A677-82FB836768D9}" type="presOf" srcId="{C313D0BA-EF04-4496-9789-FC4CE834877A}" destId="{5CE7EFC6-816E-4F6C-9E15-578E24437D27}" srcOrd="0" destOrd="0" presId="urn:microsoft.com/office/officeart/2005/8/layout/hierarchy6"/>
    <dgm:cxn modelId="{7FB4BAB9-004A-484F-BF97-5D67A9555C9E}" srcId="{4AD438B6-8F25-4EFB-84F9-C796119AC4ED}" destId="{60D6A6AA-BD20-4149-B737-28E9B598E191}" srcOrd="3" destOrd="0" parTransId="{7C110469-B470-4603-8F6A-1C2ED5C57383}" sibTransId="{2DB12762-02D9-42E5-A935-ABA80941A311}"/>
    <dgm:cxn modelId="{24B416DB-583C-490B-A116-403F8E728CAE}" srcId="{6D81A079-444A-49F0-B49C-DB70AA4818E7}" destId="{765AB8CD-7F90-4114-9F87-96B31D9D4757}" srcOrd="0" destOrd="0" parTransId="{12C06584-9315-4FEB-B19A-1B267B550D5C}" sibTransId="{785239C6-A676-4F3D-9C32-2283A7531F6F}"/>
    <dgm:cxn modelId="{5052399A-8F07-4072-9AA2-C557B88461CC}" type="presOf" srcId="{1F016A2F-4C2D-4184-9E69-05BE7C950C75}" destId="{2FA73F1E-5BDD-4EE3-B54B-A2F63D68A1E9}" srcOrd="0" destOrd="0" presId="urn:microsoft.com/office/officeart/2005/8/layout/hierarchy6"/>
    <dgm:cxn modelId="{93A48E6D-62F2-470F-A050-0112262BEF1F}" srcId="{1F016A2F-4C2D-4184-9E69-05BE7C950C75}" destId="{D509C9B2-3427-48A5-BA52-8228DA98FC31}" srcOrd="1" destOrd="0" parTransId="{5867DA18-F121-497A-8A9A-C6EC6DD43738}" sibTransId="{09141B2F-BE68-4689-B98A-B31C0664AEB0}"/>
    <dgm:cxn modelId="{18B2A9C6-E554-45E4-B0E9-0BFD531CFA4E}" type="presOf" srcId="{6F672B92-6B55-458A-95A3-6B60BA55C9BE}" destId="{DF1FA688-E365-4470-8954-425A1EC2DEF6}" srcOrd="0" destOrd="0" presId="urn:microsoft.com/office/officeart/2005/8/layout/hierarchy6"/>
    <dgm:cxn modelId="{94C39BE9-EA63-4A47-B0AB-E5C80F86C0E1}" srcId="{CFBF1063-F597-4F38-8E12-20842EB1F333}" destId="{A64A7B1A-028E-4BF0-9DAE-12C32E86FEF2}" srcOrd="0" destOrd="0" parTransId="{98E780C1-7DCA-47DD-82C5-D13D22F1E443}" sibTransId="{E05F3706-DA27-42D1-B133-8DAA2EF251CE}"/>
    <dgm:cxn modelId="{494F264E-8A2A-4CA8-9283-B0C374AE8AE1}" type="presOf" srcId="{40344D85-D4B6-438D-B663-51A1E921DEBE}" destId="{1564718D-379A-4BAA-A390-F2C4A45AA139}" srcOrd="0" destOrd="0" presId="urn:microsoft.com/office/officeart/2005/8/layout/hierarchy6"/>
    <dgm:cxn modelId="{E8353A1A-D04F-4E6C-8468-DF425B9ED410}" type="presOf" srcId="{95F0580F-A20A-4A03-86E4-5E921CF59A54}" destId="{84931BBD-A916-4F24-95CE-778964E29B1F}" srcOrd="0" destOrd="0" presId="urn:microsoft.com/office/officeart/2005/8/layout/hierarchy6"/>
    <dgm:cxn modelId="{D0F63A41-D2AA-4D5E-9CAB-F7988E7E1359}" type="presOf" srcId="{6D81A079-444A-49F0-B49C-DB70AA4818E7}" destId="{1DBFBA27-B364-448B-8EE2-A27FFC254517}" srcOrd="0" destOrd="0" presId="urn:microsoft.com/office/officeart/2005/8/layout/hierarchy6"/>
    <dgm:cxn modelId="{7D315BFE-5A15-4395-8CA9-ACB038A73EF5}" type="presOf" srcId="{0E513A47-27C3-4209-8DDF-3496D89A872E}" destId="{15AFD062-CC97-460B-8163-D347EC9D33E0}" srcOrd="0" destOrd="0" presId="urn:microsoft.com/office/officeart/2005/8/layout/hierarchy6"/>
    <dgm:cxn modelId="{6568AED1-CE7A-40CA-BDD5-9E9EC0128E04}" type="presOf" srcId="{82B26518-5CC2-48D2-831F-6E5CBCBCA18F}" destId="{417B8E5D-88E9-4773-ACFF-C71957A32424}" srcOrd="0" destOrd="0" presId="urn:microsoft.com/office/officeart/2005/8/layout/hierarchy6"/>
    <dgm:cxn modelId="{B9791E63-9BE9-4F8C-A925-D1F8700FFC63}" srcId="{77F08614-64B0-46C8-A501-B28CBCA2568C}" destId="{40344D85-D4B6-438D-B663-51A1E921DEBE}" srcOrd="0" destOrd="0" parTransId="{C313D0BA-EF04-4496-9789-FC4CE834877A}" sibTransId="{19860F49-327A-4188-8324-6F22571F1323}"/>
    <dgm:cxn modelId="{513E3F7A-5007-464B-9652-24A7568BEB4D}" type="presOf" srcId="{B646B687-6D03-4D25-8CDB-EA51AF6C516C}" destId="{1C090C96-0300-40A4-8829-AFCFD762B110}" srcOrd="0" destOrd="0" presId="urn:microsoft.com/office/officeart/2005/8/layout/hierarchy6"/>
    <dgm:cxn modelId="{5B347E78-5B43-4D18-85BD-DDD2405539B6}" type="presOf" srcId="{76E40837-BF33-47D6-BAE2-DE2DB17DA6EB}" destId="{A9FCE98B-75ED-4C4E-B2F8-5803C4EC8207}" srcOrd="0" destOrd="0" presId="urn:microsoft.com/office/officeart/2005/8/layout/hierarchy6"/>
    <dgm:cxn modelId="{0AA41355-5769-43D1-9C6D-1A7462253566}" type="presParOf" srcId="{1DBFBA27-B364-448B-8EE2-A27FFC254517}" destId="{A630B533-43B2-4E0E-B5E7-8494E6D24389}" srcOrd="0" destOrd="0" presId="urn:microsoft.com/office/officeart/2005/8/layout/hierarchy6"/>
    <dgm:cxn modelId="{23E36F26-20FE-4BE6-93E5-57A5865C637E}" type="presParOf" srcId="{A630B533-43B2-4E0E-B5E7-8494E6D24389}" destId="{82CCA221-78D8-425F-8A98-DB4661E8C671}" srcOrd="0" destOrd="0" presId="urn:microsoft.com/office/officeart/2005/8/layout/hierarchy6"/>
    <dgm:cxn modelId="{03F4EE53-C07F-4D82-84A3-29F06D58BAC3}" type="presParOf" srcId="{82CCA221-78D8-425F-8A98-DB4661E8C671}" destId="{50561EF2-44EB-406D-A665-70D3557B8B70}" srcOrd="0" destOrd="0" presId="urn:microsoft.com/office/officeart/2005/8/layout/hierarchy6"/>
    <dgm:cxn modelId="{6BAD96AD-C544-465D-BDDF-599B30E8AAF7}" type="presParOf" srcId="{50561EF2-44EB-406D-A665-70D3557B8B70}" destId="{728BE683-FA46-4485-8512-9793264FE208}" srcOrd="0" destOrd="0" presId="urn:microsoft.com/office/officeart/2005/8/layout/hierarchy6"/>
    <dgm:cxn modelId="{4E3BFD38-93D7-447F-9CB5-64E024827ECA}" type="presParOf" srcId="{50561EF2-44EB-406D-A665-70D3557B8B70}" destId="{D815F36F-8122-4BB7-BB44-E21EFA796951}" srcOrd="1" destOrd="0" presId="urn:microsoft.com/office/officeart/2005/8/layout/hierarchy6"/>
    <dgm:cxn modelId="{41F1A799-E88F-45BD-B5E4-429F986A09EF}" type="presParOf" srcId="{D815F36F-8122-4BB7-BB44-E21EFA796951}" destId="{F54A2FE0-8699-474D-A973-43306D74F1D9}" srcOrd="0" destOrd="0" presId="urn:microsoft.com/office/officeart/2005/8/layout/hierarchy6"/>
    <dgm:cxn modelId="{62BA8279-E3A0-4078-8BCC-143AE227F360}" type="presParOf" srcId="{D815F36F-8122-4BB7-BB44-E21EFA796951}" destId="{17E3B5F1-F08F-4368-AD8A-90A3D00D63CF}" srcOrd="1" destOrd="0" presId="urn:microsoft.com/office/officeart/2005/8/layout/hierarchy6"/>
    <dgm:cxn modelId="{6BB7C863-24FB-431B-8B33-E03195281205}" type="presParOf" srcId="{17E3B5F1-F08F-4368-AD8A-90A3D00D63CF}" destId="{A9FCE98B-75ED-4C4E-B2F8-5803C4EC8207}" srcOrd="0" destOrd="0" presId="urn:microsoft.com/office/officeart/2005/8/layout/hierarchy6"/>
    <dgm:cxn modelId="{3F5ECC93-7AE3-4544-977D-96709E07F0A1}" type="presParOf" srcId="{17E3B5F1-F08F-4368-AD8A-90A3D00D63CF}" destId="{3EFA2550-76E2-4398-B59A-870692C18E16}" srcOrd="1" destOrd="0" presId="urn:microsoft.com/office/officeart/2005/8/layout/hierarchy6"/>
    <dgm:cxn modelId="{80D7ED99-40C5-430C-96C9-4C4092DAA891}" type="presParOf" srcId="{3EFA2550-76E2-4398-B59A-870692C18E16}" destId="{DBF133E5-E981-4692-8668-3C52D42F5A99}" srcOrd="0" destOrd="0" presId="urn:microsoft.com/office/officeart/2005/8/layout/hierarchy6"/>
    <dgm:cxn modelId="{76F7B374-3F06-4324-BBF1-30AEBECE4870}" type="presParOf" srcId="{3EFA2550-76E2-4398-B59A-870692C18E16}" destId="{FC3E84D0-ED4D-45BA-9701-2849F1B745B7}" srcOrd="1" destOrd="0" presId="urn:microsoft.com/office/officeart/2005/8/layout/hierarchy6"/>
    <dgm:cxn modelId="{2F3A16F9-E930-472E-A28B-6F02778A54BC}" type="presParOf" srcId="{FC3E84D0-ED4D-45BA-9701-2849F1B745B7}" destId="{2FA73F1E-5BDD-4EE3-B54B-A2F63D68A1E9}" srcOrd="0" destOrd="0" presId="urn:microsoft.com/office/officeart/2005/8/layout/hierarchy6"/>
    <dgm:cxn modelId="{BA0A7D91-43C4-486A-9DE2-34FE0D2A429A}" type="presParOf" srcId="{FC3E84D0-ED4D-45BA-9701-2849F1B745B7}" destId="{B45CD097-594B-4EEA-9A83-3C84F40C8A79}" srcOrd="1" destOrd="0" presId="urn:microsoft.com/office/officeart/2005/8/layout/hierarchy6"/>
    <dgm:cxn modelId="{DB84BDD8-7767-49D7-86A9-F77967B5EC16}" type="presParOf" srcId="{B45CD097-594B-4EEA-9A83-3C84F40C8A79}" destId="{CAE2CD72-35C3-4D07-A285-683B971FEFE7}" srcOrd="0" destOrd="0" presId="urn:microsoft.com/office/officeart/2005/8/layout/hierarchy6"/>
    <dgm:cxn modelId="{6E604B0E-3D3B-40BF-AF56-D0E477578AF6}" type="presParOf" srcId="{B45CD097-594B-4EEA-9A83-3C84F40C8A79}" destId="{43AF7E01-8FC7-41D1-9F15-BF0C0D12E691}" srcOrd="1" destOrd="0" presId="urn:microsoft.com/office/officeart/2005/8/layout/hierarchy6"/>
    <dgm:cxn modelId="{32B14751-8D45-427C-B309-FEE899F61EB0}" type="presParOf" srcId="{43AF7E01-8FC7-41D1-9F15-BF0C0D12E691}" destId="{A5CAF492-FB8A-4443-B54B-1EAE5550F91C}" srcOrd="0" destOrd="0" presId="urn:microsoft.com/office/officeart/2005/8/layout/hierarchy6"/>
    <dgm:cxn modelId="{AB29CC98-2267-4D61-BF76-7AD124981FDF}" type="presParOf" srcId="{43AF7E01-8FC7-41D1-9F15-BF0C0D12E691}" destId="{29FFD6FB-F66F-4F61-9CD5-0A6820944382}" srcOrd="1" destOrd="0" presId="urn:microsoft.com/office/officeart/2005/8/layout/hierarchy6"/>
    <dgm:cxn modelId="{68C83881-B1C5-43B0-B465-8C37D2294CBC}" type="presParOf" srcId="{29FFD6FB-F66F-4F61-9CD5-0A6820944382}" destId="{E68464A6-26D2-49F9-928D-5098EFC21278}" srcOrd="0" destOrd="0" presId="urn:microsoft.com/office/officeart/2005/8/layout/hierarchy6"/>
    <dgm:cxn modelId="{AB04EC3C-F8D2-4441-9237-7751EB33D5CC}" type="presParOf" srcId="{29FFD6FB-F66F-4F61-9CD5-0A6820944382}" destId="{07C9F8FE-99C2-4DA6-A6AF-A5260CA30581}" srcOrd="1" destOrd="0" presId="urn:microsoft.com/office/officeart/2005/8/layout/hierarchy6"/>
    <dgm:cxn modelId="{5CF6EB7F-3803-4157-9CB5-8311A3B33461}" type="presParOf" srcId="{07C9F8FE-99C2-4DA6-A6AF-A5260CA30581}" destId="{47E8458F-2DAE-4C20-8442-0271E444AC82}" srcOrd="0" destOrd="0" presId="urn:microsoft.com/office/officeart/2005/8/layout/hierarchy6"/>
    <dgm:cxn modelId="{B9F07D56-FAF6-4912-B4EE-F0E893B36EDB}" type="presParOf" srcId="{07C9F8FE-99C2-4DA6-A6AF-A5260CA30581}" destId="{A7AE905F-6386-4D90-9AD1-DC1DE8894D1E}" srcOrd="1" destOrd="0" presId="urn:microsoft.com/office/officeart/2005/8/layout/hierarchy6"/>
    <dgm:cxn modelId="{13838592-F3A1-43E0-B525-8B99F9504175}" type="presParOf" srcId="{B45CD097-594B-4EEA-9A83-3C84F40C8A79}" destId="{60C0BCA1-7D00-4AF8-B645-06A6DDC0D3E0}" srcOrd="2" destOrd="0" presId="urn:microsoft.com/office/officeart/2005/8/layout/hierarchy6"/>
    <dgm:cxn modelId="{C78E8FED-906A-4494-B0B2-B35EBC1FAA21}" type="presParOf" srcId="{B45CD097-594B-4EEA-9A83-3C84F40C8A79}" destId="{478E1EA5-3EF0-43C8-A276-5873C9911EAE}" srcOrd="3" destOrd="0" presId="urn:microsoft.com/office/officeart/2005/8/layout/hierarchy6"/>
    <dgm:cxn modelId="{E0222E1E-17EA-4178-B2F6-A9592978ED14}" type="presParOf" srcId="{478E1EA5-3EF0-43C8-A276-5873C9911EAE}" destId="{46C9D5A1-CC47-43C5-8322-F0D3B95993D1}" srcOrd="0" destOrd="0" presId="urn:microsoft.com/office/officeart/2005/8/layout/hierarchy6"/>
    <dgm:cxn modelId="{C4B4DF54-F897-428F-A4A5-9A202688A9CE}" type="presParOf" srcId="{478E1EA5-3EF0-43C8-A276-5873C9911EAE}" destId="{D7064209-9DFF-4E7E-81EC-16D0E5AF939F}" srcOrd="1" destOrd="0" presId="urn:microsoft.com/office/officeart/2005/8/layout/hierarchy6"/>
    <dgm:cxn modelId="{2564AA56-3578-418B-9030-EDC883330BC1}" type="presParOf" srcId="{B45CD097-594B-4EEA-9A83-3C84F40C8A79}" destId="{237E2E36-5F57-45A7-B906-776955E90714}" srcOrd="4" destOrd="0" presId="urn:microsoft.com/office/officeart/2005/8/layout/hierarchy6"/>
    <dgm:cxn modelId="{D2BA0C44-9EE0-4439-AA42-16C9C32C3133}" type="presParOf" srcId="{B45CD097-594B-4EEA-9A83-3C84F40C8A79}" destId="{B7D614D6-4FE5-4745-B6DC-9D02BB46C388}" srcOrd="5" destOrd="0" presId="urn:microsoft.com/office/officeart/2005/8/layout/hierarchy6"/>
    <dgm:cxn modelId="{64C4B55F-71DF-4A7E-8FF7-8629D992AB55}" type="presParOf" srcId="{B7D614D6-4FE5-4745-B6DC-9D02BB46C388}" destId="{5CFB4C56-AEAE-4203-8849-A4880793F249}" srcOrd="0" destOrd="0" presId="urn:microsoft.com/office/officeart/2005/8/layout/hierarchy6"/>
    <dgm:cxn modelId="{BADD47BF-75A7-4BF5-BE75-51C808FA78A1}" type="presParOf" srcId="{B7D614D6-4FE5-4745-B6DC-9D02BB46C388}" destId="{C19C1ADE-E596-41A7-8107-BA07C4960871}" srcOrd="1" destOrd="0" presId="urn:microsoft.com/office/officeart/2005/8/layout/hierarchy6"/>
    <dgm:cxn modelId="{8BE02A43-9AC2-4524-8A33-94F2C29C988D}" type="presParOf" srcId="{C19C1ADE-E596-41A7-8107-BA07C4960871}" destId="{71408BC7-EE0B-4355-800E-2B1CFAC981D6}" srcOrd="0" destOrd="0" presId="urn:microsoft.com/office/officeart/2005/8/layout/hierarchy6"/>
    <dgm:cxn modelId="{89273025-BBEB-4F96-A94D-DE1DF2CC4423}" type="presParOf" srcId="{C19C1ADE-E596-41A7-8107-BA07C4960871}" destId="{EE3657EF-0F96-4AEE-AB58-A84EB1E05535}" srcOrd="1" destOrd="0" presId="urn:microsoft.com/office/officeart/2005/8/layout/hierarchy6"/>
    <dgm:cxn modelId="{4CC5E5E6-D151-4156-A948-B3FA91A63394}" type="presParOf" srcId="{EE3657EF-0F96-4AEE-AB58-A84EB1E05535}" destId="{AFE2FD4C-EB39-4196-8CA4-DD8E4204FCD2}" srcOrd="0" destOrd="0" presId="urn:microsoft.com/office/officeart/2005/8/layout/hierarchy6"/>
    <dgm:cxn modelId="{72916051-3244-48BD-A6CA-2703F70EAFB1}" type="presParOf" srcId="{EE3657EF-0F96-4AEE-AB58-A84EB1E05535}" destId="{2D6F7726-C008-4D53-898D-13C37C9D8141}" srcOrd="1" destOrd="0" presId="urn:microsoft.com/office/officeart/2005/8/layout/hierarchy6"/>
    <dgm:cxn modelId="{5EB8A93C-BDF2-4FA2-8AF6-DBFD2995F53B}" type="presParOf" srcId="{C19C1ADE-E596-41A7-8107-BA07C4960871}" destId="{43B51EC9-447D-4D26-BAC1-E89B17C4E237}" srcOrd="2" destOrd="0" presId="urn:microsoft.com/office/officeart/2005/8/layout/hierarchy6"/>
    <dgm:cxn modelId="{68B9BE57-0349-48AA-86D6-4ACAC84F8B12}" type="presParOf" srcId="{C19C1ADE-E596-41A7-8107-BA07C4960871}" destId="{1698E153-79DA-49A8-8AE9-15BB33171E92}" srcOrd="3" destOrd="0" presId="urn:microsoft.com/office/officeart/2005/8/layout/hierarchy6"/>
    <dgm:cxn modelId="{429C423E-E1E8-4227-A645-61E15B22142C}" type="presParOf" srcId="{1698E153-79DA-49A8-8AE9-15BB33171E92}" destId="{73822007-9CFB-4F0E-86AC-3C194653193F}" srcOrd="0" destOrd="0" presId="urn:microsoft.com/office/officeart/2005/8/layout/hierarchy6"/>
    <dgm:cxn modelId="{23153C1D-0697-4917-A330-040D8407AF22}" type="presParOf" srcId="{1698E153-79DA-49A8-8AE9-15BB33171E92}" destId="{A4BB4105-32C1-4761-8322-B506CA860C05}" srcOrd="1" destOrd="0" presId="urn:microsoft.com/office/officeart/2005/8/layout/hierarchy6"/>
    <dgm:cxn modelId="{5F04E64F-73F2-4BD1-881F-DF30E03928B3}" type="presParOf" srcId="{C19C1ADE-E596-41A7-8107-BA07C4960871}" destId="{A3DAF060-DCC7-4DBF-9193-6F12AD032989}" srcOrd="4" destOrd="0" presId="urn:microsoft.com/office/officeart/2005/8/layout/hierarchy6"/>
    <dgm:cxn modelId="{0D86A937-7DC8-4E1E-A0CB-4CCD75403D7E}" type="presParOf" srcId="{C19C1ADE-E596-41A7-8107-BA07C4960871}" destId="{F5D583EB-7ECA-4618-9E88-70CCE4379298}" srcOrd="5" destOrd="0" presId="urn:microsoft.com/office/officeart/2005/8/layout/hierarchy6"/>
    <dgm:cxn modelId="{B3D84FE8-A564-402D-9782-1C1119B53A57}" type="presParOf" srcId="{F5D583EB-7ECA-4618-9E88-70CCE4379298}" destId="{41590F16-3BA5-4181-8E7D-0305CCFD9B2F}" srcOrd="0" destOrd="0" presId="urn:microsoft.com/office/officeart/2005/8/layout/hierarchy6"/>
    <dgm:cxn modelId="{0E072E32-5922-4627-AEC5-4813F1A8BFB9}" type="presParOf" srcId="{F5D583EB-7ECA-4618-9E88-70CCE4379298}" destId="{9B8B22DA-53DC-4BFD-80D7-F7E3053F58A3}" srcOrd="1" destOrd="0" presId="urn:microsoft.com/office/officeart/2005/8/layout/hierarchy6"/>
    <dgm:cxn modelId="{8ABEDD2C-002A-4DCA-8AA0-455C9602F409}" type="presParOf" srcId="{C19C1ADE-E596-41A7-8107-BA07C4960871}" destId="{DF2B4ED0-1D93-4406-AA6C-D1B30C6C7E67}" srcOrd="6" destOrd="0" presId="urn:microsoft.com/office/officeart/2005/8/layout/hierarchy6"/>
    <dgm:cxn modelId="{AFCFC4F1-948D-49A5-97A8-E8B362A64148}" type="presParOf" srcId="{C19C1ADE-E596-41A7-8107-BA07C4960871}" destId="{77089F2F-1356-4B90-809F-E84C08CC946A}" srcOrd="7" destOrd="0" presId="urn:microsoft.com/office/officeart/2005/8/layout/hierarchy6"/>
    <dgm:cxn modelId="{2AA61FD6-D285-4D47-AAD2-DA1716D364F5}" type="presParOf" srcId="{77089F2F-1356-4B90-809F-E84C08CC946A}" destId="{C2398E94-E931-4F43-A870-84F10700BDC2}" srcOrd="0" destOrd="0" presId="urn:microsoft.com/office/officeart/2005/8/layout/hierarchy6"/>
    <dgm:cxn modelId="{4095350C-CA4C-480A-BBA0-0237865EE321}" type="presParOf" srcId="{77089F2F-1356-4B90-809F-E84C08CC946A}" destId="{99FB3784-DC6E-4FD7-A12B-742666E7A8D6}" srcOrd="1" destOrd="0" presId="urn:microsoft.com/office/officeart/2005/8/layout/hierarchy6"/>
    <dgm:cxn modelId="{62B2B383-5BAC-4260-AC7F-63D26BC3380D}" type="presParOf" srcId="{C19C1ADE-E596-41A7-8107-BA07C4960871}" destId="{4FF79583-9302-4203-9B4A-1C89A346D1B8}" srcOrd="8" destOrd="0" presId="urn:microsoft.com/office/officeart/2005/8/layout/hierarchy6"/>
    <dgm:cxn modelId="{36C56A4D-04E6-4CB0-8DB3-A9A69B19A713}" type="presParOf" srcId="{C19C1ADE-E596-41A7-8107-BA07C4960871}" destId="{F7EFE1DA-3FD3-4D54-9F85-9A58F7B460D9}" srcOrd="9" destOrd="0" presId="urn:microsoft.com/office/officeart/2005/8/layout/hierarchy6"/>
    <dgm:cxn modelId="{3285D3B8-2B2D-4DE8-819D-B1CC6084248C}" type="presParOf" srcId="{F7EFE1DA-3FD3-4D54-9F85-9A58F7B460D9}" destId="{ECA4CE8B-AB4C-448F-B74E-58218C671C5C}" srcOrd="0" destOrd="0" presId="urn:microsoft.com/office/officeart/2005/8/layout/hierarchy6"/>
    <dgm:cxn modelId="{7908160D-97C7-4291-A443-106BFE852FA3}" type="presParOf" srcId="{F7EFE1DA-3FD3-4D54-9F85-9A58F7B460D9}" destId="{BD64DC57-3671-466E-B3A3-F4D547739303}" srcOrd="1" destOrd="0" presId="urn:microsoft.com/office/officeart/2005/8/layout/hierarchy6"/>
    <dgm:cxn modelId="{D9663523-565C-4E92-8779-2090C356FB25}" type="presParOf" srcId="{3EFA2550-76E2-4398-B59A-870692C18E16}" destId="{DF1FA688-E365-4470-8954-425A1EC2DEF6}" srcOrd="2" destOrd="0" presId="urn:microsoft.com/office/officeart/2005/8/layout/hierarchy6"/>
    <dgm:cxn modelId="{8D7BC249-F518-4BD8-B345-48713EC4DD74}" type="presParOf" srcId="{3EFA2550-76E2-4398-B59A-870692C18E16}" destId="{CEAD8030-15CD-49FE-B967-6F802DED2D38}" srcOrd="3" destOrd="0" presId="urn:microsoft.com/office/officeart/2005/8/layout/hierarchy6"/>
    <dgm:cxn modelId="{8AB21900-5F01-4DEC-ACDA-D75DFBA22F83}" type="presParOf" srcId="{CEAD8030-15CD-49FE-B967-6F802DED2D38}" destId="{CB4E54D6-829D-4CE5-8EEF-1F5C61F59301}" srcOrd="0" destOrd="0" presId="urn:microsoft.com/office/officeart/2005/8/layout/hierarchy6"/>
    <dgm:cxn modelId="{BF64AE34-3842-4510-BFB9-CD040C5DFF0D}" type="presParOf" srcId="{CEAD8030-15CD-49FE-B967-6F802DED2D38}" destId="{45CB0E1F-1D53-4A5A-9F57-41108BCA7807}" srcOrd="1" destOrd="0" presId="urn:microsoft.com/office/officeart/2005/8/layout/hierarchy6"/>
    <dgm:cxn modelId="{D5691BF9-EEC5-46DC-9740-4E8E824F3605}" type="presParOf" srcId="{45CB0E1F-1D53-4A5A-9F57-41108BCA7807}" destId="{9B0474AB-568F-4DAE-944F-5764BC6C61E3}" srcOrd="0" destOrd="0" presId="urn:microsoft.com/office/officeart/2005/8/layout/hierarchy6"/>
    <dgm:cxn modelId="{01B1E4BB-22D9-42CC-B705-D886F1CA8499}" type="presParOf" srcId="{45CB0E1F-1D53-4A5A-9F57-41108BCA7807}" destId="{29663995-C8DA-425B-8302-2FDDCB660125}" srcOrd="1" destOrd="0" presId="urn:microsoft.com/office/officeart/2005/8/layout/hierarchy6"/>
    <dgm:cxn modelId="{853AC103-BBBB-4F37-B12A-C007B1CC0EBE}" type="presParOf" srcId="{29663995-C8DA-425B-8302-2FDDCB660125}" destId="{15AFD062-CC97-460B-8163-D347EC9D33E0}" srcOrd="0" destOrd="0" presId="urn:microsoft.com/office/officeart/2005/8/layout/hierarchy6"/>
    <dgm:cxn modelId="{A340DFF0-8046-485C-8ECD-9192FE4DF496}" type="presParOf" srcId="{29663995-C8DA-425B-8302-2FDDCB660125}" destId="{0F24A635-4E41-44CD-A34B-44AC2A619372}" srcOrd="1" destOrd="0" presId="urn:microsoft.com/office/officeart/2005/8/layout/hierarchy6"/>
    <dgm:cxn modelId="{B62E9B76-52DD-4E33-B20C-5318E0A0909C}" type="presParOf" srcId="{0F24A635-4E41-44CD-A34B-44AC2A619372}" destId="{4ECBB87B-5420-4F29-91AE-665988C75C3A}" srcOrd="0" destOrd="0" presId="urn:microsoft.com/office/officeart/2005/8/layout/hierarchy6"/>
    <dgm:cxn modelId="{1942D7AD-DB0B-4D5D-8B82-A98A34166E93}" type="presParOf" srcId="{0F24A635-4E41-44CD-A34B-44AC2A619372}" destId="{1CB33159-587F-4B44-8415-67D9200BC8B2}" srcOrd="1" destOrd="0" presId="urn:microsoft.com/office/officeart/2005/8/layout/hierarchy6"/>
    <dgm:cxn modelId="{C9E88A25-99B8-4F5D-8199-CA9AFBC1DEB2}" type="presParOf" srcId="{1CB33159-587F-4B44-8415-67D9200BC8B2}" destId="{1C090C96-0300-40A4-8829-AFCFD762B110}" srcOrd="0" destOrd="0" presId="urn:microsoft.com/office/officeart/2005/8/layout/hierarchy6"/>
    <dgm:cxn modelId="{6DDDD66A-389C-4156-9A98-4D44D574C23B}" type="presParOf" srcId="{1CB33159-587F-4B44-8415-67D9200BC8B2}" destId="{4601A003-91C0-4ED1-B222-6FEA5403C7B2}" srcOrd="1" destOrd="0" presId="urn:microsoft.com/office/officeart/2005/8/layout/hierarchy6"/>
    <dgm:cxn modelId="{420845EE-3798-4751-86D7-6A93EEAF9C8D}" type="presParOf" srcId="{0F24A635-4E41-44CD-A34B-44AC2A619372}" destId="{6944AB17-B913-4FB7-9FCF-AF7CF43EF0EC}" srcOrd="2" destOrd="0" presId="urn:microsoft.com/office/officeart/2005/8/layout/hierarchy6"/>
    <dgm:cxn modelId="{2355D69E-BD42-4892-B677-58520BBA7F33}" type="presParOf" srcId="{0F24A635-4E41-44CD-A34B-44AC2A619372}" destId="{07EF8BE4-A3A1-4219-867D-EA157E068D34}" srcOrd="3" destOrd="0" presId="urn:microsoft.com/office/officeart/2005/8/layout/hierarchy6"/>
    <dgm:cxn modelId="{4B6F383B-9208-489A-BE96-9BF469D98FF5}" type="presParOf" srcId="{07EF8BE4-A3A1-4219-867D-EA157E068D34}" destId="{84931BBD-A916-4F24-95CE-778964E29B1F}" srcOrd="0" destOrd="0" presId="urn:microsoft.com/office/officeart/2005/8/layout/hierarchy6"/>
    <dgm:cxn modelId="{FD323687-9BFB-427F-AA4C-EF9EA35CA10B}" type="presParOf" srcId="{07EF8BE4-A3A1-4219-867D-EA157E068D34}" destId="{AB9D8BB3-4A6A-4BCD-8F34-6C525F8DEB7B}" srcOrd="1" destOrd="0" presId="urn:microsoft.com/office/officeart/2005/8/layout/hierarchy6"/>
    <dgm:cxn modelId="{A606731E-FD18-455D-B4C1-D3756C8597EB}" type="presParOf" srcId="{45CB0E1F-1D53-4A5A-9F57-41108BCA7807}" destId="{CD9465BD-BE66-4A07-B6DC-43913CAFB278}" srcOrd="2" destOrd="0" presId="urn:microsoft.com/office/officeart/2005/8/layout/hierarchy6"/>
    <dgm:cxn modelId="{823818A0-392F-4335-969C-0D8F4829361B}" type="presParOf" srcId="{45CB0E1F-1D53-4A5A-9F57-41108BCA7807}" destId="{0B033809-5F4A-438C-BB28-005229598A32}" srcOrd="3" destOrd="0" presId="urn:microsoft.com/office/officeart/2005/8/layout/hierarchy6"/>
    <dgm:cxn modelId="{47205F3F-7454-4182-B5B1-8DEAD4227DAD}" type="presParOf" srcId="{0B033809-5F4A-438C-BB28-005229598A32}" destId="{E9B283F1-402D-4D1B-8B60-512BCA13D049}" srcOrd="0" destOrd="0" presId="urn:microsoft.com/office/officeart/2005/8/layout/hierarchy6"/>
    <dgm:cxn modelId="{B82A4B16-F60F-4E38-B278-1056B73D1E43}" type="presParOf" srcId="{0B033809-5F4A-438C-BB28-005229598A32}" destId="{A0DDD002-DE18-40AC-A3C9-7A79239ACFF3}" srcOrd="1" destOrd="0" presId="urn:microsoft.com/office/officeart/2005/8/layout/hierarchy6"/>
    <dgm:cxn modelId="{69139A8A-CAF4-4D38-9782-603DAAF465BD}" type="presParOf" srcId="{A0DDD002-DE18-40AC-A3C9-7A79239ACFF3}" destId="{125E9305-112C-4706-AB9E-AD1F3DC8430B}" srcOrd="0" destOrd="0" presId="urn:microsoft.com/office/officeart/2005/8/layout/hierarchy6"/>
    <dgm:cxn modelId="{4686A4DF-A6FA-47E2-9B30-E7AC9F63DD53}" type="presParOf" srcId="{A0DDD002-DE18-40AC-A3C9-7A79239ACFF3}" destId="{579A6470-2759-4273-B78D-ABFDEC1341B7}" srcOrd="1" destOrd="0" presId="urn:microsoft.com/office/officeart/2005/8/layout/hierarchy6"/>
    <dgm:cxn modelId="{BCA59792-86A2-4A88-B04B-F4196A373F44}" type="presParOf" srcId="{579A6470-2759-4273-B78D-ABFDEC1341B7}" destId="{062BBB08-9354-40F5-84AD-8753CB182660}" srcOrd="0" destOrd="0" presId="urn:microsoft.com/office/officeart/2005/8/layout/hierarchy6"/>
    <dgm:cxn modelId="{E1DA21B3-A5A0-45BB-8296-FC89438C72E3}" type="presParOf" srcId="{579A6470-2759-4273-B78D-ABFDEC1341B7}" destId="{6211D1C4-67C7-4292-B777-E9840D2783F4}" srcOrd="1" destOrd="0" presId="urn:microsoft.com/office/officeart/2005/8/layout/hierarchy6"/>
    <dgm:cxn modelId="{4E7611BD-46F4-4664-A531-12FA0D696BC3}" type="presParOf" srcId="{A0DDD002-DE18-40AC-A3C9-7A79239ACFF3}" destId="{8330F62C-D792-4981-B836-C3E1FBE962E2}" srcOrd="2" destOrd="0" presId="urn:microsoft.com/office/officeart/2005/8/layout/hierarchy6"/>
    <dgm:cxn modelId="{625AB6C6-D75B-4190-AB59-075DEF138D31}" type="presParOf" srcId="{A0DDD002-DE18-40AC-A3C9-7A79239ACFF3}" destId="{346F2057-1DDA-4C75-BF77-C7A45D9DCC36}" srcOrd="3" destOrd="0" presId="urn:microsoft.com/office/officeart/2005/8/layout/hierarchy6"/>
    <dgm:cxn modelId="{38B9C7D7-BC9D-4364-B519-64B2F3757ED1}" type="presParOf" srcId="{346F2057-1DDA-4C75-BF77-C7A45D9DCC36}" destId="{E1661C36-3779-4155-8BDE-0451E8B7D6BA}" srcOrd="0" destOrd="0" presId="urn:microsoft.com/office/officeart/2005/8/layout/hierarchy6"/>
    <dgm:cxn modelId="{59EFA415-9F57-4E8B-962B-27D8CE608FF8}" type="presParOf" srcId="{346F2057-1DDA-4C75-BF77-C7A45D9DCC36}" destId="{B79689A4-C8D9-40E4-9B2D-41F55FCA4F03}" srcOrd="1" destOrd="0" presId="urn:microsoft.com/office/officeart/2005/8/layout/hierarchy6"/>
    <dgm:cxn modelId="{082FC81E-2B15-4918-A4C5-75DD531AEEEE}" type="presParOf" srcId="{45CB0E1F-1D53-4A5A-9F57-41108BCA7807}" destId="{3E9FF2FC-8FA9-498D-B036-3F970936E17D}" srcOrd="4" destOrd="0" presId="urn:microsoft.com/office/officeart/2005/8/layout/hierarchy6"/>
    <dgm:cxn modelId="{75B204D8-D534-404C-81E4-C762AA53AD6C}" type="presParOf" srcId="{45CB0E1F-1D53-4A5A-9F57-41108BCA7807}" destId="{36539F26-0C31-444D-A2CB-8DADFF61E4D2}" srcOrd="5" destOrd="0" presId="urn:microsoft.com/office/officeart/2005/8/layout/hierarchy6"/>
    <dgm:cxn modelId="{0AA14578-59BC-4128-BA93-FFC5F3D5D4E6}" type="presParOf" srcId="{36539F26-0C31-444D-A2CB-8DADFF61E4D2}" destId="{611AC6F0-1893-451C-BF62-0722F9F181B5}" srcOrd="0" destOrd="0" presId="urn:microsoft.com/office/officeart/2005/8/layout/hierarchy6"/>
    <dgm:cxn modelId="{23BBFF7F-708C-4052-BD22-2A168EB49EB6}" type="presParOf" srcId="{36539F26-0C31-444D-A2CB-8DADFF61E4D2}" destId="{A34C557B-7233-4ED5-8D4F-3EB1F0647D0B}" srcOrd="1" destOrd="0" presId="urn:microsoft.com/office/officeart/2005/8/layout/hierarchy6"/>
    <dgm:cxn modelId="{82037C19-4E9B-4B22-B6B2-BED825863826}" type="presParOf" srcId="{A34C557B-7233-4ED5-8D4F-3EB1F0647D0B}" destId="{5CE7EFC6-816E-4F6C-9E15-578E24437D27}" srcOrd="0" destOrd="0" presId="urn:microsoft.com/office/officeart/2005/8/layout/hierarchy6"/>
    <dgm:cxn modelId="{D0EAD41C-0D30-4E25-84FE-8611C8625603}" type="presParOf" srcId="{A34C557B-7233-4ED5-8D4F-3EB1F0647D0B}" destId="{DE70371D-7864-485C-8088-9456322E77E3}" srcOrd="1" destOrd="0" presId="urn:microsoft.com/office/officeart/2005/8/layout/hierarchy6"/>
    <dgm:cxn modelId="{8D128C46-91EE-46DE-B48D-83EA0AE49145}" type="presParOf" srcId="{DE70371D-7864-485C-8088-9456322E77E3}" destId="{1564718D-379A-4BAA-A390-F2C4A45AA139}" srcOrd="0" destOrd="0" presId="urn:microsoft.com/office/officeart/2005/8/layout/hierarchy6"/>
    <dgm:cxn modelId="{9B3EDFD3-7436-48CE-8426-CF5D56C4DA64}" type="presParOf" srcId="{DE70371D-7864-485C-8088-9456322E77E3}" destId="{D32FF61E-EE9B-40A6-9264-A6502ED8476C}" srcOrd="1" destOrd="0" presId="urn:microsoft.com/office/officeart/2005/8/layout/hierarchy6"/>
    <dgm:cxn modelId="{B2CACE6C-F8B8-4154-AD85-D394F8D7FF53}" type="presParOf" srcId="{A34C557B-7233-4ED5-8D4F-3EB1F0647D0B}" destId="{F2EECB2A-FF3E-42AA-91D2-09E738A3F327}" srcOrd="2" destOrd="0" presId="urn:microsoft.com/office/officeart/2005/8/layout/hierarchy6"/>
    <dgm:cxn modelId="{F5BFB7EC-8714-41B1-A2A4-50A028878DB0}" type="presParOf" srcId="{A34C557B-7233-4ED5-8D4F-3EB1F0647D0B}" destId="{A3BB39F5-83E6-43C0-ACFF-5E778AAE2BFF}" srcOrd="3" destOrd="0" presId="urn:microsoft.com/office/officeart/2005/8/layout/hierarchy6"/>
    <dgm:cxn modelId="{F46D6187-B439-45AB-8FEE-D758D3D4EED6}" type="presParOf" srcId="{A3BB39F5-83E6-43C0-ACFF-5E778AAE2BFF}" destId="{417B8E5D-88E9-4773-ACFF-C71957A32424}" srcOrd="0" destOrd="0" presId="urn:microsoft.com/office/officeart/2005/8/layout/hierarchy6"/>
    <dgm:cxn modelId="{C2707CD8-8A71-4391-B216-28EF5F9DF014}" type="presParOf" srcId="{A3BB39F5-83E6-43C0-ACFF-5E778AAE2BFF}" destId="{BDEDDDAE-BEB6-4C32-BF0D-CA8FC61BA70C}" srcOrd="1" destOrd="0" presId="urn:microsoft.com/office/officeart/2005/8/layout/hierarchy6"/>
    <dgm:cxn modelId="{D1BBAD00-D8EA-4397-8F53-2AF43C2291F8}" type="presParOf" srcId="{1DBFBA27-B364-448B-8EE2-A27FFC254517}" destId="{992FFBC6-0BE5-4FC9-A25E-CE013D81B71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778EA-C6A9-4B4E-8E4A-AAF189300B2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83E31C-D971-47BC-A313-80A38F3C82D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검색</a:t>
          </a:r>
          <a:endParaRPr lang="ko-KR" altLang="en-US" b="1" dirty="0">
            <a:solidFill>
              <a:schemeClr val="tx1"/>
            </a:solidFill>
          </a:endParaRPr>
        </a:p>
      </dgm:t>
    </dgm:pt>
    <dgm:pt modelId="{C33E74F6-5370-486D-B6D3-2CF4B60EE5A2}" type="parTrans" cxnId="{BC8DCA29-E986-4D9A-A6C2-2D6C5970C26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E554396-CDE9-4C0B-B06F-D1088D077580}" type="sibTrans" cxnId="{BC8DCA29-E986-4D9A-A6C2-2D6C5970C26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C47EF1F-00A0-4342-8F17-6E9B058ECB0B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복지</a:t>
          </a:r>
          <a:endParaRPr lang="ko-KR" altLang="en-US" b="1" dirty="0">
            <a:solidFill>
              <a:schemeClr val="tx1"/>
            </a:solidFill>
          </a:endParaRPr>
        </a:p>
      </dgm:t>
    </dgm:pt>
    <dgm:pt modelId="{A4ABCE9B-E695-4C63-95E1-996344A71ECC}" type="parTrans" cxnId="{C89BFD92-83EB-4EC0-8986-782FA5546F4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56023E4-1204-4344-B512-44C9A85D4359}" type="sibTrans" cxnId="{C89BFD92-83EB-4EC0-8986-782FA5546F4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2EBDBF9-6DA0-4363-AFFA-348DE10C3A4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결정</a:t>
          </a:r>
          <a:r>
            <a:rPr lang="en-US" altLang="ko-KR" b="1" dirty="0" smtClean="0">
              <a:solidFill>
                <a:schemeClr val="tx1"/>
              </a:solidFill>
            </a:rPr>
            <a:t>:</a:t>
          </a:r>
          <a:r>
            <a:rPr lang="ko-KR" altLang="en-US" b="1" dirty="0" smtClean="0">
              <a:solidFill>
                <a:schemeClr val="tx1"/>
              </a:solidFill>
            </a:rPr>
            <a:t>복지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구직</a:t>
          </a:r>
          <a:r>
            <a:rPr lang="en-US" altLang="ko-KR" b="1" dirty="0" smtClean="0">
              <a:solidFill>
                <a:schemeClr val="tx1"/>
              </a:solidFill>
            </a:rPr>
            <a:t>,</a:t>
          </a:r>
          <a:r>
            <a:rPr lang="ko-KR" altLang="en-US" b="1" dirty="0" smtClean="0">
              <a:solidFill>
                <a:schemeClr val="tx1"/>
              </a:solidFill>
            </a:rPr>
            <a:t>정세</a:t>
          </a:r>
          <a:endParaRPr lang="ko-KR" altLang="en-US" b="1" dirty="0">
            <a:solidFill>
              <a:schemeClr val="tx1"/>
            </a:solidFill>
          </a:endParaRPr>
        </a:p>
      </dgm:t>
    </dgm:pt>
    <dgm:pt modelId="{D2EA6BAC-82F4-43A3-A9BD-813B7A4C1C53}" type="parTrans" cxnId="{02E73DFE-7F12-4D8D-9F50-CC5A68327B8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04293-3279-48FA-AA68-E78769CC301F}" type="sibTrans" cxnId="{02E73DFE-7F12-4D8D-9F50-CC5A68327B8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A96B5-AB72-49C5-8CAF-13A3ABFBF4F6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정세</a:t>
          </a:r>
          <a:endParaRPr lang="ko-KR" altLang="en-US" b="1" dirty="0">
            <a:solidFill>
              <a:schemeClr val="tx1"/>
            </a:solidFill>
          </a:endParaRPr>
        </a:p>
      </dgm:t>
    </dgm:pt>
    <dgm:pt modelId="{A84DBD2B-8923-427B-B663-926EB6AF8884}" type="parTrans" cxnId="{C737A83F-D70B-4CBA-8314-AA566D8D36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6A4A546-9B1C-410E-9141-9E3700C02F8C}" type="sibTrans" cxnId="{C737A83F-D70B-4CBA-8314-AA566D8D36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BA1EC87-B743-4053-AA0A-ABCB6F09C913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앱 설치</a:t>
          </a:r>
          <a:endParaRPr lang="ko-KR" altLang="en-US" b="1" dirty="0">
            <a:solidFill>
              <a:schemeClr val="tx1"/>
            </a:solidFill>
          </a:endParaRPr>
        </a:p>
      </dgm:t>
    </dgm:pt>
    <dgm:pt modelId="{B22DB3C1-2EE2-4FFC-833C-FCF8917C22A7}" type="parTrans" cxnId="{825B05CF-F936-4A6C-9D3C-DA780A090B3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AE30ECD-FDE3-4D68-A2B6-E356865B2832}" type="sibTrans" cxnId="{825B05CF-F936-4A6C-9D3C-DA780A090B3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B5C5409-1DC4-4982-96E0-81F6CC77D761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구직</a:t>
          </a:r>
          <a:endParaRPr lang="ko-KR" altLang="en-US" b="1" dirty="0">
            <a:solidFill>
              <a:schemeClr val="tx1"/>
            </a:solidFill>
          </a:endParaRPr>
        </a:p>
      </dgm:t>
    </dgm:pt>
    <dgm:pt modelId="{F7D08F8C-DBA4-46AD-89C6-330E4C58F963}" type="parTrans" cxnId="{2018BA88-30B3-4234-9751-2278DA960E6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F90D758-816F-4D1D-A5B0-C00063707D61}" type="sibTrans" cxnId="{2018BA88-30B3-4234-9751-2278DA960E6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3615C68-FBDF-40E9-B9B1-3217A75E2E36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내 정보        </a:t>
          </a:r>
          <a:r>
            <a:rPr lang="ko-KR" altLang="en-US" b="1" dirty="0" err="1" smtClean="0">
              <a:solidFill>
                <a:schemeClr val="tx1"/>
              </a:solidFill>
            </a:rPr>
            <a:t>맞춤검색</a:t>
          </a:r>
          <a:endParaRPr lang="ko-KR" altLang="en-US" b="1" dirty="0">
            <a:solidFill>
              <a:schemeClr val="tx1"/>
            </a:solidFill>
          </a:endParaRPr>
        </a:p>
      </dgm:t>
    </dgm:pt>
    <dgm:pt modelId="{FFB5B40F-2AB2-4DEA-AF5C-6BE2924534A6}" type="parTrans" cxnId="{DABADCCF-803A-4938-B679-1F79047BFC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2989142-684E-4837-BDB4-EFA0122FC8AE}" type="sibTrans" cxnId="{DABADCCF-803A-4938-B679-1F79047BFC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22E2EB7-5F5F-4400-8C07-CDECA2D07D9B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구직 신청</a:t>
          </a:r>
          <a:endParaRPr lang="en-US" altLang="ko-KR" b="1" dirty="0" smtClean="0">
            <a:solidFill>
              <a:schemeClr val="tx1"/>
            </a:solidFill>
          </a:endParaRPr>
        </a:p>
      </dgm:t>
    </dgm:pt>
    <dgm:pt modelId="{B3A775F6-36BD-4FC7-8407-C7C21C989561}" type="parTrans" cxnId="{5D1608F9-9672-4309-BF2F-B5D95BD7BF3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A395995-208E-4AF9-879D-DF8687452731}" type="sibTrans" cxnId="{5D1608F9-9672-4309-BF2F-B5D95BD7BF3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9DB6944-299C-4754-A6FA-43D67EBF4F34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내 정보        </a:t>
          </a:r>
          <a:r>
            <a:rPr lang="ko-KR" altLang="en-US" b="1" dirty="0" err="1" smtClean="0">
              <a:solidFill>
                <a:schemeClr val="tx1"/>
              </a:solidFill>
            </a:rPr>
            <a:t>맞춤검색</a:t>
          </a:r>
          <a:endParaRPr lang="ko-KR" altLang="en-US" b="1" dirty="0">
            <a:solidFill>
              <a:schemeClr val="tx1"/>
            </a:solidFill>
          </a:endParaRPr>
        </a:p>
      </dgm:t>
    </dgm:pt>
    <dgm:pt modelId="{B0E8F6DD-B499-42D7-A432-F2023B30944C}" type="parTrans" cxnId="{273F3E31-8190-4207-8E04-0FAE63272A3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551B2CD-E437-4641-89D3-5CCFE79D2A5B}" type="sibTrans" cxnId="{273F3E31-8190-4207-8E04-0FAE63272A3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CF54383-704B-418E-98CD-C5AA6F5A194F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혜택 신청</a:t>
          </a:r>
          <a:endParaRPr lang="ko-KR" altLang="en-US" b="1" dirty="0">
            <a:solidFill>
              <a:schemeClr val="tx1"/>
            </a:solidFill>
          </a:endParaRPr>
        </a:p>
      </dgm:t>
    </dgm:pt>
    <dgm:pt modelId="{0278DCE8-CC44-4646-826D-27FB851C1DC5}" type="parTrans" cxnId="{AF4EBBC7-4CC4-4A91-BD15-FBF915A42E9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3723861-EC45-4C13-970F-31612E215DCE}" type="sibTrans" cxnId="{AF4EBBC7-4CC4-4A91-BD15-FBF915A42E9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EAEECD1-91AF-46BB-B816-04E492A04B49}">
      <dgm:prSet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복지 관련 뉴스 모아보기</a:t>
          </a:r>
          <a:endParaRPr lang="ko-KR" altLang="en-US" b="1" dirty="0">
            <a:solidFill>
              <a:schemeClr val="tx1"/>
            </a:solidFill>
          </a:endParaRPr>
        </a:p>
      </dgm:t>
    </dgm:pt>
    <dgm:pt modelId="{F62EE249-AF17-40B2-ADD2-C2E83C1742DE}" type="parTrans" cxnId="{C1C47D83-247D-4EB6-8C1B-A47B408275A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4D59FBC-8B21-4A9B-AB14-245EA6379D2D}" type="sibTrans" cxnId="{C1C47D83-247D-4EB6-8C1B-A47B408275A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C5A5571-E245-4E49-BDE8-259780B7A6BA}" type="pres">
      <dgm:prSet presAssocID="{6A8778EA-C6A9-4B4E-8E4A-AAF189300B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7A048-CBC8-4575-8F55-03A47D6693B1}" type="pres">
      <dgm:prSet presAssocID="{3BA1EC87-B743-4053-AA0A-ABCB6F09C913}" presName="hierRoot1" presStyleCnt="0">
        <dgm:presLayoutVars>
          <dgm:hierBranch val="init"/>
        </dgm:presLayoutVars>
      </dgm:prSet>
      <dgm:spPr/>
    </dgm:pt>
    <dgm:pt modelId="{C19751CB-0C2F-4D7E-BD85-D4D351809B5F}" type="pres">
      <dgm:prSet presAssocID="{3BA1EC87-B743-4053-AA0A-ABCB6F09C913}" presName="rootComposite1" presStyleCnt="0"/>
      <dgm:spPr/>
    </dgm:pt>
    <dgm:pt modelId="{02037ACE-50E8-4D2F-AC1C-53B04077F76D}" type="pres">
      <dgm:prSet presAssocID="{3BA1EC87-B743-4053-AA0A-ABCB6F09C913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B94416F-2A89-4905-8727-084BDF2E0F30}" type="pres">
      <dgm:prSet presAssocID="{3BA1EC87-B743-4053-AA0A-ABCB6F09C91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F34083B-D0FB-458D-BD74-75898B164DEA}" type="pres">
      <dgm:prSet presAssocID="{3BA1EC87-B743-4053-AA0A-ABCB6F09C913}" presName="hierChild2" presStyleCnt="0"/>
      <dgm:spPr/>
    </dgm:pt>
    <dgm:pt modelId="{7190D7DA-2A16-4274-B074-3646C9508DD9}" type="pres">
      <dgm:prSet presAssocID="{C33E74F6-5370-486D-B6D3-2CF4B60EE5A2}" presName="Name37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ACD0E04-DE17-4935-AF94-7F86285B4F11}" type="pres">
      <dgm:prSet presAssocID="{7283E31C-D971-47BC-A313-80A38F3C82D8}" presName="hierRoot2" presStyleCnt="0">
        <dgm:presLayoutVars>
          <dgm:hierBranch/>
        </dgm:presLayoutVars>
      </dgm:prSet>
      <dgm:spPr/>
    </dgm:pt>
    <dgm:pt modelId="{F330D171-9801-4F60-A1A7-4F64BFCAE500}" type="pres">
      <dgm:prSet presAssocID="{7283E31C-D971-47BC-A313-80A38F3C82D8}" presName="rootComposite" presStyleCnt="0"/>
      <dgm:spPr/>
    </dgm:pt>
    <dgm:pt modelId="{01FE2BAB-B42F-4275-B01D-189E0D72AB72}" type="pres">
      <dgm:prSet presAssocID="{7283E31C-D971-47BC-A313-80A38F3C82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A2DF9-E0F5-4184-9D33-F51412B2A39C}" type="pres">
      <dgm:prSet presAssocID="{7283E31C-D971-47BC-A313-80A38F3C82D8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2D80396-14A7-4EB4-9CA2-9D2A80CA0231}" type="pres">
      <dgm:prSet presAssocID="{7283E31C-D971-47BC-A313-80A38F3C82D8}" presName="hierChild4" presStyleCnt="0"/>
      <dgm:spPr/>
    </dgm:pt>
    <dgm:pt modelId="{58C57887-A18C-4706-8279-A7D2BA089082}" type="pres">
      <dgm:prSet presAssocID="{A4ABCE9B-E695-4C63-95E1-996344A71ECC}" presName="Name35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4CEC88-A1C7-470D-9090-8B171FD9F228}" type="pres">
      <dgm:prSet presAssocID="{EC47EF1F-00A0-4342-8F17-6E9B058ECB0B}" presName="hierRoot2" presStyleCnt="0">
        <dgm:presLayoutVars>
          <dgm:hierBranch val="init"/>
        </dgm:presLayoutVars>
      </dgm:prSet>
      <dgm:spPr/>
    </dgm:pt>
    <dgm:pt modelId="{79861784-99FF-4FED-90FA-C8081014E594}" type="pres">
      <dgm:prSet presAssocID="{EC47EF1F-00A0-4342-8F17-6E9B058ECB0B}" presName="rootComposite" presStyleCnt="0"/>
      <dgm:spPr/>
    </dgm:pt>
    <dgm:pt modelId="{EFBE9701-EBBE-4FEB-8B60-20CDA247279C}" type="pres">
      <dgm:prSet presAssocID="{EC47EF1F-00A0-4342-8F17-6E9B058ECB0B}" presName="rootText" presStyleLbl="node3" presStyleIdx="0" presStyleCnt="3" custLinFactY="43363" custLinFactNeighborX="-197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43F244-36BB-4314-8D2F-C1A0FC82AF3E}" type="pres">
      <dgm:prSet presAssocID="{EC47EF1F-00A0-4342-8F17-6E9B058ECB0B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365CB82-DDC5-4336-B499-A8E296ED8A54}" type="pres">
      <dgm:prSet presAssocID="{EC47EF1F-00A0-4342-8F17-6E9B058ECB0B}" presName="hierChild4" presStyleCnt="0"/>
      <dgm:spPr/>
    </dgm:pt>
    <dgm:pt modelId="{5AC092F1-3998-45EA-84C7-F9872C57ED54}" type="pres">
      <dgm:prSet presAssocID="{B0E8F6DD-B499-42D7-A432-F2023B30944C}" presName="Name37" presStyleLbl="parChTrans1D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3567958-E6F0-4159-932B-6C7531F3D13A}" type="pres">
      <dgm:prSet presAssocID="{99DB6944-299C-4754-A6FA-43D67EBF4F34}" presName="hierRoot2" presStyleCnt="0">
        <dgm:presLayoutVars>
          <dgm:hierBranch/>
        </dgm:presLayoutVars>
      </dgm:prSet>
      <dgm:spPr/>
    </dgm:pt>
    <dgm:pt modelId="{FBF127F6-DD75-4B60-B41F-DA14A4ADECB5}" type="pres">
      <dgm:prSet presAssocID="{99DB6944-299C-4754-A6FA-43D67EBF4F34}" presName="rootComposite" presStyleCnt="0"/>
      <dgm:spPr/>
    </dgm:pt>
    <dgm:pt modelId="{559B736A-6E66-45E6-B357-B866EF0616FC}" type="pres">
      <dgm:prSet presAssocID="{99DB6944-299C-4754-A6FA-43D67EBF4F34}" presName="rootText" presStyleLbl="node4" presStyleIdx="0" presStyleCnt="6" custLinFactY="43363" custLinFactNeighborX="-197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E5CF70-E6A8-46FE-96AE-4719D451A053}" type="pres">
      <dgm:prSet presAssocID="{99DB6944-299C-4754-A6FA-43D67EBF4F34}" presName="rootConnector" presStyleLbl="node4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7A4E49B-06C9-4ABB-91DD-E08ABAAAD2EF}" type="pres">
      <dgm:prSet presAssocID="{99DB6944-299C-4754-A6FA-43D67EBF4F34}" presName="hierChild4" presStyleCnt="0"/>
      <dgm:spPr/>
    </dgm:pt>
    <dgm:pt modelId="{3C914EA6-CDF1-4393-BC0C-54567D0A793E}" type="pres">
      <dgm:prSet presAssocID="{0278DCE8-CC44-4646-826D-27FB851C1DC5}" presName="Name35" presStyleLbl="parChTrans1D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7BC349E-247B-4242-B880-B2A6B6EFD387}" type="pres">
      <dgm:prSet presAssocID="{6CF54383-704B-418E-98CD-C5AA6F5A194F}" presName="hierRoot2" presStyleCnt="0">
        <dgm:presLayoutVars>
          <dgm:hierBranch val="init"/>
        </dgm:presLayoutVars>
      </dgm:prSet>
      <dgm:spPr/>
    </dgm:pt>
    <dgm:pt modelId="{4DD15E53-96DA-4D38-AB11-42DAEBB7751C}" type="pres">
      <dgm:prSet presAssocID="{6CF54383-704B-418E-98CD-C5AA6F5A194F}" presName="rootComposite" presStyleCnt="0"/>
      <dgm:spPr/>
    </dgm:pt>
    <dgm:pt modelId="{5D737966-2313-4F01-A2FF-7AFEE070F03E}" type="pres">
      <dgm:prSet presAssocID="{6CF54383-704B-418E-98CD-C5AA6F5A194F}" presName="rootText" presStyleLbl="node4" presStyleIdx="1" presStyleCnt="6" custLinFactY="43363" custLinFactNeighborX="-197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4878-F1FB-418E-B8C7-40ACEB22766D}" type="pres">
      <dgm:prSet presAssocID="{6CF54383-704B-418E-98CD-C5AA6F5A194F}" presName="rootConnector" presStyleLbl="node4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88173FD-745B-4A7D-A943-02AFEE805409}" type="pres">
      <dgm:prSet presAssocID="{6CF54383-704B-418E-98CD-C5AA6F5A194F}" presName="hierChild4" presStyleCnt="0"/>
      <dgm:spPr/>
    </dgm:pt>
    <dgm:pt modelId="{8E7E4D41-83D0-4811-BA15-87B938FA479E}" type="pres">
      <dgm:prSet presAssocID="{6CF54383-704B-418E-98CD-C5AA6F5A194F}" presName="hierChild5" presStyleCnt="0"/>
      <dgm:spPr/>
    </dgm:pt>
    <dgm:pt modelId="{3F69D216-59D7-409D-9130-BE79A4AC1C9F}" type="pres">
      <dgm:prSet presAssocID="{99DB6944-299C-4754-A6FA-43D67EBF4F34}" presName="hierChild5" presStyleCnt="0"/>
      <dgm:spPr/>
    </dgm:pt>
    <dgm:pt modelId="{57D1CBD7-86A3-49A7-BFBF-77EBCBA4D245}" type="pres">
      <dgm:prSet presAssocID="{EC47EF1F-00A0-4342-8F17-6E9B058ECB0B}" presName="hierChild5" presStyleCnt="0"/>
      <dgm:spPr/>
    </dgm:pt>
    <dgm:pt modelId="{FDF5136D-0E7B-462E-9171-F555F97BA2EE}" type="pres">
      <dgm:prSet presAssocID="{D2EA6BAC-82F4-43A3-A9BD-813B7A4C1C53}" presName="Name35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8FA02D4-F064-45CB-9423-B60786931FE7}" type="pres">
      <dgm:prSet presAssocID="{A2EBDBF9-6DA0-4363-AFFA-348DE10C3A49}" presName="hierRoot2" presStyleCnt="0">
        <dgm:presLayoutVars>
          <dgm:hierBranch val="init"/>
        </dgm:presLayoutVars>
      </dgm:prSet>
      <dgm:spPr/>
    </dgm:pt>
    <dgm:pt modelId="{3C3EDA1A-3C42-4667-9662-0579FE94164F}" type="pres">
      <dgm:prSet presAssocID="{A2EBDBF9-6DA0-4363-AFFA-348DE10C3A49}" presName="rootComposite" presStyleCnt="0"/>
      <dgm:spPr/>
    </dgm:pt>
    <dgm:pt modelId="{1EE3CF56-5C99-4722-9ED3-91163CDD0B74}" type="pres">
      <dgm:prSet presAssocID="{A2EBDBF9-6DA0-4363-AFFA-348DE10C3A49}" presName="rootText" presStyleLbl="node3" presStyleIdx="1" presStyleCnt="3" custScaleX="140294" custScaleY="147719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286648B-A121-4214-8D59-015015518D7A}" type="pres">
      <dgm:prSet presAssocID="{A2EBDBF9-6DA0-4363-AFFA-348DE10C3A49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B11FF67-67A9-4F50-AB40-1C34A318F2FC}" type="pres">
      <dgm:prSet presAssocID="{A2EBDBF9-6DA0-4363-AFFA-348DE10C3A49}" presName="hierChild4" presStyleCnt="0"/>
      <dgm:spPr/>
    </dgm:pt>
    <dgm:pt modelId="{C45D52C1-3C99-411B-84FC-13E35C0B9F7A}" type="pres">
      <dgm:prSet presAssocID="{F7D08F8C-DBA4-46AD-89C6-330E4C58F963}" presName="Name37" presStyleLbl="parChTrans1D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2A8DEFB-24FF-486E-9765-B3AACCFE2F99}" type="pres">
      <dgm:prSet presAssocID="{1B5C5409-1DC4-4982-96E0-81F6CC77D761}" presName="hierRoot2" presStyleCnt="0">
        <dgm:presLayoutVars>
          <dgm:hierBranch val="init"/>
        </dgm:presLayoutVars>
      </dgm:prSet>
      <dgm:spPr/>
    </dgm:pt>
    <dgm:pt modelId="{581C4D9A-2686-459F-8E38-C1095DB05962}" type="pres">
      <dgm:prSet presAssocID="{1B5C5409-1DC4-4982-96E0-81F6CC77D761}" presName="rootComposite" presStyleCnt="0"/>
      <dgm:spPr/>
    </dgm:pt>
    <dgm:pt modelId="{C68D078B-B643-40DA-B584-C879D5DAA337}" type="pres">
      <dgm:prSet presAssocID="{1B5C5409-1DC4-4982-96E0-81F6CC77D761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455E3D-F2F7-40B6-8BE9-67CB81E7863A}" type="pres">
      <dgm:prSet presAssocID="{1B5C5409-1DC4-4982-96E0-81F6CC77D761}" presName="rootConnector" presStyleLbl="node4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0EA2D2AF-BCD3-48E9-8945-710BAFF3A5DD}" type="pres">
      <dgm:prSet presAssocID="{1B5C5409-1DC4-4982-96E0-81F6CC77D761}" presName="hierChild4" presStyleCnt="0"/>
      <dgm:spPr/>
    </dgm:pt>
    <dgm:pt modelId="{46129E27-2F0B-4E2F-929C-2DE6F92BECDA}" type="pres">
      <dgm:prSet presAssocID="{FFB5B40F-2AB2-4DEA-AF5C-6BE2924534A6}" presName="Name37" presStyleLbl="parChTrans1D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CFBFA13-A61A-4BA3-A55A-57859E136469}" type="pres">
      <dgm:prSet presAssocID="{63615C68-FBDF-40E9-B9B1-3217A75E2E36}" presName="hierRoot2" presStyleCnt="0">
        <dgm:presLayoutVars>
          <dgm:hierBranch/>
        </dgm:presLayoutVars>
      </dgm:prSet>
      <dgm:spPr/>
    </dgm:pt>
    <dgm:pt modelId="{6A092F60-C5FA-486D-BCC1-4A992B6730F3}" type="pres">
      <dgm:prSet presAssocID="{63615C68-FBDF-40E9-B9B1-3217A75E2E36}" presName="rootComposite" presStyleCnt="0"/>
      <dgm:spPr/>
    </dgm:pt>
    <dgm:pt modelId="{6EC10E70-C17C-46FD-9776-A1AFA983C331}" type="pres">
      <dgm:prSet presAssocID="{63615C68-FBDF-40E9-B9B1-3217A75E2E36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8AC4C-0D78-4AFB-8493-B6FB70D14D9E}" type="pres">
      <dgm:prSet presAssocID="{63615C68-FBDF-40E9-B9B1-3217A75E2E36}" presName="rootConnector" presStyleLbl="node4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0B5CBA5-D375-4A2F-9E48-65FE796B15E0}" type="pres">
      <dgm:prSet presAssocID="{63615C68-FBDF-40E9-B9B1-3217A75E2E36}" presName="hierChild4" presStyleCnt="0"/>
      <dgm:spPr/>
    </dgm:pt>
    <dgm:pt modelId="{C9765AF1-5488-4F2F-8AF9-0562D4EC7350}" type="pres">
      <dgm:prSet presAssocID="{B3A775F6-36BD-4FC7-8407-C7C21C989561}" presName="Name35" presStyleLbl="parChTrans1D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36E4E88-0722-47A9-95C9-AD124EAF0184}" type="pres">
      <dgm:prSet presAssocID="{A22E2EB7-5F5F-4400-8C07-CDECA2D07D9B}" presName="hierRoot2" presStyleCnt="0">
        <dgm:presLayoutVars>
          <dgm:hierBranch val="init"/>
        </dgm:presLayoutVars>
      </dgm:prSet>
      <dgm:spPr/>
    </dgm:pt>
    <dgm:pt modelId="{097B79FF-377B-4BE6-97BE-E6A3EC2B7572}" type="pres">
      <dgm:prSet presAssocID="{A22E2EB7-5F5F-4400-8C07-CDECA2D07D9B}" presName="rootComposite" presStyleCnt="0"/>
      <dgm:spPr/>
    </dgm:pt>
    <dgm:pt modelId="{2F6E8A85-A2AD-4F7E-AD8C-713AF6F73E95}" type="pres">
      <dgm:prSet presAssocID="{A22E2EB7-5F5F-4400-8C07-CDECA2D07D9B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3A3DBA-F2E3-4914-945A-A7A8B1D3A3C6}" type="pres">
      <dgm:prSet presAssocID="{A22E2EB7-5F5F-4400-8C07-CDECA2D07D9B}" presName="rootConnector" presStyleLbl="node4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6217B7B-D597-4CBB-A319-B762C83EEAB3}" type="pres">
      <dgm:prSet presAssocID="{A22E2EB7-5F5F-4400-8C07-CDECA2D07D9B}" presName="hierChild4" presStyleCnt="0"/>
      <dgm:spPr/>
    </dgm:pt>
    <dgm:pt modelId="{DDD09B73-B73F-48D8-B0D7-0E7406053A2F}" type="pres">
      <dgm:prSet presAssocID="{A22E2EB7-5F5F-4400-8C07-CDECA2D07D9B}" presName="hierChild5" presStyleCnt="0"/>
      <dgm:spPr/>
    </dgm:pt>
    <dgm:pt modelId="{6B25B1D1-FA3A-4CCA-AB6C-BB7581C8A5C9}" type="pres">
      <dgm:prSet presAssocID="{63615C68-FBDF-40E9-B9B1-3217A75E2E36}" presName="hierChild5" presStyleCnt="0"/>
      <dgm:spPr/>
    </dgm:pt>
    <dgm:pt modelId="{CDB41E51-023B-47DE-AD04-DDAA08FAB3AA}" type="pres">
      <dgm:prSet presAssocID="{1B5C5409-1DC4-4982-96E0-81F6CC77D761}" presName="hierChild5" presStyleCnt="0"/>
      <dgm:spPr/>
    </dgm:pt>
    <dgm:pt modelId="{772847AD-F357-4A3F-88FA-F1BA362B8487}" type="pres">
      <dgm:prSet presAssocID="{A2EBDBF9-6DA0-4363-AFFA-348DE10C3A49}" presName="hierChild5" presStyleCnt="0"/>
      <dgm:spPr/>
    </dgm:pt>
    <dgm:pt modelId="{2A9C3FF7-AA31-4F17-9C4F-3626B01F6878}" type="pres">
      <dgm:prSet presAssocID="{A84DBD2B-8923-427B-B663-926EB6AF8884}" presName="Name35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40BBC36-A052-4DB6-87CF-C6839A99395B}" type="pres">
      <dgm:prSet presAssocID="{F4EA96B5-AB72-49C5-8CAF-13A3ABFBF4F6}" presName="hierRoot2" presStyleCnt="0">
        <dgm:presLayoutVars>
          <dgm:hierBranch/>
        </dgm:presLayoutVars>
      </dgm:prSet>
      <dgm:spPr/>
    </dgm:pt>
    <dgm:pt modelId="{2806C331-246E-4873-9AB5-21BD13AE4427}" type="pres">
      <dgm:prSet presAssocID="{F4EA96B5-AB72-49C5-8CAF-13A3ABFBF4F6}" presName="rootComposite" presStyleCnt="0"/>
      <dgm:spPr/>
    </dgm:pt>
    <dgm:pt modelId="{991C3427-9D7D-4283-BAB5-7D1F06B061E2}" type="pres">
      <dgm:prSet presAssocID="{F4EA96B5-AB72-49C5-8CAF-13A3ABFBF4F6}" presName="rootText" presStyleLbl="node3" presStyleIdx="2" presStyleCnt="3" custLinFactY="4336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F830C6-249A-42ED-ABD1-5CDCF017918F}" type="pres">
      <dgm:prSet presAssocID="{F4EA96B5-AB72-49C5-8CAF-13A3ABFBF4F6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0AD2877-96A5-4AE1-9532-969CD944AB1B}" type="pres">
      <dgm:prSet presAssocID="{F4EA96B5-AB72-49C5-8CAF-13A3ABFBF4F6}" presName="hierChild4" presStyleCnt="0"/>
      <dgm:spPr/>
    </dgm:pt>
    <dgm:pt modelId="{4DCB1855-F0F1-4FCF-B82A-F1FC75F4B33B}" type="pres">
      <dgm:prSet presAssocID="{F62EE249-AF17-40B2-ADD2-C2E83C1742DE}" presName="Name35" presStyleLbl="parChTrans1D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192B9F3-2C01-4F93-8687-76CD0B08FB42}" type="pres">
      <dgm:prSet presAssocID="{DEAEECD1-91AF-46BB-B816-04E492A04B49}" presName="hierRoot2" presStyleCnt="0">
        <dgm:presLayoutVars>
          <dgm:hierBranch/>
        </dgm:presLayoutVars>
      </dgm:prSet>
      <dgm:spPr/>
    </dgm:pt>
    <dgm:pt modelId="{AD450993-8C2F-444C-9728-7DA07EE35CE0}" type="pres">
      <dgm:prSet presAssocID="{DEAEECD1-91AF-46BB-B816-04E492A04B49}" presName="rootComposite" presStyleCnt="0"/>
      <dgm:spPr/>
    </dgm:pt>
    <dgm:pt modelId="{861279E8-A33A-41C5-B12A-8D3E2BD8E26C}" type="pres">
      <dgm:prSet presAssocID="{DEAEECD1-91AF-46BB-B816-04E492A04B49}" presName="rootText" presStyleLbl="node4" presStyleIdx="5" presStyleCnt="6" custLinFactY="4336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CF6C0F-3250-4D74-98C5-7FA605C1463A}" type="pres">
      <dgm:prSet presAssocID="{DEAEECD1-91AF-46BB-B816-04E492A04B49}" presName="rootConnector" presStyleLbl="node4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C26F33B8-ED3E-432F-96A3-32AD625AF2AB}" type="pres">
      <dgm:prSet presAssocID="{DEAEECD1-91AF-46BB-B816-04E492A04B49}" presName="hierChild4" presStyleCnt="0"/>
      <dgm:spPr/>
    </dgm:pt>
    <dgm:pt modelId="{A5BC8DFB-7E25-4252-9E95-A8A1EE14723A}" type="pres">
      <dgm:prSet presAssocID="{DEAEECD1-91AF-46BB-B816-04E492A04B49}" presName="hierChild5" presStyleCnt="0"/>
      <dgm:spPr/>
    </dgm:pt>
    <dgm:pt modelId="{71F2770E-4BA3-48E7-B0BC-AAE66A4EC733}" type="pres">
      <dgm:prSet presAssocID="{F4EA96B5-AB72-49C5-8CAF-13A3ABFBF4F6}" presName="hierChild5" presStyleCnt="0"/>
      <dgm:spPr/>
    </dgm:pt>
    <dgm:pt modelId="{B93947C5-9364-41F9-9E06-4F358E8B3983}" type="pres">
      <dgm:prSet presAssocID="{7283E31C-D971-47BC-A313-80A38F3C82D8}" presName="hierChild5" presStyleCnt="0"/>
      <dgm:spPr/>
    </dgm:pt>
    <dgm:pt modelId="{DDFA589B-2083-4A88-9846-0E75C89F9338}" type="pres">
      <dgm:prSet presAssocID="{3BA1EC87-B743-4053-AA0A-ABCB6F09C913}" presName="hierChild3" presStyleCnt="0"/>
      <dgm:spPr/>
    </dgm:pt>
  </dgm:ptLst>
  <dgm:cxnLst>
    <dgm:cxn modelId="{91EE547C-6F82-4820-9110-5EAA306BA781}" type="presOf" srcId="{6CF54383-704B-418E-98CD-C5AA6F5A194F}" destId="{13F84878-F1FB-418E-B8C7-40ACEB22766D}" srcOrd="1" destOrd="0" presId="urn:microsoft.com/office/officeart/2005/8/layout/orgChart1"/>
    <dgm:cxn modelId="{2018BA88-30B3-4234-9751-2278DA960E6B}" srcId="{A2EBDBF9-6DA0-4363-AFFA-348DE10C3A49}" destId="{1B5C5409-1DC4-4982-96E0-81F6CC77D761}" srcOrd="0" destOrd="0" parTransId="{F7D08F8C-DBA4-46AD-89C6-330E4C58F963}" sibTransId="{9F90D758-816F-4D1D-A5B0-C00063707D61}"/>
    <dgm:cxn modelId="{BC8DCA29-E986-4D9A-A6C2-2D6C5970C261}" srcId="{3BA1EC87-B743-4053-AA0A-ABCB6F09C913}" destId="{7283E31C-D971-47BC-A313-80A38F3C82D8}" srcOrd="0" destOrd="0" parTransId="{C33E74F6-5370-486D-B6D3-2CF4B60EE5A2}" sibTransId="{3E554396-CDE9-4C0B-B06F-D1088D077580}"/>
    <dgm:cxn modelId="{2664CD37-D76F-4311-A59D-11CD011F666C}" type="presOf" srcId="{99DB6944-299C-4754-A6FA-43D67EBF4F34}" destId="{60E5CF70-E6A8-46FE-96AE-4719D451A053}" srcOrd="1" destOrd="0" presId="urn:microsoft.com/office/officeart/2005/8/layout/orgChart1"/>
    <dgm:cxn modelId="{1A3C7154-3009-4FB4-A333-2DDD109DA80E}" type="presOf" srcId="{63615C68-FBDF-40E9-B9B1-3217A75E2E36}" destId="{6EC10E70-C17C-46FD-9776-A1AFA983C331}" srcOrd="0" destOrd="0" presId="urn:microsoft.com/office/officeart/2005/8/layout/orgChart1"/>
    <dgm:cxn modelId="{6733629B-6675-4465-8ADE-CCDF0DEF9013}" type="presOf" srcId="{6CF54383-704B-418E-98CD-C5AA6F5A194F}" destId="{5D737966-2313-4F01-A2FF-7AFEE070F03E}" srcOrd="0" destOrd="0" presId="urn:microsoft.com/office/officeart/2005/8/layout/orgChart1"/>
    <dgm:cxn modelId="{C89BFD92-83EB-4EC0-8986-782FA5546F40}" srcId="{7283E31C-D971-47BC-A313-80A38F3C82D8}" destId="{EC47EF1F-00A0-4342-8F17-6E9B058ECB0B}" srcOrd="0" destOrd="0" parTransId="{A4ABCE9B-E695-4C63-95E1-996344A71ECC}" sibTransId="{D56023E4-1204-4344-B512-44C9A85D4359}"/>
    <dgm:cxn modelId="{D4A5912C-D8F9-4AEE-BD2D-281CD084B817}" type="presOf" srcId="{A2EBDBF9-6DA0-4363-AFFA-348DE10C3A49}" destId="{1EE3CF56-5C99-4722-9ED3-91163CDD0B74}" srcOrd="0" destOrd="0" presId="urn:microsoft.com/office/officeart/2005/8/layout/orgChart1"/>
    <dgm:cxn modelId="{A4B9975F-930A-46D1-9C00-83F5842D9908}" type="presOf" srcId="{F7D08F8C-DBA4-46AD-89C6-330E4C58F963}" destId="{C45D52C1-3C99-411B-84FC-13E35C0B9F7A}" srcOrd="0" destOrd="0" presId="urn:microsoft.com/office/officeart/2005/8/layout/orgChart1"/>
    <dgm:cxn modelId="{5F7D70E6-4140-4552-8DE7-231FA36DC17B}" type="presOf" srcId="{1B5C5409-1DC4-4982-96E0-81F6CC77D761}" destId="{C68D078B-B643-40DA-B584-C879D5DAA337}" srcOrd="0" destOrd="0" presId="urn:microsoft.com/office/officeart/2005/8/layout/orgChart1"/>
    <dgm:cxn modelId="{E0C224A4-7709-45CA-85D7-1D34EBB6F22B}" type="presOf" srcId="{FFB5B40F-2AB2-4DEA-AF5C-6BE2924534A6}" destId="{46129E27-2F0B-4E2F-929C-2DE6F92BECDA}" srcOrd="0" destOrd="0" presId="urn:microsoft.com/office/officeart/2005/8/layout/orgChart1"/>
    <dgm:cxn modelId="{03712A38-F114-482C-9415-8780720FA6EB}" type="presOf" srcId="{C33E74F6-5370-486D-B6D3-2CF4B60EE5A2}" destId="{7190D7DA-2A16-4274-B074-3646C9508DD9}" srcOrd="0" destOrd="0" presId="urn:microsoft.com/office/officeart/2005/8/layout/orgChart1"/>
    <dgm:cxn modelId="{04538515-EA36-4EE4-96F2-B0F7B72C9A9E}" type="presOf" srcId="{EC47EF1F-00A0-4342-8F17-6E9B058ECB0B}" destId="{5843F244-36BB-4314-8D2F-C1A0FC82AF3E}" srcOrd="1" destOrd="0" presId="urn:microsoft.com/office/officeart/2005/8/layout/orgChart1"/>
    <dgm:cxn modelId="{1BB0DF37-5544-40EC-B719-B30E7CFA7D2B}" type="presOf" srcId="{A22E2EB7-5F5F-4400-8C07-CDECA2D07D9B}" destId="{2F6E8A85-A2AD-4F7E-AD8C-713AF6F73E95}" srcOrd="0" destOrd="0" presId="urn:microsoft.com/office/officeart/2005/8/layout/orgChart1"/>
    <dgm:cxn modelId="{C4D115D2-F62B-4C0B-87C8-79066E66732F}" type="presOf" srcId="{7283E31C-D971-47BC-A313-80A38F3C82D8}" destId="{01FE2BAB-B42F-4275-B01D-189E0D72AB72}" srcOrd="0" destOrd="0" presId="urn:microsoft.com/office/officeart/2005/8/layout/orgChart1"/>
    <dgm:cxn modelId="{8E3AF3AC-F2C2-4B61-9C1A-033657288AFF}" type="presOf" srcId="{0278DCE8-CC44-4646-826D-27FB851C1DC5}" destId="{3C914EA6-CDF1-4393-BC0C-54567D0A793E}" srcOrd="0" destOrd="0" presId="urn:microsoft.com/office/officeart/2005/8/layout/orgChart1"/>
    <dgm:cxn modelId="{ADE143BB-0423-4F02-A234-39485C3D3096}" type="presOf" srcId="{F62EE249-AF17-40B2-ADD2-C2E83C1742DE}" destId="{4DCB1855-F0F1-4FCF-B82A-F1FC75F4B33B}" srcOrd="0" destOrd="0" presId="urn:microsoft.com/office/officeart/2005/8/layout/orgChart1"/>
    <dgm:cxn modelId="{65B13A29-2914-4F7A-9B65-B6754B4CF06B}" type="presOf" srcId="{A4ABCE9B-E695-4C63-95E1-996344A71ECC}" destId="{58C57887-A18C-4706-8279-A7D2BA089082}" srcOrd="0" destOrd="0" presId="urn:microsoft.com/office/officeart/2005/8/layout/orgChart1"/>
    <dgm:cxn modelId="{DFF60132-F3DA-4D68-ADC9-834446F405AB}" type="presOf" srcId="{F4EA96B5-AB72-49C5-8CAF-13A3ABFBF4F6}" destId="{991C3427-9D7D-4283-BAB5-7D1F06B061E2}" srcOrd="0" destOrd="0" presId="urn:microsoft.com/office/officeart/2005/8/layout/orgChart1"/>
    <dgm:cxn modelId="{E9B89A86-89B6-4C0E-B2B0-9585F1220DE7}" type="presOf" srcId="{63615C68-FBDF-40E9-B9B1-3217A75E2E36}" destId="{CCF8AC4C-0D78-4AFB-8493-B6FB70D14D9E}" srcOrd="1" destOrd="0" presId="urn:microsoft.com/office/officeart/2005/8/layout/orgChart1"/>
    <dgm:cxn modelId="{922061EC-E5C8-4986-BCC3-BA9FCC206477}" type="presOf" srcId="{DEAEECD1-91AF-46BB-B816-04E492A04B49}" destId="{3DCF6C0F-3250-4D74-98C5-7FA605C1463A}" srcOrd="1" destOrd="0" presId="urn:microsoft.com/office/officeart/2005/8/layout/orgChart1"/>
    <dgm:cxn modelId="{8502A738-97BC-477F-8380-A298126D1374}" type="presOf" srcId="{F4EA96B5-AB72-49C5-8CAF-13A3ABFBF4F6}" destId="{EFF830C6-249A-42ED-ABD1-5CDCF017918F}" srcOrd="1" destOrd="0" presId="urn:microsoft.com/office/officeart/2005/8/layout/orgChart1"/>
    <dgm:cxn modelId="{273F3E31-8190-4207-8E04-0FAE63272A3C}" srcId="{EC47EF1F-00A0-4342-8F17-6E9B058ECB0B}" destId="{99DB6944-299C-4754-A6FA-43D67EBF4F34}" srcOrd="0" destOrd="0" parTransId="{B0E8F6DD-B499-42D7-A432-F2023B30944C}" sibTransId="{A551B2CD-E437-4641-89D3-5CCFE79D2A5B}"/>
    <dgm:cxn modelId="{BCC72860-63E1-4BA0-A1D3-20DACF4171F8}" type="presOf" srcId="{6A8778EA-C6A9-4B4E-8E4A-AAF189300B2D}" destId="{CC5A5571-E245-4E49-BDE8-259780B7A6BA}" srcOrd="0" destOrd="0" presId="urn:microsoft.com/office/officeart/2005/8/layout/orgChart1"/>
    <dgm:cxn modelId="{17AF17C8-E3B8-46FD-97CC-8AB330B02B62}" type="presOf" srcId="{1B5C5409-1DC4-4982-96E0-81F6CC77D761}" destId="{2C455E3D-F2F7-40B6-8BE9-67CB81E7863A}" srcOrd="1" destOrd="0" presId="urn:microsoft.com/office/officeart/2005/8/layout/orgChart1"/>
    <dgm:cxn modelId="{B7919394-B28E-4792-BC82-6341F58F9E3C}" type="presOf" srcId="{D2EA6BAC-82F4-43A3-A9BD-813B7A4C1C53}" destId="{FDF5136D-0E7B-462E-9171-F555F97BA2EE}" srcOrd="0" destOrd="0" presId="urn:microsoft.com/office/officeart/2005/8/layout/orgChart1"/>
    <dgm:cxn modelId="{42680636-3F41-4065-9D41-8A714DED5BC7}" type="presOf" srcId="{3BA1EC87-B743-4053-AA0A-ABCB6F09C913}" destId="{02037ACE-50E8-4D2F-AC1C-53B04077F76D}" srcOrd="0" destOrd="0" presId="urn:microsoft.com/office/officeart/2005/8/layout/orgChart1"/>
    <dgm:cxn modelId="{C737A83F-D70B-4CBA-8314-AA566D8D36D9}" srcId="{7283E31C-D971-47BC-A313-80A38F3C82D8}" destId="{F4EA96B5-AB72-49C5-8CAF-13A3ABFBF4F6}" srcOrd="2" destOrd="0" parTransId="{A84DBD2B-8923-427B-B663-926EB6AF8884}" sibTransId="{66A4A546-9B1C-410E-9141-9E3700C02F8C}"/>
    <dgm:cxn modelId="{4A604979-A05C-40D3-B813-BFF6FF17C71C}" type="presOf" srcId="{99DB6944-299C-4754-A6FA-43D67EBF4F34}" destId="{559B736A-6E66-45E6-B357-B866EF0616FC}" srcOrd="0" destOrd="0" presId="urn:microsoft.com/office/officeart/2005/8/layout/orgChart1"/>
    <dgm:cxn modelId="{E121F761-07A0-4BB5-8CAE-17BD4B034F29}" type="presOf" srcId="{DEAEECD1-91AF-46BB-B816-04E492A04B49}" destId="{861279E8-A33A-41C5-B12A-8D3E2BD8E26C}" srcOrd="0" destOrd="0" presId="urn:microsoft.com/office/officeart/2005/8/layout/orgChart1"/>
    <dgm:cxn modelId="{AF4EBBC7-4CC4-4A91-BD15-FBF915A42E9D}" srcId="{99DB6944-299C-4754-A6FA-43D67EBF4F34}" destId="{6CF54383-704B-418E-98CD-C5AA6F5A194F}" srcOrd="0" destOrd="0" parTransId="{0278DCE8-CC44-4646-826D-27FB851C1DC5}" sibTransId="{93723861-EC45-4C13-970F-31612E215DCE}"/>
    <dgm:cxn modelId="{8D80252A-B383-4FFF-B6DE-F1AAF71562CA}" type="presOf" srcId="{A2EBDBF9-6DA0-4363-AFFA-348DE10C3A49}" destId="{A286648B-A121-4214-8D59-015015518D7A}" srcOrd="1" destOrd="0" presId="urn:microsoft.com/office/officeart/2005/8/layout/orgChart1"/>
    <dgm:cxn modelId="{C1C47D83-247D-4EB6-8C1B-A47B408275AB}" srcId="{F4EA96B5-AB72-49C5-8CAF-13A3ABFBF4F6}" destId="{DEAEECD1-91AF-46BB-B816-04E492A04B49}" srcOrd="0" destOrd="0" parTransId="{F62EE249-AF17-40B2-ADD2-C2E83C1742DE}" sibTransId="{34D59FBC-8B21-4A9B-AB14-245EA6379D2D}"/>
    <dgm:cxn modelId="{7D682DC2-2865-4DCA-A8E0-0A9DD26D9669}" type="presOf" srcId="{B0E8F6DD-B499-42D7-A432-F2023B30944C}" destId="{5AC092F1-3998-45EA-84C7-F9872C57ED54}" srcOrd="0" destOrd="0" presId="urn:microsoft.com/office/officeart/2005/8/layout/orgChart1"/>
    <dgm:cxn modelId="{728E5075-3903-4E39-A053-7F6A563C6459}" type="presOf" srcId="{B3A775F6-36BD-4FC7-8407-C7C21C989561}" destId="{C9765AF1-5488-4F2F-8AF9-0562D4EC7350}" srcOrd="0" destOrd="0" presId="urn:microsoft.com/office/officeart/2005/8/layout/orgChart1"/>
    <dgm:cxn modelId="{5D1608F9-9672-4309-BF2F-B5D95BD7BF31}" srcId="{63615C68-FBDF-40E9-B9B1-3217A75E2E36}" destId="{A22E2EB7-5F5F-4400-8C07-CDECA2D07D9B}" srcOrd="0" destOrd="0" parTransId="{B3A775F6-36BD-4FC7-8407-C7C21C989561}" sibTransId="{FA395995-208E-4AF9-879D-DF8687452731}"/>
    <dgm:cxn modelId="{825B05CF-F936-4A6C-9D3C-DA780A090B36}" srcId="{6A8778EA-C6A9-4B4E-8E4A-AAF189300B2D}" destId="{3BA1EC87-B743-4053-AA0A-ABCB6F09C913}" srcOrd="0" destOrd="0" parTransId="{B22DB3C1-2EE2-4FFC-833C-FCF8917C22A7}" sibTransId="{8AE30ECD-FDE3-4D68-A2B6-E356865B2832}"/>
    <dgm:cxn modelId="{A4D6EABB-9FFD-4000-A34E-41C99D4C3848}" type="presOf" srcId="{3BA1EC87-B743-4053-AA0A-ABCB6F09C913}" destId="{EB94416F-2A89-4905-8727-084BDF2E0F30}" srcOrd="1" destOrd="0" presId="urn:microsoft.com/office/officeart/2005/8/layout/orgChart1"/>
    <dgm:cxn modelId="{02E73DFE-7F12-4D8D-9F50-CC5A68327B80}" srcId="{7283E31C-D971-47BC-A313-80A38F3C82D8}" destId="{A2EBDBF9-6DA0-4363-AFFA-348DE10C3A49}" srcOrd="1" destOrd="0" parTransId="{D2EA6BAC-82F4-43A3-A9BD-813B7A4C1C53}" sibTransId="{C4304293-3279-48FA-AA68-E78769CC301F}"/>
    <dgm:cxn modelId="{FDC430A8-3C3D-438A-B00B-F4C51BE8542C}" type="presOf" srcId="{A84DBD2B-8923-427B-B663-926EB6AF8884}" destId="{2A9C3FF7-AA31-4F17-9C4F-3626B01F6878}" srcOrd="0" destOrd="0" presId="urn:microsoft.com/office/officeart/2005/8/layout/orgChart1"/>
    <dgm:cxn modelId="{56699E0D-647F-4860-B938-0C3E17D07507}" type="presOf" srcId="{EC47EF1F-00A0-4342-8F17-6E9B058ECB0B}" destId="{EFBE9701-EBBE-4FEB-8B60-20CDA247279C}" srcOrd="0" destOrd="0" presId="urn:microsoft.com/office/officeart/2005/8/layout/orgChart1"/>
    <dgm:cxn modelId="{DCF3D694-654E-4D04-B2B5-A2DFC16A3192}" type="presOf" srcId="{A22E2EB7-5F5F-4400-8C07-CDECA2D07D9B}" destId="{193A3DBA-F2E3-4914-945A-A7A8B1D3A3C6}" srcOrd="1" destOrd="0" presId="urn:microsoft.com/office/officeart/2005/8/layout/orgChart1"/>
    <dgm:cxn modelId="{EB6064CC-3ABF-495E-9F00-0FEF468D1D56}" type="presOf" srcId="{7283E31C-D971-47BC-A313-80A38F3C82D8}" destId="{44FA2DF9-E0F5-4184-9D33-F51412B2A39C}" srcOrd="1" destOrd="0" presId="urn:microsoft.com/office/officeart/2005/8/layout/orgChart1"/>
    <dgm:cxn modelId="{DABADCCF-803A-4938-B679-1F79047BFCB9}" srcId="{1B5C5409-1DC4-4982-96E0-81F6CC77D761}" destId="{63615C68-FBDF-40E9-B9B1-3217A75E2E36}" srcOrd="0" destOrd="0" parTransId="{FFB5B40F-2AB2-4DEA-AF5C-6BE2924534A6}" sibTransId="{32989142-684E-4837-BDB4-EFA0122FC8AE}"/>
    <dgm:cxn modelId="{8DAB53DA-73E9-4EDB-8D94-3D6405B27881}" type="presParOf" srcId="{CC5A5571-E245-4E49-BDE8-259780B7A6BA}" destId="{1267A048-CBC8-4575-8F55-03A47D6693B1}" srcOrd="0" destOrd="0" presId="urn:microsoft.com/office/officeart/2005/8/layout/orgChart1"/>
    <dgm:cxn modelId="{8E092785-63C6-4AE2-A548-36734F0B7240}" type="presParOf" srcId="{1267A048-CBC8-4575-8F55-03A47D6693B1}" destId="{C19751CB-0C2F-4D7E-BD85-D4D351809B5F}" srcOrd="0" destOrd="0" presId="urn:microsoft.com/office/officeart/2005/8/layout/orgChart1"/>
    <dgm:cxn modelId="{A95922D2-3503-42DF-A184-4616C2E3A7D4}" type="presParOf" srcId="{C19751CB-0C2F-4D7E-BD85-D4D351809B5F}" destId="{02037ACE-50E8-4D2F-AC1C-53B04077F76D}" srcOrd="0" destOrd="0" presId="urn:microsoft.com/office/officeart/2005/8/layout/orgChart1"/>
    <dgm:cxn modelId="{F41515F8-DC1F-418C-914B-74FA3778792E}" type="presParOf" srcId="{C19751CB-0C2F-4D7E-BD85-D4D351809B5F}" destId="{EB94416F-2A89-4905-8727-084BDF2E0F30}" srcOrd="1" destOrd="0" presId="urn:microsoft.com/office/officeart/2005/8/layout/orgChart1"/>
    <dgm:cxn modelId="{3DBC4660-94DA-4C16-BDA1-359B7E320E20}" type="presParOf" srcId="{1267A048-CBC8-4575-8F55-03A47D6693B1}" destId="{AF34083B-D0FB-458D-BD74-75898B164DEA}" srcOrd="1" destOrd="0" presId="urn:microsoft.com/office/officeart/2005/8/layout/orgChart1"/>
    <dgm:cxn modelId="{C44625CB-97DE-432F-81EA-0D04E70DC6EA}" type="presParOf" srcId="{AF34083B-D0FB-458D-BD74-75898B164DEA}" destId="{7190D7DA-2A16-4274-B074-3646C9508DD9}" srcOrd="0" destOrd="0" presId="urn:microsoft.com/office/officeart/2005/8/layout/orgChart1"/>
    <dgm:cxn modelId="{9F7C6891-03CE-42AA-BAAB-13B2C192EB3E}" type="presParOf" srcId="{AF34083B-D0FB-458D-BD74-75898B164DEA}" destId="{BACD0E04-DE17-4935-AF94-7F86285B4F11}" srcOrd="1" destOrd="0" presId="urn:microsoft.com/office/officeart/2005/8/layout/orgChart1"/>
    <dgm:cxn modelId="{548746C5-1E91-4D81-9E09-0E7162321CFF}" type="presParOf" srcId="{BACD0E04-DE17-4935-AF94-7F86285B4F11}" destId="{F330D171-9801-4F60-A1A7-4F64BFCAE500}" srcOrd="0" destOrd="0" presId="urn:microsoft.com/office/officeart/2005/8/layout/orgChart1"/>
    <dgm:cxn modelId="{F77A6F55-4F8C-481F-8FA3-E6A0C3402EF0}" type="presParOf" srcId="{F330D171-9801-4F60-A1A7-4F64BFCAE500}" destId="{01FE2BAB-B42F-4275-B01D-189E0D72AB72}" srcOrd="0" destOrd="0" presId="urn:microsoft.com/office/officeart/2005/8/layout/orgChart1"/>
    <dgm:cxn modelId="{7B0E0175-D70E-4069-9699-7EAEE736E420}" type="presParOf" srcId="{F330D171-9801-4F60-A1A7-4F64BFCAE500}" destId="{44FA2DF9-E0F5-4184-9D33-F51412B2A39C}" srcOrd="1" destOrd="0" presId="urn:microsoft.com/office/officeart/2005/8/layout/orgChart1"/>
    <dgm:cxn modelId="{E83AD85D-6728-4E10-A8F5-F77295EECEA0}" type="presParOf" srcId="{BACD0E04-DE17-4935-AF94-7F86285B4F11}" destId="{D2D80396-14A7-4EB4-9CA2-9D2A80CA0231}" srcOrd="1" destOrd="0" presId="urn:microsoft.com/office/officeart/2005/8/layout/orgChart1"/>
    <dgm:cxn modelId="{3800CFC9-8556-41F1-8BF8-2A19D3E88B64}" type="presParOf" srcId="{D2D80396-14A7-4EB4-9CA2-9D2A80CA0231}" destId="{58C57887-A18C-4706-8279-A7D2BA089082}" srcOrd="0" destOrd="0" presId="urn:microsoft.com/office/officeart/2005/8/layout/orgChart1"/>
    <dgm:cxn modelId="{E81BB71E-A290-44F1-8347-BFCF9F8A3D0E}" type="presParOf" srcId="{D2D80396-14A7-4EB4-9CA2-9D2A80CA0231}" destId="{924CEC88-A1C7-470D-9090-8B171FD9F228}" srcOrd="1" destOrd="0" presId="urn:microsoft.com/office/officeart/2005/8/layout/orgChart1"/>
    <dgm:cxn modelId="{A331504C-60F3-4A9E-B27C-07AA61CD4667}" type="presParOf" srcId="{924CEC88-A1C7-470D-9090-8B171FD9F228}" destId="{79861784-99FF-4FED-90FA-C8081014E594}" srcOrd="0" destOrd="0" presId="urn:microsoft.com/office/officeart/2005/8/layout/orgChart1"/>
    <dgm:cxn modelId="{63C76212-E715-4911-BDA0-0C47832F8E64}" type="presParOf" srcId="{79861784-99FF-4FED-90FA-C8081014E594}" destId="{EFBE9701-EBBE-4FEB-8B60-20CDA247279C}" srcOrd="0" destOrd="0" presId="urn:microsoft.com/office/officeart/2005/8/layout/orgChart1"/>
    <dgm:cxn modelId="{F869645B-CBC9-4915-9C3E-D2ABB095B04C}" type="presParOf" srcId="{79861784-99FF-4FED-90FA-C8081014E594}" destId="{5843F244-36BB-4314-8D2F-C1A0FC82AF3E}" srcOrd="1" destOrd="0" presId="urn:microsoft.com/office/officeart/2005/8/layout/orgChart1"/>
    <dgm:cxn modelId="{66BF1E31-B7AB-4BCA-B35B-9D80C2F35350}" type="presParOf" srcId="{924CEC88-A1C7-470D-9090-8B171FD9F228}" destId="{8365CB82-DDC5-4336-B499-A8E296ED8A54}" srcOrd="1" destOrd="0" presId="urn:microsoft.com/office/officeart/2005/8/layout/orgChart1"/>
    <dgm:cxn modelId="{6D0BD06B-BE3F-472A-8E7B-6095F1324998}" type="presParOf" srcId="{8365CB82-DDC5-4336-B499-A8E296ED8A54}" destId="{5AC092F1-3998-45EA-84C7-F9872C57ED54}" srcOrd="0" destOrd="0" presId="urn:microsoft.com/office/officeart/2005/8/layout/orgChart1"/>
    <dgm:cxn modelId="{342B6344-30FA-4A11-95CE-CA5E3D951E0D}" type="presParOf" srcId="{8365CB82-DDC5-4336-B499-A8E296ED8A54}" destId="{93567958-E6F0-4159-932B-6C7531F3D13A}" srcOrd="1" destOrd="0" presId="urn:microsoft.com/office/officeart/2005/8/layout/orgChart1"/>
    <dgm:cxn modelId="{B96E3EB9-08C1-4524-B700-94AECD14A4BF}" type="presParOf" srcId="{93567958-E6F0-4159-932B-6C7531F3D13A}" destId="{FBF127F6-DD75-4B60-B41F-DA14A4ADECB5}" srcOrd="0" destOrd="0" presId="urn:microsoft.com/office/officeart/2005/8/layout/orgChart1"/>
    <dgm:cxn modelId="{36F10D86-F25F-46C6-930E-3CAE85C24D36}" type="presParOf" srcId="{FBF127F6-DD75-4B60-B41F-DA14A4ADECB5}" destId="{559B736A-6E66-45E6-B357-B866EF0616FC}" srcOrd="0" destOrd="0" presId="urn:microsoft.com/office/officeart/2005/8/layout/orgChart1"/>
    <dgm:cxn modelId="{2A19A9B9-7B81-4033-81E0-C51E438FE1B3}" type="presParOf" srcId="{FBF127F6-DD75-4B60-B41F-DA14A4ADECB5}" destId="{60E5CF70-E6A8-46FE-96AE-4719D451A053}" srcOrd="1" destOrd="0" presId="urn:microsoft.com/office/officeart/2005/8/layout/orgChart1"/>
    <dgm:cxn modelId="{7BE11701-3F77-41FC-94AD-49592E4736D9}" type="presParOf" srcId="{93567958-E6F0-4159-932B-6C7531F3D13A}" destId="{F7A4E49B-06C9-4ABB-91DD-E08ABAAAD2EF}" srcOrd="1" destOrd="0" presId="urn:microsoft.com/office/officeart/2005/8/layout/orgChart1"/>
    <dgm:cxn modelId="{5BF68A01-28C2-474A-B285-AFBD159D675B}" type="presParOf" srcId="{F7A4E49B-06C9-4ABB-91DD-E08ABAAAD2EF}" destId="{3C914EA6-CDF1-4393-BC0C-54567D0A793E}" srcOrd="0" destOrd="0" presId="urn:microsoft.com/office/officeart/2005/8/layout/orgChart1"/>
    <dgm:cxn modelId="{CA3F2333-6DAF-4897-80BC-4DABEE0FB6F9}" type="presParOf" srcId="{F7A4E49B-06C9-4ABB-91DD-E08ABAAAD2EF}" destId="{17BC349E-247B-4242-B880-B2A6B6EFD387}" srcOrd="1" destOrd="0" presId="urn:microsoft.com/office/officeart/2005/8/layout/orgChart1"/>
    <dgm:cxn modelId="{A1075F3F-36F5-4BAD-B556-E0EC619B7075}" type="presParOf" srcId="{17BC349E-247B-4242-B880-B2A6B6EFD387}" destId="{4DD15E53-96DA-4D38-AB11-42DAEBB7751C}" srcOrd="0" destOrd="0" presId="urn:microsoft.com/office/officeart/2005/8/layout/orgChart1"/>
    <dgm:cxn modelId="{EDC76084-B64A-48CE-B915-B3A573DB7CCF}" type="presParOf" srcId="{4DD15E53-96DA-4D38-AB11-42DAEBB7751C}" destId="{5D737966-2313-4F01-A2FF-7AFEE070F03E}" srcOrd="0" destOrd="0" presId="urn:microsoft.com/office/officeart/2005/8/layout/orgChart1"/>
    <dgm:cxn modelId="{7C38080D-9830-458A-AEC2-C7495674D90D}" type="presParOf" srcId="{4DD15E53-96DA-4D38-AB11-42DAEBB7751C}" destId="{13F84878-F1FB-418E-B8C7-40ACEB22766D}" srcOrd="1" destOrd="0" presId="urn:microsoft.com/office/officeart/2005/8/layout/orgChart1"/>
    <dgm:cxn modelId="{0451E9A5-E9C2-40CC-B691-EBC8F0B91D40}" type="presParOf" srcId="{17BC349E-247B-4242-B880-B2A6B6EFD387}" destId="{988173FD-745B-4A7D-A943-02AFEE805409}" srcOrd="1" destOrd="0" presId="urn:microsoft.com/office/officeart/2005/8/layout/orgChart1"/>
    <dgm:cxn modelId="{AE7F6C29-16A4-49BF-864B-8E4D757B732D}" type="presParOf" srcId="{17BC349E-247B-4242-B880-B2A6B6EFD387}" destId="{8E7E4D41-83D0-4811-BA15-87B938FA479E}" srcOrd="2" destOrd="0" presId="urn:microsoft.com/office/officeart/2005/8/layout/orgChart1"/>
    <dgm:cxn modelId="{C0F576CD-1D73-4E8F-97AD-AB8F8959D87B}" type="presParOf" srcId="{93567958-E6F0-4159-932B-6C7531F3D13A}" destId="{3F69D216-59D7-409D-9130-BE79A4AC1C9F}" srcOrd="2" destOrd="0" presId="urn:microsoft.com/office/officeart/2005/8/layout/orgChart1"/>
    <dgm:cxn modelId="{129DB08F-5AAC-4B93-A0FF-7D3AD262A36A}" type="presParOf" srcId="{924CEC88-A1C7-470D-9090-8B171FD9F228}" destId="{57D1CBD7-86A3-49A7-BFBF-77EBCBA4D245}" srcOrd="2" destOrd="0" presId="urn:microsoft.com/office/officeart/2005/8/layout/orgChart1"/>
    <dgm:cxn modelId="{253EAFE6-C1AB-4C08-AC01-79B92F275747}" type="presParOf" srcId="{D2D80396-14A7-4EB4-9CA2-9D2A80CA0231}" destId="{FDF5136D-0E7B-462E-9171-F555F97BA2EE}" srcOrd="2" destOrd="0" presId="urn:microsoft.com/office/officeart/2005/8/layout/orgChart1"/>
    <dgm:cxn modelId="{A839961E-9974-497A-97B0-61F080A84285}" type="presParOf" srcId="{D2D80396-14A7-4EB4-9CA2-9D2A80CA0231}" destId="{F8FA02D4-F064-45CB-9423-B60786931FE7}" srcOrd="3" destOrd="0" presId="urn:microsoft.com/office/officeart/2005/8/layout/orgChart1"/>
    <dgm:cxn modelId="{F8D0FE26-AC69-45BA-B20F-A7D6AD98D101}" type="presParOf" srcId="{F8FA02D4-F064-45CB-9423-B60786931FE7}" destId="{3C3EDA1A-3C42-4667-9662-0579FE94164F}" srcOrd="0" destOrd="0" presId="urn:microsoft.com/office/officeart/2005/8/layout/orgChart1"/>
    <dgm:cxn modelId="{6E8E058C-4BA4-460C-B29A-A979C0E2D359}" type="presParOf" srcId="{3C3EDA1A-3C42-4667-9662-0579FE94164F}" destId="{1EE3CF56-5C99-4722-9ED3-91163CDD0B74}" srcOrd="0" destOrd="0" presId="urn:microsoft.com/office/officeart/2005/8/layout/orgChart1"/>
    <dgm:cxn modelId="{8A1F0D4D-4261-4BEC-8C16-BB724B1DEB59}" type="presParOf" srcId="{3C3EDA1A-3C42-4667-9662-0579FE94164F}" destId="{A286648B-A121-4214-8D59-015015518D7A}" srcOrd="1" destOrd="0" presId="urn:microsoft.com/office/officeart/2005/8/layout/orgChart1"/>
    <dgm:cxn modelId="{738D599A-060A-4F17-98D7-9423F1C8931B}" type="presParOf" srcId="{F8FA02D4-F064-45CB-9423-B60786931FE7}" destId="{1B11FF67-67A9-4F50-AB40-1C34A318F2FC}" srcOrd="1" destOrd="0" presId="urn:microsoft.com/office/officeart/2005/8/layout/orgChart1"/>
    <dgm:cxn modelId="{0F252082-D918-4FDC-A98B-66315E4BB460}" type="presParOf" srcId="{1B11FF67-67A9-4F50-AB40-1C34A318F2FC}" destId="{C45D52C1-3C99-411B-84FC-13E35C0B9F7A}" srcOrd="0" destOrd="0" presId="urn:microsoft.com/office/officeart/2005/8/layout/orgChart1"/>
    <dgm:cxn modelId="{48F6804A-ACDF-4A6A-82F3-7B4AB268DE47}" type="presParOf" srcId="{1B11FF67-67A9-4F50-AB40-1C34A318F2FC}" destId="{62A8DEFB-24FF-486E-9765-B3AACCFE2F99}" srcOrd="1" destOrd="0" presId="urn:microsoft.com/office/officeart/2005/8/layout/orgChart1"/>
    <dgm:cxn modelId="{E39EC1E1-FA35-4354-9E80-4D1C911BBC27}" type="presParOf" srcId="{62A8DEFB-24FF-486E-9765-B3AACCFE2F99}" destId="{581C4D9A-2686-459F-8E38-C1095DB05962}" srcOrd="0" destOrd="0" presId="urn:microsoft.com/office/officeart/2005/8/layout/orgChart1"/>
    <dgm:cxn modelId="{C008B0A3-B7C6-4BD1-BB67-2BBE570236B9}" type="presParOf" srcId="{581C4D9A-2686-459F-8E38-C1095DB05962}" destId="{C68D078B-B643-40DA-B584-C879D5DAA337}" srcOrd="0" destOrd="0" presId="urn:microsoft.com/office/officeart/2005/8/layout/orgChart1"/>
    <dgm:cxn modelId="{3925DCFD-9B41-4B7E-85F4-C44C6F64A1B2}" type="presParOf" srcId="{581C4D9A-2686-459F-8E38-C1095DB05962}" destId="{2C455E3D-F2F7-40B6-8BE9-67CB81E7863A}" srcOrd="1" destOrd="0" presId="urn:microsoft.com/office/officeart/2005/8/layout/orgChart1"/>
    <dgm:cxn modelId="{B73FD5E6-8AE8-4695-A878-BCBFBC669EE8}" type="presParOf" srcId="{62A8DEFB-24FF-486E-9765-B3AACCFE2F99}" destId="{0EA2D2AF-BCD3-48E9-8945-710BAFF3A5DD}" srcOrd="1" destOrd="0" presId="urn:microsoft.com/office/officeart/2005/8/layout/orgChart1"/>
    <dgm:cxn modelId="{03FF3CBD-80B0-48FB-BC3F-1B4255F7A951}" type="presParOf" srcId="{0EA2D2AF-BCD3-48E9-8945-710BAFF3A5DD}" destId="{46129E27-2F0B-4E2F-929C-2DE6F92BECDA}" srcOrd="0" destOrd="0" presId="urn:microsoft.com/office/officeart/2005/8/layout/orgChart1"/>
    <dgm:cxn modelId="{542B8D02-B353-4092-9CEE-C42019F57BB7}" type="presParOf" srcId="{0EA2D2AF-BCD3-48E9-8945-710BAFF3A5DD}" destId="{BCFBFA13-A61A-4BA3-A55A-57859E136469}" srcOrd="1" destOrd="0" presId="urn:microsoft.com/office/officeart/2005/8/layout/orgChart1"/>
    <dgm:cxn modelId="{89EACEA7-F402-4CAF-B47D-D4EFFB2E37CB}" type="presParOf" srcId="{BCFBFA13-A61A-4BA3-A55A-57859E136469}" destId="{6A092F60-C5FA-486D-BCC1-4A992B6730F3}" srcOrd="0" destOrd="0" presId="urn:microsoft.com/office/officeart/2005/8/layout/orgChart1"/>
    <dgm:cxn modelId="{C28AF858-3824-46FB-9E52-6697CE87829B}" type="presParOf" srcId="{6A092F60-C5FA-486D-BCC1-4A992B6730F3}" destId="{6EC10E70-C17C-46FD-9776-A1AFA983C331}" srcOrd="0" destOrd="0" presId="urn:microsoft.com/office/officeart/2005/8/layout/orgChart1"/>
    <dgm:cxn modelId="{4888EDE2-6337-4074-94B3-7034B2293BE6}" type="presParOf" srcId="{6A092F60-C5FA-486D-BCC1-4A992B6730F3}" destId="{CCF8AC4C-0D78-4AFB-8493-B6FB70D14D9E}" srcOrd="1" destOrd="0" presId="urn:microsoft.com/office/officeart/2005/8/layout/orgChart1"/>
    <dgm:cxn modelId="{C93D6EB7-FE2A-4B28-B228-0CEC8DB442BE}" type="presParOf" srcId="{BCFBFA13-A61A-4BA3-A55A-57859E136469}" destId="{B0B5CBA5-D375-4A2F-9E48-65FE796B15E0}" srcOrd="1" destOrd="0" presId="urn:microsoft.com/office/officeart/2005/8/layout/orgChart1"/>
    <dgm:cxn modelId="{85D36ADE-CD92-4C62-A147-9F2E7A1A49EC}" type="presParOf" srcId="{B0B5CBA5-D375-4A2F-9E48-65FE796B15E0}" destId="{C9765AF1-5488-4F2F-8AF9-0562D4EC7350}" srcOrd="0" destOrd="0" presId="urn:microsoft.com/office/officeart/2005/8/layout/orgChart1"/>
    <dgm:cxn modelId="{EBC7786F-240F-4BCA-A464-A2290214AAAD}" type="presParOf" srcId="{B0B5CBA5-D375-4A2F-9E48-65FE796B15E0}" destId="{A36E4E88-0722-47A9-95C9-AD124EAF0184}" srcOrd="1" destOrd="0" presId="urn:microsoft.com/office/officeart/2005/8/layout/orgChart1"/>
    <dgm:cxn modelId="{9515F8AA-A1D9-4B68-915B-FA852BCA071B}" type="presParOf" srcId="{A36E4E88-0722-47A9-95C9-AD124EAF0184}" destId="{097B79FF-377B-4BE6-97BE-E6A3EC2B7572}" srcOrd="0" destOrd="0" presId="urn:microsoft.com/office/officeart/2005/8/layout/orgChart1"/>
    <dgm:cxn modelId="{0CDE6ACC-37A2-4D58-B32E-AB0C0CD82224}" type="presParOf" srcId="{097B79FF-377B-4BE6-97BE-E6A3EC2B7572}" destId="{2F6E8A85-A2AD-4F7E-AD8C-713AF6F73E95}" srcOrd="0" destOrd="0" presId="urn:microsoft.com/office/officeart/2005/8/layout/orgChart1"/>
    <dgm:cxn modelId="{045A7DFD-D0E5-45C6-94EB-2FCF98E5C4A6}" type="presParOf" srcId="{097B79FF-377B-4BE6-97BE-E6A3EC2B7572}" destId="{193A3DBA-F2E3-4914-945A-A7A8B1D3A3C6}" srcOrd="1" destOrd="0" presId="urn:microsoft.com/office/officeart/2005/8/layout/orgChart1"/>
    <dgm:cxn modelId="{C16E2082-6AC4-408B-9ECA-E2AA121C3A7E}" type="presParOf" srcId="{A36E4E88-0722-47A9-95C9-AD124EAF0184}" destId="{D6217B7B-D597-4CBB-A319-B762C83EEAB3}" srcOrd="1" destOrd="0" presId="urn:microsoft.com/office/officeart/2005/8/layout/orgChart1"/>
    <dgm:cxn modelId="{5D4F060E-1E09-4C67-A069-BCE617C14090}" type="presParOf" srcId="{A36E4E88-0722-47A9-95C9-AD124EAF0184}" destId="{DDD09B73-B73F-48D8-B0D7-0E7406053A2F}" srcOrd="2" destOrd="0" presId="urn:microsoft.com/office/officeart/2005/8/layout/orgChart1"/>
    <dgm:cxn modelId="{CCC29193-4DAA-4546-9579-4E940C3F5949}" type="presParOf" srcId="{BCFBFA13-A61A-4BA3-A55A-57859E136469}" destId="{6B25B1D1-FA3A-4CCA-AB6C-BB7581C8A5C9}" srcOrd="2" destOrd="0" presId="urn:microsoft.com/office/officeart/2005/8/layout/orgChart1"/>
    <dgm:cxn modelId="{473FB45B-5DA5-4269-AB5C-AC4AE368FD31}" type="presParOf" srcId="{62A8DEFB-24FF-486E-9765-B3AACCFE2F99}" destId="{CDB41E51-023B-47DE-AD04-DDAA08FAB3AA}" srcOrd="2" destOrd="0" presId="urn:microsoft.com/office/officeart/2005/8/layout/orgChart1"/>
    <dgm:cxn modelId="{DF456BD9-5E0B-47C6-B1B5-A5898AD7DC13}" type="presParOf" srcId="{F8FA02D4-F064-45CB-9423-B60786931FE7}" destId="{772847AD-F357-4A3F-88FA-F1BA362B8487}" srcOrd="2" destOrd="0" presId="urn:microsoft.com/office/officeart/2005/8/layout/orgChart1"/>
    <dgm:cxn modelId="{35568BCB-DF29-4D62-B2CD-FE659630AFFB}" type="presParOf" srcId="{D2D80396-14A7-4EB4-9CA2-9D2A80CA0231}" destId="{2A9C3FF7-AA31-4F17-9C4F-3626B01F6878}" srcOrd="4" destOrd="0" presId="urn:microsoft.com/office/officeart/2005/8/layout/orgChart1"/>
    <dgm:cxn modelId="{80377804-100F-450A-BAE1-EBA7B42483D7}" type="presParOf" srcId="{D2D80396-14A7-4EB4-9CA2-9D2A80CA0231}" destId="{B40BBC36-A052-4DB6-87CF-C6839A99395B}" srcOrd="5" destOrd="0" presId="urn:microsoft.com/office/officeart/2005/8/layout/orgChart1"/>
    <dgm:cxn modelId="{80CFA87B-66E5-4FDF-9A0C-CB5166C02BDF}" type="presParOf" srcId="{B40BBC36-A052-4DB6-87CF-C6839A99395B}" destId="{2806C331-246E-4873-9AB5-21BD13AE4427}" srcOrd="0" destOrd="0" presId="urn:microsoft.com/office/officeart/2005/8/layout/orgChart1"/>
    <dgm:cxn modelId="{6A2EC2C1-7620-40BE-8064-B75D8F8AB226}" type="presParOf" srcId="{2806C331-246E-4873-9AB5-21BD13AE4427}" destId="{991C3427-9D7D-4283-BAB5-7D1F06B061E2}" srcOrd="0" destOrd="0" presId="urn:microsoft.com/office/officeart/2005/8/layout/orgChart1"/>
    <dgm:cxn modelId="{8E1804D6-1882-4E10-923A-E72A00F82605}" type="presParOf" srcId="{2806C331-246E-4873-9AB5-21BD13AE4427}" destId="{EFF830C6-249A-42ED-ABD1-5CDCF017918F}" srcOrd="1" destOrd="0" presId="urn:microsoft.com/office/officeart/2005/8/layout/orgChart1"/>
    <dgm:cxn modelId="{64E53629-6849-46B7-A5FA-6B0D22E0CE18}" type="presParOf" srcId="{B40BBC36-A052-4DB6-87CF-C6839A99395B}" destId="{70AD2877-96A5-4AE1-9532-969CD944AB1B}" srcOrd="1" destOrd="0" presId="urn:microsoft.com/office/officeart/2005/8/layout/orgChart1"/>
    <dgm:cxn modelId="{151BEAA5-0BC2-4EB5-A490-8B754B78EDBD}" type="presParOf" srcId="{70AD2877-96A5-4AE1-9532-969CD944AB1B}" destId="{4DCB1855-F0F1-4FCF-B82A-F1FC75F4B33B}" srcOrd="0" destOrd="0" presId="urn:microsoft.com/office/officeart/2005/8/layout/orgChart1"/>
    <dgm:cxn modelId="{A8125242-2502-4E7B-8705-9C6223C95A07}" type="presParOf" srcId="{70AD2877-96A5-4AE1-9532-969CD944AB1B}" destId="{A192B9F3-2C01-4F93-8687-76CD0B08FB42}" srcOrd="1" destOrd="0" presId="urn:microsoft.com/office/officeart/2005/8/layout/orgChart1"/>
    <dgm:cxn modelId="{A695E2EC-7E2E-4A95-B09B-00D3734F68F1}" type="presParOf" srcId="{A192B9F3-2C01-4F93-8687-76CD0B08FB42}" destId="{AD450993-8C2F-444C-9728-7DA07EE35CE0}" srcOrd="0" destOrd="0" presId="urn:microsoft.com/office/officeart/2005/8/layout/orgChart1"/>
    <dgm:cxn modelId="{9DF69127-2B33-4AAB-9B67-1DF90364F00A}" type="presParOf" srcId="{AD450993-8C2F-444C-9728-7DA07EE35CE0}" destId="{861279E8-A33A-41C5-B12A-8D3E2BD8E26C}" srcOrd="0" destOrd="0" presId="urn:microsoft.com/office/officeart/2005/8/layout/orgChart1"/>
    <dgm:cxn modelId="{DBB51553-31E8-4DD9-BB8E-534ABE5E8331}" type="presParOf" srcId="{AD450993-8C2F-444C-9728-7DA07EE35CE0}" destId="{3DCF6C0F-3250-4D74-98C5-7FA605C1463A}" srcOrd="1" destOrd="0" presId="urn:microsoft.com/office/officeart/2005/8/layout/orgChart1"/>
    <dgm:cxn modelId="{70348939-1D9B-4D27-80D5-E07D3A307989}" type="presParOf" srcId="{A192B9F3-2C01-4F93-8687-76CD0B08FB42}" destId="{C26F33B8-ED3E-432F-96A3-32AD625AF2AB}" srcOrd="1" destOrd="0" presId="urn:microsoft.com/office/officeart/2005/8/layout/orgChart1"/>
    <dgm:cxn modelId="{937D3CBE-00FE-4917-B8F9-A0FE64C2E89F}" type="presParOf" srcId="{A192B9F3-2C01-4F93-8687-76CD0B08FB42}" destId="{A5BC8DFB-7E25-4252-9E95-A8A1EE14723A}" srcOrd="2" destOrd="0" presId="urn:microsoft.com/office/officeart/2005/8/layout/orgChart1"/>
    <dgm:cxn modelId="{FBB44F4C-0299-447F-9C40-EC089602538A}" type="presParOf" srcId="{B40BBC36-A052-4DB6-87CF-C6839A99395B}" destId="{71F2770E-4BA3-48E7-B0BC-AAE66A4EC733}" srcOrd="2" destOrd="0" presId="urn:microsoft.com/office/officeart/2005/8/layout/orgChart1"/>
    <dgm:cxn modelId="{90A65646-07C6-462E-A4F2-6F6313BB6684}" type="presParOf" srcId="{BACD0E04-DE17-4935-AF94-7F86285B4F11}" destId="{B93947C5-9364-41F9-9E06-4F358E8B3983}" srcOrd="2" destOrd="0" presId="urn:microsoft.com/office/officeart/2005/8/layout/orgChart1"/>
    <dgm:cxn modelId="{CB4A530B-EA02-4B13-837E-302A3BDDAF4C}" type="presParOf" srcId="{1267A048-CBC8-4575-8F55-03A47D6693B1}" destId="{DDFA589B-2083-4A88-9846-0E75C89F93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37B85-A540-4803-8A8F-64C56AA10C59}">
      <dsp:nvSpPr>
        <dsp:cNvPr id="0" name=""/>
        <dsp:cNvSpPr/>
      </dsp:nvSpPr>
      <dsp:spPr>
        <a:xfrm>
          <a:off x="3557514" y="1506839"/>
          <a:ext cx="1240879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err="1" smtClean="0">
              <a:solidFill>
                <a:schemeClr val="tx1"/>
              </a:solidFill>
            </a:rPr>
            <a:t>인스타그램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576051" y="1525376"/>
        <a:ext cx="1203805" cy="595817"/>
      </dsp:txXfrm>
    </dsp:sp>
    <dsp:sp modelId="{DDE8E052-CC17-4BB3-BB74-A9E78FA04CA9}">
      <dsp:nvSpPr>
        <dsp:cNvPr id="0" name=""/>
        <dsp:cNvSpPr/>
      </dsp:nvSpPr>
      <dsp:spPr>
        <a:xfrm>
          <a:off x="2326746" y="2139730"/>
          <a:ext cx="1851208" cy="253156"/>
        </a:xfrm>
        <a:custGeom>
          <a:avLst/>
          <a:gdLst/>
          <a:ahLst/>
          <a:cxnLst/>
          <a:rect l="0" t="0" r="0" b="0"/>
          <a:pathLst>
            <a:path>
              <a:moveTo>
                <a:pt x="1851208" y="0"/>
              </a:moveTo>
              <a:lnTo>
                <a:pt x="1851208" y="126578"/>
              </a:lnTo>
              <a:lnTo>
                <a:pt x="0" y="126578"/>
              </a:lnTo>
              <a:lnTo>
                <a:pt x="0" y="2531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379E-4296-48FD-BAF3-6FFCE0955F3F}">
      <dsp:nvSpPr>
        <dsp:cNvPr id="0" name=""/>
        <dsp:cNvSpPr/>
      </dsp:nvSpPr>
      <dsp:spPr>
        <a:xfrm>
          <a:off x="1852077" y="2392887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홈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870614" y="2411424"/>
        <a:ext cx="912263" cy="595817"/>
      </dsp:txXfrm>
    </dsp:sp>
    <dsp:sp modelId="{A56FB53F-432A-4521-8F76-1D62C27B1E2C}">
      <dsp:nvSpPr>
        <dsp:cNvPr id="0" name=""/>
        <dsp:cNvSpPr/>
      </dsp:nvSpPr>
      <dsp:spPr>
        <a:xfrm>
          <a:off x="475538" y="3025779"/>
          <a:ext cx="1851208" cy="253156"/>
        </a:xfrm>
        <a:custGeom>
          <a:avLst/>
          <a:gdLst/>
          <a:ahLst/>
          <a:cxnLst/>
          <a:rect l="0" t="0" r="0" b="0"/>
          <a:pathLst>
            <a:path>
              <a:moveTo>
                <a:pt x="1851208" y="0"/>
              </a:moveTo>
              <a:lnTo>
                <a:pt x="1851208" y="126578"/>
              </a:lnTo>
              <a:lnTo>
                <a:pt x="0" y="126578"/>
              </a:lnTo>
              <a:lnTo>
                <a:pt x="0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0352E-7853-40E4-A8C5-29CEBB464BE2}">
      <dsp:nvSpPr>
        <dsp:cNvPr id="0" name=""/>
        <dsp:cNvSpPr/>
      </dsp:nvSpPr>
      <dsp:spPr>
        <a:xfrm>
          <a:off x="869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검색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9406" y="3297473"/>
        <a:ext cx="912263" cy="595817"/>
      </dsp:txXfrm>
    </dsp:sp>
    <dsp:sp modelId="{D2D9F684-E1D5-4AB2-8938-315C135D7DA4}">
      <dsp:nvSpPr>
        <dsp:cNvPr id="0" name=""/>
        <dsp:cNvSpPr/>
      </dsp:nvSpPr>
      <dsp:spPr>
        <a:xfrm>
          <a:off x="1709676" y="3025779"/>
          <a:ext cx="617069" cy="253156"/>
        </a:xfrm>
        <a:custGeom>
          <a:avLst/>
          <a:gdLst/>
          <a:ahLst/>
          <a:cxnLst/>
          <a:rect l="0" t="0" r="0" b="0"/>
          <a:pathLst>
            <a:path>
              <a:moveTo>
                <a:pt x="617069" y="0"/>
              </a:moveTo>
              <a:lnTo>
                <a:pt x="617069" y="126578"/>
              </a:lnTo>
              <a:lnTo>
                <a:pt x="0" y="126578"/>
              </a:lnTo>
              <a:lnTo>
                <a:pt x="0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EC2-ED8B-49FA-8A97-2E8C05D55D1A}">
      <dsp:nvSpPr>
        <dsp:cNvPr id="0" name=""/>
        <dsp:cNvSpPr/>
      </dsp:nvSpPr>
      <dsp:spPr>
        <a:xfrm>
          <a:off x="1235008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err="1" smtClean="0">
              <a:solidFill>
                <a:schemeClr val="tx1"/>
              </a:solidFill>
            </a:rPr>
            <a:t>사진추가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253545" y="3297473"/>
        <a:ext cx="912263" cy="595817"/>
      </dsp:txXfrm>
    </dsp:sp>
    <dsp:sp modelId="{0CD2B76A-B392-4E98-9446-7F015D822E82}">
      <dsp:nvSpPr>
        <dsp:cNvPr id="0" name=""/>
        <dsp:cNvSpPr/>
      </dsp:nvSpPr>
      <dsp:spPr>
        <a:xfrm>
          <a:off x="2326746" y="3025779"/>
          <a:ext cx="617069" cy="25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78"/>
              </a:lnTo>
              <a:lnTo>
                <a:pt x="617069" y="126578"/>
              </a:lnTo>
              <a:lnTo>
                <a:pt x="617069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FA7C-C686-402A-95FC-FAF94E36D661}">
      <dsp:nvSpPr>
        <dsp:cNvPr id="0" name=""/>
        <dsp:cNvSpPr/>
      </dsp:nvSpPr>
      <dsp:spPr>
        <a:xfrm>
          <a:off x="2469146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활동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2487683" y="3297473"/>
        <a:ext cx="912263" cy="595817"/>
      </dsp:txXfrm>
    </dsp:sp>
    <dsp:sp modelId="{43B819F4-D28E-4B96-91E7-37BFEDD9603B}">
      <dsp:nvSpPr>
        <dsp:cNvPr id="0" name=""/>
        <dsp:cNvSpPr/>
      </dsp:nvSpPr>
      <dsp:spPr>
        <a:xfrm>
          <a:off x="2326746" y="3025779"/>
          <a:ext cx="1851208" cy="25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78"/>
              </a:lnTo>
              <a:lnTo>
                <a:pt x="1851208" y="126578"/>
              </a:lnTo>
              <a:lnTo>
                <a:pt x="1851208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DAF6D-8F7E-43B4-9378-E780520DED64}">
      <dsp:nvSpPr>
        <dsp:cNvPr id="0" name=""/>
        <dsp:cNvSpPr/>
      </dsp:nvSpPr>
      <dsp:spPr>
        <a:xfrm>
          <a:off x="3703285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동영상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721822" y="3297473"/>
        <a:ext cx="912263" cy="595817"/>
      </dsp:txXfrm>
    </dsp:sp>
    <dsp:sp modelId="{7EEEDE4F-9A18-404B-86FF-7DD2F0ED9B57}">
      <dsp:nvSpPr>
        <dsp:cNvPr id="0" name=""/>
        <dsp:cNvSpPr/>
      </dsp:nvSpPr>
      <dsp:spPr>
        <a:xfrm>
          <a:off x="4177954" y="2139730"/>
          <a:ext cx="1851208" cy="25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78"/>
              </a:lnTo>
              <a:lnTo>
                <a:pt x="1851208" y="126578"/>
              </a:lnTo>
              <a:lnTo>
                <a:pt x="1851208" y="2531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DBC3-B578-4D66-A173-995424162F7F}">
      <dsp:nvSpPr>
        <dsp:cNvPr id="0" name=""/>
        <dsp:cNvSpPr/>
      </dsp:nvSpPr>
      <dsp:spPr>
        <a:xfrm>
          <a:off x="5554493" y="2392887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게시물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5573030" y="2411424"/>
        <a:ext cx="912263" cy="595817"/>
      </dsp:txXfrm>
    </dsp:sp>
    <dsp:sp modelId="{C6654641-147A-4556-9281-7EC3AD4CF54B}">
      <dsp:nvSpPr>
        <dsp:cNvPr id="0" name=""/>
        <dsp:cNvSpPr/>
      </dsp:nvSpPr>
      <dsp:spPr>
        <a:xfrm>
          <a:off x="5412093" y="3025779"/>
          <a:ext cx="617069" cy="253156"/>
        </a:xfrm>
        <a:custGeom>
          <a:avLst/>
          <a:gdLst/>
          <a:ahLst/>
          <a:cxnLst/>
          <a:rect l="0" t="0" r="0" b="0"/>
          <a:pathLst>
            <a:path>
              <a:moveTo>
                <a:pt x="617069" y="0"/>
              </a:moveTo>
              <a:lnTo>
                <a:pt x="617069" y="126578"/>
              </a:lnTo>
              <a:lnTo>
                <a:pt x="0" y="126578"/>
              </a:lnTo>
              <a:lnTo>
                <a:pt x="0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183D5-0529-40C6-A942-EB0FB29C135A}">
      <dsp:nvSpPr>
        <dsp:cNvPr id="0" name=""/>
        <dsp:cNvSpPr/>
      </dsp:nvSpPr>
      <dsp:spPr>
        <a:xfrm>
          <a:off x="4937424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사진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4955961" y="3297473"/>
        <a:ext cx="912263" cy="595817"/>
      </dsp:txXfrm>
    </dsp:sp>
    <dsp:sp modelId="{7E20AAC5-76BF-480D-A78E-08E08B727620}">
      <dsp:nvSpPr>
        <dsp:cNvPr id="0" name=""/>
        <dsp:cNvSpPr/>
      </dsp:nvSpPr>
      <dsp:spPr>
        <a:xfrm>
          <a:off x="6029162" y="3025779"/>
          <a:ext cx="617069" cy="25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78"/>
              </a:lnTo>
              <a:lnTo>
                <a:pt x="617069" y="126578"/>
              </a:lnTo>
              <a:lnTo>
                <a:pt x="617069" y="2531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23369-41B8-40F5-AFFD-C1B7B37D1559}">
      <dsp:nvSpPr>
        <dsp:cNvPr id="0" name=""/>
        <dsp:cNvSpPr/>
      </dsp:nvSpPr>
      <dsp:spPr>
        <a:xfrm>
          <a:off x="6171563" y="3278936"/>
          <a:ext cx="949337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동영상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6190100" y="3297473"/>
        <a:ext cx="912263" cy="595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BE683-FA46-4485-8512-9793264FE208}">
      <dsp:nvSpPr>
        <dsp:cNvPr id="0" name=""/>
        <dsp:cNvSpPr/>
      </dsp:nvSpPr>
      <dsp:spPr>
        <a:xfrm>
          <a:off x="5157657" y="1336432"/>
          <a:ext cx="738865" cy="700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노인복지서비스앱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178180" y="1356955"/>
        <a:ext cx="697819" cy="659649"/>
      </dsp:txXfrm>
    </dsp:sp>
    <dsp:sp modelId="{F54A2FE0-8699-474D-A973-43306D74F1D9}">
      <dsp:nvSpPr>
        <dsp:cNvPr id="0" name=""/>
        <dsp:cNvSpPr/>
      </dsp:nvSpPr>
      <dsp:spPr>
        <a:xfrm>
          <a:off x="5481370" y="2037127"/>
          <a:ext cx="91440" cy="197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0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CE98B-75ED-4C4E-B2F8-5803C4EC8207}">
      <dsp:nvSpPr>
        <dsp:cNvPr id="0" name=""/>
        <dsp:cNvSpPr/>
      </dsp:nvSpPr>
      <dsp:spPr>
        <a:xfrm>
          <a:off x="5157657" y="2234158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카테고리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5172084" y="2248585"/>
        <a:ext cx="710011" cy="463722"/>
      </dsp:txXfrm>
    </dsp:sp>
    <dsp:sp modelId="{DBF133E5-E981-4692-8668-3C52D42F5A99}">
      <dsp:nvSpPr>
        <dsp:cNvPr id="0" name=""/>
        <dsp:cNvSpPr/>
      </dsp:nvSpPr>
      <dsp:spPr>
        <a:xfrm>
          <a:off x="1988262" y="2726735"/>
          <a:ext cx="3538827" cy="197030"/>
        </a:xfrm>
        <a:custGeom>
          <a:avLst/>
          <a:gdLst/>
          <a:ahLst/>
          <a:cxnLst/>
          <a:rect l="0" t="0" r="0" b="0"/>
          <a:pathLst>
            <a:path>
              <a:moveTo>
                <a:pt x="3538827" y="0"/>
              </a:moveTo>
              <a:lnTo>
                <a:pt x="3538827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73F1E-5BDD-4EE3-B54B-A2F63D68A1E9}">
      <dsp:nvSpPr>
        <dsp:cNvPr id="0" name=""/>
        <dsp:cNvSpPr/>
      </dsp:nvSpPr>
      <dsp:spPr>
        <a:xfrm>
          <a:off x="1618829" y="2923766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로그인화면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633256" y="2938193"/>
        <a:ext cx="710011" cy="463722"/>
      </dsp:txXfrm>
    </dsp:sp>
    <dsp:sp modelId="{CAE2CD72-35C3-4D07-A285-683B971FEFE7}">
      <dsp:nvSpPr>
        <dsp:cNvPr id="0" name=""/>
        <dsp:cNvSpPr/>
      </dsp:nvSpPr>
      <dsp:spPr>
        <a:xfrm>
          <a:off x="518306" y="3416343"/>
          <a:ext cx="1469956" cy="197030"/>
        </a:xfrm>
        <a:custGeom>
          <a:avLst/>
          <a:gdLst/>
          <a:ahLst/>
          <a:cxnLst/>
          <a:rect l="0" t="0" r="0" b="0"/>
          <a:pathLst>
            <a:path>
              <a:moveTo>
                <a:pt x="1469956" y="0"/>
              </a:moveTo>
              <a:lnTo>
                <a:pt x="1469956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AF492-FB8A-4443-B54B-1EAE5550F91C}">
      <dsp:nvSpPr>
        <dsp:cNvPr id="0" name=""/>
        <dsp:cNvSpPr/>
      </dsp:nvSpPr>
      <dsp:spPr>
        <a:xfrm>
          <a:off x="148873" y="3613374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로그인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63300" y="3627801"/>
        <a:ext cx="710011" cy="463722"/>
      </dsp:txXfrm>
    </dsp:sp>
    <dsp:sp modelId="{E68464A6-26D2-49F9-928D-5098EFC21278}">
      <dsp:nvSpPr>
        <dsp:cNvPr id="0" name=""/>
        <dsp:cNvSpPr/>
      </dsp:nvSpPr>
      <dsp:spPr>
        <a:xfrm>
          <a:off x="472586" y="4105950"/>
          <a:ext cx="91440" cy="197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8458F-2DAE-4C20-8442-0271E444AC82}">
      <dsp:nvSpPr>
        <dsp:cNvPr id="0" name=""/>
        <dsp:cNvSpPr/>
      </dsp:nvSpPr>
      <dsp:spPr>
        <a:xfrm>
          <a:off x="148873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solidFill>
                <a:schemeClr val="tx1"/>
              </a:solidFill>
            </a:rPr>
            <a:t>Id,</a:t>
          </a:r>
          <a:r>
            <a:rPr lang="ko-KR" altLang="en-US" sz="1400" b="1" kern="1200" dirty="0" smtClean="0">
              <a:solidFill>
                <a:schemeClr val="tx1"/>
              </a:solidFill>
            </a:rPr>
            <a:t>비밀번호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63300" y="4317408"/>
        <a:ext cx="710011" cy="463722"/>
      </dsp:txXfrm>
    </dsp:sp>
    <dsp:sp modelId="{60C0BCA1-7D00-4AF8-B645-06A6DDC0D3E0}">
      <dsp:nvSpPr>
        <dsp:cNvPr id="0" name=""/>
        <dsp:cNvSpPr/>
      </dsp:nvSpPr>
      <dsp:spPr>
        <a:xfrm>
          <a:off x="1601926" y="3416343"/>
          <a:ext cx="386336" cy="197030"/>
        </a:xfrm>
        <a:custGeom>
          <a:avLst/>
          <a:gdLst/>
          <a:ahLst/>
          <a:cxnLst/>
          <a:rect l="0" t="0" r="0" b="0"/>
          <a:pathLst>
            <a:path>
              <a:moveTo>
                <a:pt x="386336" y="0"/>
              </a:moveTo>
              <a:lnTo>
                <a:pt x="386336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9D5A1-CC47-43C5-8322-F0D3B95993D1}">
      <dsp:nvSpPr>
        <dsp:cNvPr id="0" name=""/>
        <dsp:cNvSpPr/>
      </dsp:nvSpPr>
      <dsp:spPr>
        <a:xfrm>
          <a:off x="1109398" y="3613374"/>
          <a:ext cx="98505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회원가입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123825" y="3627801"/>
        <a:ext cx="956201" cy="463722"/>
      </dsp:txXfrm>
    </dsp:sp>
    <dsp:sp modelId="{237E2E36-5F57-45A7-B906-776955E90714}">
      <dsp:nvSpPr>
        <dsp:cNvPr id="0" name=""/>
        <dsp:cNvSpPr/>
      </dsp:nvSpPr>
      <dsp:spPr>
        <a:xfrm>
          <a:off x="1988262" y="3416343"/>
          <a:ext cx="1469956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1469956" y="98515"/>
              </a:lnTo>
              <a:lnTo>
                <a:pt x="1469956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B4C56-AEAE-4203-8849-A4880793F249}">
      <dsp:nvSpPr>
        <dsp:cNvPr id="0" name=""/>
        <dsp:cNvSpPr/>
      </dsp:nvSpPr>
      <dsp:spPr>
        <a:xfrm>
          <a:off x="3088786" y="3613374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내정보설정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103213" y="3627801"/>
        <a:ext cx="710011" cy="463722"/>
      </dsp:txXfrm>
    </dsp:sp>
    <dsp:sp modelId="{71408BC7-EE0B-4355-800E-2B1CFAC981D6}">
      <dsp:nvSpPr>
        <dsp:cNvPr id="0" name=""/>
        <dsp:cNvSpPr/>
      </dsp:nvSpPr>
      <dsp:spPr>
        <a:xfrm>
          <a:off x="1478831" y="4105950"/>
          <a:ext cx="1979387" cy="197030"/>
        </a:xfrm>
        <a:custGeom>
          <a:avLst/>
          <a:gdLst/>
          <a:ahLst/>
          <a:cxnLst/>
          <a:rect l="0" t="0" r="0" b="0"/>
          <a:pathLst>
            <a:path>
              <a:moveTo>
                <a:pt x="1979387" y="0"/>
              </a:moveTo>
              <a:lnTo>
                <a:pt x="1979387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2FD4C-EB39-4196-8CA4-DD8E4204FCD2}">
      <dsp:nvSpPr>
        <dsp:cNvPr id="0" name=""/>
        <dsp:cNvSpPr/>
      </dsp:nvSpPr>
      <dsp:spPr>
        <a:xfrm>
          <a:off x="1109398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이름</a:t>
          </a:r>
          <a:endParaRPr lang="en-US" altLang="ko-KR" sz="1400" b="1" kern="1200" dirty="0" smtClean="0">
            <a:solidFill>
              <a:schemeClr val="tx1"/>
            </a:solidFill>
          </a:endParaRPr>
        </a:p>
      </dsp:txBody>
      <dsp:txXfrm>
        <a:off x="1123825" y="4317408"/>
        <a:ext cx="710011" cy="463722"/>
      </dsp:txXfrm>
    </dsp:sp>
    <dsp:sp modelId="{43B51EC9-447D-4D26-BAC1-E89B17C4E237}">
      <dsp:nvSpPr>
        <dsp:cNvPr id="0" name=""/>
        <dsp:cNvSpPr/>
      </dsp:nvSpPr>
      <dsp:spPr>
        <a:xfrm>
          <a:off x="2439356" y="4105950"/>
          <a:ext cx="1018862" cy="197030"/>
        </a:xfrm>
        <a:custGeom>
          <a:avLst/>
          <a:gdLst/>
          <a:ahLst/>
          <a:cxnLst/>
          <a:rect l="0" t="0" r="0" b="0"/>
          <a:pathLst>
            <a:path>
              <a:moveTo>
                <a:pt x="1018862" y="0"/>
              </a:moveTo>
              <a:lnTo>
                <a:pt x="1018862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22007-9CFB-4F0E-86AC-3C194653193F}">
      <dsp:nvSpPr>
        <dsp:cNvPr id="0" name=""/>
        <dsp:cNvSpPr/>
      </dsp:nvSpPr>
      <dsp:spPr>
        <a:xfrm>
          <a:off x="2069923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나이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2084350" y="4317408"/>
        <a:ext cx="710011" cy="463722"/>
      </dsp:txXfrm>
    </dsp:sp>
    <dsp:sp modelId="{A3DAF060-DCC7-4DBF-9193-6F12AD032989}">
      <dsp:nvSpPr>
        <dsp:cNvPr id="0" name=""/>
        <dsp:cNvSpPr/>
      </dsp:nvSpPr>
      <dsp:spPr>
        <a:xfrm>
          <a:off x="3354161" y="4105950"/>
          <a:ext cx="91440" cy="197030"/>
        </a:xfrm>
        <a:custGeom>
          <a:avLst/>
          <a:gdLst/>
          <a:ahLst/>
          <a:cxnLst/>
          <a:rect l="0" t="0" r="0" b="0"/>
          <a:pathLst>
            <a:path>
              <a:moveTo>
                <a:pt x="104057" y="0"/>
              </a:moveTo>
              <a:lnTo>
                <a:pt x="104057" y="98515"/>
              </a:lnTo>
              <a:lnTo>
                <a:pt x="45720" y="98515"/>
              </a:lnTo>
              <a:lnTo>
                <a:pt x="4572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90F16-3BA5-4181-8E7D-0305CCFD9B2F}">
      <dsp:nvSpPr>
        <dsp:cNvPr id="0" name=""/>
        <dsp:cNvSpPr/>
      </dsp:nvSpPr>
      <dsp:spPr>
        <a:xfrm>
          <a:off x="3030448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smtClean="0">
              <a:solidFill>
                <a:schemeClr val="tx1"/>
              </a:solidFill>
            </a:rPr>
            <a:t>주민번호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044875" y="4317408"/>
        <a:ext cx="710011" cy="463722"/>
      </dsp:txXfrm>
    </dsp:sp>
    <dsp:sp modelId="{DF2B4ED0-1D93-4406-AA6C-D1B30C6C7E67}">
      <dsp:nvSpPr>
        <dsp:cNvPr id="0" name=""/>
        <dsp:cNvSpPr/>
      </dsp:nvSpPr>
      <dsp:spPr>
        <a:xfrm>
          <a:off x="3458218" y="4105950"/>
          <a:ext cx="902187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902187" y="98515"/>
              </a:lnTo>
              <a:lnTo>
                <a:pt x="902187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8E94-E931-4F43-A870-84F10700BDC2}">
      <dsp:nvSpPr>
        <dsp:cNvPr id="0" name=""/>
        <dsp:cNvSpPr/>
      </dsp:nvSpPr>
      <dsp:spPr>
        <a:xfrm>
          <a:off x="3990974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휴대폰번호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4005401" y="4317408"/>
        <a:ext cx="710011" cy="463722"/>
      </dsp:txXfrm>
    </dsp:sp>
    <dsp:sp modelId="{4FF79583-9302-4203-9B4A-1C89A346D1B8}">
      <dsp:nvSpPr>
        <dsp:cNvPr id="0" name=""/>
        <dsp:cNvSpPr/>
      </dsp:nvSpPr>
      <dsp:spPr>
        <a:xfrm>
          <a:off x="3458218" y="4105950"/>
          <a:ext cx="1921050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1921050" y="98515"/>
              </a:lnTo>
              <a:lnTo>
                <a:pt x="192105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4CE8B-AB4C-448F-B74E-58218C671C5C}">
      <dsp:nvSpPr>
        <dsp:cNvPr id="0" name=""/>
        <dsp:cNvSpPr/>
      </dsp:nvSpPr>
      <dsp:spPr>
        <a:xfrm>
          <a:off x="4951499" y="4302981"/>
          <a:ext cx="855539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세부정보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4965926" y="4317408"/>
        <a:ext cx="826685" cy="463722"/>
      </dsp:txXfrm>
    </dsp:sp>
    <dsp:sp modelId="{DF1FA688-E365-4470-8954-425A1EC2DEF6}">
      <dsp:nvSpPr>
        <dsp:cNvPr id="0" name=""/>
        <dsp:cNvSpPr/>
      </dsp:nvSpPr>
      <dsp:spPr>
        <a:xfrm>
          <a:off x="5527090" y="2726735"/>
          <a:ext cx="3538827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3538827" y="98515"/>
              </a:lnTo>
              <a:lnTo>
                <a:pt x="3538827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E54D6-829D-4CE5-8EEF-1F5C61F59301}">
      <dsp:nvSpPr>
        <dsp:cNvPr id="0" name=""/>
        <dsp:cNvSpPr/>
      </dsp:nvSpPr>
      <dsp:spPr>
        <a:xfrm>
          <a:off x="8696484" y="2923766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검색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8710911" y="2938193"/>
        <a:ext cx="710011" cy="463722"/>
      </dsp:txXfrm>
    </dsp:sp>
    <dsp:sp modelId="{9B0474AB-568F-4DAE-944F-5764BC6C61E3}">
      <dsp:nvSpPr>
        <dsp:cNvPr id="0" name=""/>
        <dsp:cNvSpPr/>
      </dsp:nvSpPr>
      <dsp:spPr>
        <a:xfrm>
          <a:off x="6959166" y="3416343"/>
          <a:ext cx="2106751" cy="197030"/>
        </a:xfrm>
        <a:custGeom>
          <a:avLst/>
          <a:gdLst/>
          <a:ahLst/>
          <a:cxnLst/>
          <a:rect l="0" t="0" r="0" b="0"/>
          <a:pathLst>
            <a:path>
              <a:moveTo>
                <a:pt x="2106751" y="0"/>
              </a:moveTo>
              <a:lnTo>
                <a:pt x="2106751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FD062-CC97-460B-8163-D347EC9D33E0}">
      <dsp:nvSpPr>
        <dsp:cNvPr id="0" name=""/>
        <dsp:cNvSpPr/>
      </dsp:nvSpPr>
      <dsp:spPr>
        <a:xfrm>
          <a:off x="6589733" y="3613374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복지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604160" y="3627801"/>
        <a:ext cx="710011" cy="463722"/>
      </dsp:txXfrm>
    </dsp:sp>
    <dsp:sp modelId="{4ECBB87B-5420-4F29-91AE-665988C75C3A}">
      <dsp:nvSpPr>
        <dsp:cNvPr id="0" name=""/>
        <dsp:cNvSpPr/>
      </dsp:nvSpPr>
      <dsp:spPr>
        <a:xfrm>
          <a:off x="6478903" y="4105950"/>
          <a:ext cx="480262" cy="197030"/>
        </a:xfrm>
        <a:custGeom>
          <a:avLst/>
          <a:gdLst/>
          <a:ahLst/>
          <a:cxnLst/>
          <a:rect l="0" t="0" r="0" b="0"/>
          <a:pathLst>
            <a:path>
              <a:moveTo>
                <a:pt x="480262" y="0"/>
              </a:moveTo>
              <a:lnTo>
                <a:pt x="480262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90C96-0300-40A4-8829-AFCFD762B110}">
      <dsp:nvSpPr>
        <dsp:cNvPr id="0" name=""/>
        <dsp:cNvSpPr/>
      </dsp:nvSpPr>
      <dsp:spPr>
        <a:xfrm>
          <a:off x="6028698" y="4302981"/>
          <a:ext cx="900410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복지정보검색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6043125" y="4317408"/>
        <a:ext cx="871556" cy="463722"/>
      </dsp:txXfrm>
    </dsp:sp>
    <dsp:sp modelId="{6944AB17-B913-4FB7-9FCF-AF7CF43EF0EC}">
      <dsp:nvSpPr>
        <dsp:cNvPr id="0" name=""/>
        <dsp:cNvSpPr/>
      </dsp:nvSpPr>
      <dsp:spPr>
        <a:xfrm>
          <a:off x="6959166" y="4105950"/>
          <a:ext cx="561035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561035" y="98515"/>
              </a:lnTo>
              <a:lnTo>
                <a:pt x="561035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31BBD-A916-4F24-95CE-778964E29B1F}">
      <dsp:nvSpPr>
        <dsp:cNvPr id="0" name=""/>
        <dsp:cNvSpPr/>
      </dsp:nvSpPr>
      <dsp:spPr>
        <a:xfrm>
          <a:off x="7150768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내정보수정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7165195" y="4317408"/>
        <a:ext cx="710011" cy="463722"/>
      </dsp:txXfrm>
    </dsp:sp>
    <dsp:sp modelId="{CD9465BD-BE66-4A07-B6DC-43913CAFB278}">
      <dsp:nvSpPr>
        <dsp:cNvPr id="0" name=""/>
        <dsp:cNvSpPr/>
      </dsp:nvSpPr>
      <dsp:spPr>
        <a:xfrm>
          <a:off x="8999802" y="3416343"/>
          <a:ext cx="91440" cy="197030"/>
        </a:xfrm>
        <a:custGeom>
          <a:avLst/>
          <a:gdLst/>
          <a:ahLst/>
          <a:cxnLst/>
          <a:rect l="0" t="0" r="0" b="0"/>
          <a:pathLst>
            <a:path>
              <a:moveTo>
                <a:pt x="66114" y="0"/>
              </a:moveTo>
              <a:lnTo>
                <a:pt x="66114" y="98515"/>
              </a:lnTo>
              <a:lnTo>
                <a:pt x="45720" y="98515"/>
              </a:lnTo>
              <a:lnTo>
                <a:pt x="4572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283F1-402D-4D1B-8B60-512BCA13D049}">
      <dsp:nvSpPr>
        <dsp:cNvPr id="0" name=""/>
        <dsp:cNvSpPr/>
      </dsp:nvSpPr>
      <dsp:spPr>
        <a:xfrm>
          <a:off x="8676090" y="3613374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구직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8690517" y="3627801"/>
        <a:ext cx="710011" cy="463722"/>
      </dsp:txXfrm>
    </dsp:sp>
    <dsp:sp modelId="{125E9305-112C-4706-AB9E-AD1F3DC8430B}">
      <dsp:nvSpPr>
        <dsp:cNvPr id="0" name=""/>
        <dsp:cNvSpPr/>
      </dsp:nvSpPr>
      <dsp:spPr>
        <a:xfrm>
          <a:off x="8565260" y="4105950"/>
          <a:ext cx="480262" cy="197030"/>
        </a:xfrm>
        <a:custGeom>
          <a:avLst/>
          <a:gdLst/>
          <a:ahLst/>
          <a:cxnLst/>
          <a:rect l="0" t="0" r="0" b="0"/>
          <a:pathLst>
            <a:path>
              <a:moveTo>
                <a:pt x="480262" y="0"/>
              </a:moveTo>
              <a:lnTo>
                <a:pt x="480262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BBB08-9354-40F5-84AD-8753CB182660}">
      <dsp:nvSpPr>
        <dsp:cNvPr id="0" name=""/>
        <dsp:cNvSpPr/>
      </dsp:nvSpPr>
      <dsp:spPr>
        <a:xfrm>
          <a:off x="8111294" y="4302981"/>
          <a:ext cx="907932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복지정보검색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8125721" y="4317408"/>
        <a:ext cx="879078" cy="463722"/>
      </dsp:txXfrm>
    </dsp:sp>
    <dsp:sp modelId="{8330F62C-D792-4981-B836-C3E1FBE962E2}">
      <dsp:nvSpPr>
        <dsp:cNvPr id="0" name=""/>
        <dsp:cNvSpPr/>
      </dsp:nvSpPr>
      <dsp:spPr>
        <a:xfrm>
          <a:off x="9045522" y="4105950"/>
          <a:ext cx="564796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564796" y="98515"/>
              </a:lnTo>
              <a:lnTo>
                <a:pt x="564796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61C36-3779-4155-8BDE-0451E8B7D6BA}">
      <dsp:nvSpPr>
        <dsp:cNvPr id="0" name=""/>
        <dsp:cNvSpPr/>
      </dsp:nvSpPr>
      <dsp:spPr>
        <a:xfrm>
          <a:off x="9240886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내정보수정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9255313" y="4317408"/>
        <a:ext cx="710011" cy="463722"/>
      </dsp:txXfrm>
    </dsp:sp>
    <dsp:sp modelId="{3E9FF2FC-8FA9-498D-B036-3F970936E17D}">
      <dsp:nvSpPr>
        <dsp:cNvPr id="0" name=""/>
        <dsp:cNvSpPr/>
      </dsp:nvSpPr>
      <dsp:spPr>
        <a:xfrm>
          <a:off x="9065917" y="3416343"/>
          <a:ext cx="2106751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2106751" y="98515"/>
              </a:lnTo>
              <a:lnTo>
                <a:pt x="2106751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AC6F0-1893-451C-BF62-0722F9F181B5}">
      <dsp:nvSpPr>
        <dsp:cNvPr id="0" name=""/>
        <dsp:cNvSpPr/>
      </dsp:nvSpPr>
      <dsp:spPr>
        <a:xfrm>
          <a:off x="10803235" y="3613374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정세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0817662" y="3627801"/>
        <a:ext cx="710011" cy="463722"/>
      </dsp:txXfrm>
    </dsp:sp>
    <dsp:sp modelId="{5CE7EFC6-816E-4F6C-9E15-578E24437D27}">
      <dsp:nvSpPr>
        <dsp:cNvPr id="0" name=""/>
        <dsp:cNvSpPr/>
      </dsp:nvSpPr>
      <dsp:spPr>
        <a:xfrm>
          <a:off x="10570522" y="4105950"/>
          <a:ext cx="602145" cy="197030"/>
        </a:xfrm>
        <a:custGeom>
          <a:avLst/>
          <a:gdLst/>
          <a:ahLst/>
          <a:cxnLst/>
          <a:rect l="0" t="0" r="0" b="0"/>
          <a:pathLst>
            <a:path>
              <a:moveTo>
                <a:pt x="602145" y="0"/>
              </a:moveTo>
              <a:lnTo>
                <a:pt x="602145" y="98515"/>
              </a:lnTo>
              <a:lnTo>
                <a:pt x="0" y="98515"/>
              </a:lnTo>
              <a:lnTo>
                <a:pt x="0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4718D-379A-4BAA-A390-F2C4A45AA139}">
      <dsp:nvSpPr>
        <dsp:cNvPr id="0" name=""/>
        <dsp:cNvSpPr/>
      </dsp:nvSpPr>
      <dsp:spPr>
        <a:xfrm>
          <a:off x="10079528" y="4302981"/>
          <a:ext cx="981989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>
              <a:solidFill>
                <a:schemeClr val="tx1"/>
              </a:solidFill>
            </a:rPr>
            <a:t>복지정보검색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0093955" y="4317408"/>
        <a:ext cx="953135" cy="463722"/>
      </dsp:txXfrm>
    </dsp:sp>
    <dsp:sp modelId="{F2EECB2A-FF3E-42AA-91D2-09E738A3F327}">
      <dsp:nvSpPr>
        <dsp:cNvPr id="0" name=""/>
        <dsp:cNvSpPr/>
      </dsp:nvSpPr>
      <dsp:spPr>
        <a:xfrm>
          <a:off x="11172668" y="4105950"/>
          <a:ext cx="349982" cy="197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15"/>
              </a:lnTo>
              <a:lnTo>
                <a:pt x="349982" y="98515"/>
              </a:lnTo>
              <a:lnTo>
                <a:pt x="349982" y="1970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B8E5D-88E9-4773-ACFF-C71957A32424}">
      <dsp:nvSpPr>
        <dsp:cNvPr id="0" name=""/>
        <dsp:cNvSpPr/>
      </dsp:nvSpPr>
      <dsp:spPr>
        <a:xfrm>
          <a:off x="11153217" y="4302981"/>
          <a:ext cx="738865" cy="492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>
              <a:solidFill>
                <a:schemeClr val="tx1"/>
              </a:solidFill>
            </a:rPr>
            <a:t>내정보수정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11167644" y="4317408"/>
        <a:ext cx="710011" cy="463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B1855-F0F1-4FCF-B82A-F1FC75F4B33B}">
      <dsp:nvSpPr>
        <dsp:cNvPr id="0" name=""/>
        <dsp:cNvSpPr/>
      </dsp:nvSpPr>
      <dsp:spPr>
        <a:xfrm>
          <a:off x="5800343" y="3331165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C3FF7-AA31-4F17-9C4F-3626B01F6878}">
      <dsp:nvSpPr>
        <dsp:cNvPr id="0" name=""/>
        <dsp:cNvSpPr/>
      </dsp:nvSpPr>
      <dsp:spPr>
        <a:xfrm>
          <a:off x="4064000" y="1529728"/>
          <a:ext cx="1782063" cy="117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589"/>
              </a:lnTo>
              <a:lnTo>
                <a:pt x="1782063" y="1037589"/>
              </a:lnTo>
              <a:lnTo>
                <a:pt x="1782063" y="11701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65AF1-5488-4F2F-8AF9-0562D4EC7350}">
      <dsp:nvSpPr>
        <dsp:cNvPr id="0" name=""/>
        <dsp:cNvSpPr/>
      </dsp:nvSpPr>
      <dsp:spPr>
        <a:xfrm>
          <a:off x="4018280" y="4520218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29E27-2F0B-4E2F-929C-2DE6F92BECDA}">
      <dsp:nvSpPr>
        <dsp:cNvPr id="0" name=""/>
        <dsp:cNvSpPr/>
      </dsp:nvSpPr>
      <dsp:spPr>
        <a:xfrm>
          <a:off x="4018280" y="3623801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D52C1-3C99-411B-84FC-13E35C0B9F7A}">
      <dsp:nvSpPr>
        <dsp:cNvPr id="0" name=""/>
        <dsp:cNvSpPr/>
      </dsp:nvSpPr>
      <dsp:spPr>
        <a:xfrm>
          <a:off x="4018280" y="2727384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5136D-0E7B-462E-9171-F555F97BA2EE}">
      <dsp:nvSpPr>
        <dsp:cNvPr id="0" name=""/>
        <dsp:cNvSpPr/>
      </dsp:nvSpPr>
      <dsp:spPr>
        <a:xfrm>
          <a:off x="4018280" y="1529728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14EA6-CDF1-4393-BC0C-54567D0A793E}">
      <dsp:nvSpPr>
        <dsp:cNvPr id="0" name=""/>
        <dsp:cNvSpPr/>
      </dsp:nvSpPr>
      <dsp:spPr>
        <a:xfrm>
          <a:off x="2211306" y="4227582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92F1-3998-45EA-84C7-F9872C57ED54}">
      <dsp:nvSpPr>
        <dsp:cNvPr id="0" name=""/>
        <dsp:cNvSpPr/>
      </dsp:nvSpPr>
      <dsp:spPr>
        <a:xfrm>
          <a:off x="2211306" y="3331165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57887-A18C-4706-8279-A7D2BA089082}">
      <dsp:nvSpPr>
        <dsp:cNvPr id="0" name=""/>
        <dsp:cNvSpPr/>
      </dsp:nvSpPr>
      <dsp:spPr>
        <a:xfrm>
          <a:off x="2257026" y="1529728"/>
          <a:ext cx="1806973" cy="1170158"/>
        </a:xfrm>
        <a:custGeom>
          <a:avLst/>
          <a:gdLst/>
          <a:ahLst/>
          <a:cxnLst/>
          <a:rect l="0" t="0" r="0" b="0"/>
          <a:pathLst>
            <a:path>
              <a:moveTo>
                <a:pt x="1806973" y="0"/>
              </a:moveTo>
              <a:lnTo>
                <a:pt x="1806973" y="1037589"/>
              </a:lnTo>
              <a:lnTo>
                <a:pt x="0" y="1037589"/>
              </a:lnTo>
              <a:lnTo>
                <a:pt x="0" y="11701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D7DA-2A16-4274-B074-3646C9508DD9}">
      <dsp:nvSpPr>
        <dsp:cNvPr id="0" name=""/>
        <dsp:cNvSpPr/>
      </dsp:nvSpPr>
      <dsp:spPr>
        <a:xfrm>
          <a:off x="4018280" y="633311"/>
          <a:ext cx="91440" cy="265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1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37ACE-50E8-4D2F-AC1C-53B04077F76D}">
      <dsp:nvSpPr>
        <dsp:cNvPr id="0" name=""/>
        <dsp:cNvSpPr/>
      </dsp:nvSpPr>
      <dsp:spPr>
        <a:xfrm>
          <a:off x="3432720" y="2032"/>
          <a:ext cx="1262558" cy="6312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앱 설치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617617" y="94481"/>
        <a:ext cx="892764" cy="446381"/>
      </dsp:txXfrm>
    </dsp:sp>
    <dsp:sp modelId="{01FE2BAB-B42F-4275-B01D-189E0D72AB72}">
      <dsp:nvSpPr>
        <dsp:cNvPr id="0" name=""/>
        <dsp:cNvSpPr/>
      </dsp:nvSpPr>
      <dsp:spPr>
        <a:xfrm>
          <a:off x="3432720" y="898448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검색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432720" y="898448"/>
        <a:ext cx="1262558" cy="631279"/>
      </dsp:txXfrm>
    </dsp:sp>
    <dsp:sp modelId="{EFBE9701-EBBE-4FEB-8B60-20CDA247279C}">
      <dsp:nvSpPr>
        <dsp:cNvPr id="0" name=""/>
        <dsp:cNvSpPr/>
      </dsp:nvSpPr>
      <dsp:spPr>
        <a:xfrm>
          <a:off x="1625746" y="2699886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복지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625746" y="2699886"/>
        <a:ext cx="1262558" cy="631279"/>
      </dsp:txXfrm>
    </dsp:sp>
    <dsp:sp modelId="{559B736A-6E66-45E6-B357-B866EF0616FC}">
      <dsp:nvSpPr>
        <dsp:cNvPr id="0" name=""/>
        <dsp:cNvSpPr/>
      </dsp:nvSpPr>
      <dsp:spPr>
        <a:xfrm>
          <a:off x="1625746" y="3596303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내 정보        </a:t>
          </a:r>
          <a:r>
            <a:rPr lang="ko-KR" altLang="en-US" sz="1500" b="1" kern="1200" dirty="0" err="1" smtClean="0">
              <a:solidFill>
                <a:schemeClr val="tx1"/>
              </a:solidFill>
            </a:rPr>
            <a:t>맞춤검색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625746" y="3596303"/>
        <a:ext cx="1262558" cy="631279"/>
      </dsp:txXfrm>
    </dsp:sp>
    <dsp:sp modelId="{5D737966-2313-4F01-A2FF-7AFEE070F03E}">
      <dsp:nvSpPr>
        <dsp:cNvPr id="0" name=""/>
        <dsp:cNvSpPr/>
      </dsp:nvSpPr>
      <dsp:spPr>
        <a:xfrm>
          <a:off x="1625746" y="4492719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혜택 신청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1625746" y="4492719"/>
        <a:ext cx="1262558" cy="631279"/>
      </dsp:txXfrm>
    </dsp:sp>
    <dsp:sp modelId="{1EE3CF56-5C99-4722-9ED3-91163CDD0B74}">
      <dsp:nvSpPr>
        <dsp:cNvPr id="0" name=""/>
        <dsp:cNvSpPr/>
      </dsp:nvSpPr>
      <dsp:spPr>
        <a:xfrm>
          <a:off x="3178353" y="1794865"/>
          <a:ext cx="1771293" cy="932519"/>
        </a:xfrm>
        <a:prstGeom prst="diamon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결정</a:t>
          </a:r>
          <a:r>
            <a:rPr lang="en-US" altLang="ko-KR" sz="1500" b="1" kern="1200" dirty="0" smtClean="0">
              <a:solidFill>
                <a:schemeClr val="tx1"/>
              </a:solidFill>
            </a:rPr>
            <a:t>:</a:t>
          </a:r>
          <a:r>
            <a:rPr lang="ko-KR" altLang="en-US" sz="1500" b="1" kern="1200" dirty="0" smtClean="0">
              <a:solidFill>
                <a:schemeClr val="tx1"/>
              </a:solidFill>
            </a:rPr>
            <a:t>복지</a:t>
          </a:r>
          <a:r>
            <a:rPr lang="en-US" altLang="ko-KR" sz="1500" b="1" kern="1200" dirty="0" smtClean="0">
              <a:solidFill>
                <a:schemeClr val="tx1"/>
              </a:solidFill>
            </a:rPr>
            <a:t>,</a:t>
          </a:r>
          <a:r>
            <a:rPr lang="ko-KR" altLang="en-US" sz="1500" b="1" kern="1200" dirty="0" smtClean="0">
              <a:solidFill>
                <a:schemeClr val="tx1"/>
              </a:solidFill>
            </a:rPr>
            <a:t>구직</a:t>
          </a:r>
          <a:r>
            <a:rPr lang="en-US" altLang="ko-KR" sz="1500" b="1" kern="1200" dirty="0" smtClean="0">
              <a:solidFill>
                <a:schemeClr val="tx1"/>
              </a:solidFill>
            </a:rPr>
            <a:t>,</a:t>
          </a:r>
          <a:r>
            <a:rPr lang="ko-KR" altLang="en-US" sz="1500" b="1" kern="1200" dirty="0" smtClean="0">
              <a:solidFill>
                <a:schemeClr val="tx1"/>
              </a:solidFill>
            </a:rPr>
            <a:t>정세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621176" y="2027995"/>
        <a:ext cx="885647" cy="466259"/>
      </dsp:txXfrm>
    </dsp:sp>
    <dsp:sp modelId="{C68D078B-B643-40DA-B584-C879D5DAA337}">
      <dsp:nvSpPr>
        <dsp:cNvPr id="0" name=""/>
        <dsp:cNvSpPr/>
      </dsp:nvSpPr>
      <dsp:spPr>
        <a:xfrm>
          <a:off x="3432720" y="2992522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구직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432720" y="2992522"/>
        <a:ext cx="1262558" cy="631279"/>
      </dsp:txXfrm>
    </dsp:sp>
    <dsp:sp modelId="{6EC10E70-C17C-46FD-9776-A1AFA983C331}">
      <dsp:nvSpPr>
        <dsp:cNvPr id="0" name=""/>
        <dsp:cNvSpPr/>
      </dsp:nvSpPr>
      <dsp:spPr>
        <a:xfrm>
          <a:off x="3432720" y="3888938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내 정보        </a:t>
          </a:r>
          <a:r>
            <a:rPr lang="ko-KR" altLang="en-US" sz="1500" b="1" kern="1200" dirty="0" err="1" smtClean="0">
              <a:solidFill>
                <a:schemeClr val="tx1"/>
              </a:solidFill>
            </a:rPr>
            <a:t>맞춤검색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3432720" y="3888938"/>
        <a:ext cx="1262558" cy="631279"/>
      </dsp:txXfrm>
    </dsp:sp>
    <dsp:sp modelId="{2F6E8A85-A2AD-4F7E-AD8C-713AF6F73E95}">
      <dsp:nvSpPr>
        <dsp:cNvPr id="0" name=""/>
        <dsp:cNvSpPr/>
      </dsp:nvSpPr>
      <dsp:spPr>
        <a:xfrm>
          <a:off x="3432720" y="4785355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구직 신청</a:t>
          </a:r>
          <a:endParaRPr lang="en-US" altLang="ko-KR" sz="1500" b="1" kern="1200" dirty="0" smtClean="0">
            <a:solidFill>
              <a:schemeClr val="tx1"/>
            </a:solidFill>
          </a:endParaRPr>
        </a:p>
      </dsp:txBody>
      <dsp:txXfrm>
        <a:off x="3432720" y="4785355"/>
        <a:ext cx="1262558" cy="631279"/>
      </dsp:txXfrm>
    </dsp:sp>
    <dsp:sp modelId="{991C3427-9D7D-4283-BAB5-7D1F06B061E2}">
      <dsp:nvSpPr>
        <dsp:cNvPr id="0" name=""/>
        <dsp:cNvSpPr/>
      </dsp:nvSpPr>
      <dsp:spPr>
        <a:xfrm>
          <a:off x="5214784" y="2699886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정세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5214784" y="2699886"/>
        <a:ext cx="1262558" cy="631279"/>
      </dsp:txXfrm>
    </dsp:sp>
    <dsp:sp modelId="{861279E8-A33A-41C5-B12A-8D3E2BD8E26C}">
      <dsp:nvSpPr>
        <dsp:cNvPr id="0" name=""/>
        <dsp:cNvSpPr/>
      </dsp:nvSpPr>
      <dsp:spPr>
        <a:xfrm>
          <a:off x="5214784" y="3596303"/>
          <a:ext cx="1262558" cy="631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solidFill>
                <a:schemeClr val="tx1"/>
              </a:solidFill>
            </a:rPr>
            <a:t>복지 관련 뉴스 모아보기</a:t>
          </a:r>
          <a:endParaRPr lang="ko-KR" altLang="en-US" sz="1500" b="1" kern="1200" dirty="0">
            <a:solidFill>
              <a:schemeClr val="tx1"/>
            </a:solidFill>
          </a:endParaRPr>
        </a:p>
      </dsp:txBody>
      <dsp:txXfrm>
        <a:off x="5214784" y="3596303"/>
        <a:ext cx="1262558" cy="631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43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76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6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04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9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6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16DC-346D-42EF-8D8E-5364BDACCE9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85B3F8-9AF1-42BC-9AA5-D2A419682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2925903" y="5644662"/>
            <a:ext cx="6340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노인복지서비스앱</a:t>
            </a:r>
            <a:endParaRPr lang="ko-KR" altLang="en-US" sz="60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68847" y="1394168"/>
            <a:ext cx="2295761" cy="4064000"/>
            <a:chOff x="6428310" y="1127686"/>
            <a:chExt cx="2295761" cy="4064000"/>
          </a:xfrm>
        </p:grpSpPr>
        <p:sp>
          <p:nvSpPr>
            <p:cNvPr id="5" name="Background"/>
            <p:cNvSpPr/>
            <p:nvPr/>
          </p:nvSpPr>
          <p:spPr>
            <a:xfrm>
              <a:off x="6428310" y="112768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st Item"/>
            <p:cNvSpPr/>
            <p:nvPr/>
          </p:nvSpPr>
          <p:spPr>
            <a:xfrm>
              <a:off x="6438071" y="1550033"/>
              <a:ext cx="2286000" cy="13726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혜택 신청</a:t>
              </a:r>
              <a:endParaRPr lang="en-US" altLang="ko-KR" sz="16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혜택 받기</a:t>
              </a:r>
              <a:endParaRPr lang="en-US" sz="16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pp Bar Container"/>
            <p:cNvSpPr>
              <a:spLocks noChangeArrowheads="1"/>
            </p:cNvSpPr>
            <p:nvPr/>
          </p:nvSpPr>
          <p:spPr bwMode="auto">
            <a:xfrm>
              <a:off x="6428310" y="1127686"/>
              <a:ext cx="2286000" cy="5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복지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enu Icon"/>
            <p:cNvSpPr>
              <a:spLocks noChangeAspect="1" noEditPoints="1"/>
            </p:cNvSpPr>
            <p:nvPr/>
          </p:nvSpPr>
          <p:spPr bwMode="auto">
            <a:xfrm>
              <a:off x="8555725" y="1407204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Status Bar"/>
            <p:cNvGrpSpPr/>
            <p:nvPr/>
          </p:nvGrpSpPr>
          <p:grpSpPr>
            <a:xfrm>
              <a:off x="6428310" y="1127686"/>
              <a:ext cx="2286000" cy="152400"/>
              <a:chOff x="595686" y="1268402"/>
              <a:chExt cx="2286000" cy="152400"/>
            </a:xfrm>
          </p:grpSpPr>
          <p:sp>
            <p:nvSpPr>
              <p:cNvPr id="15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4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2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0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0" name="Navigation Bar"/>
            <p:cNvGrpSpPr/>
            <p:nvPr/>
          </p:nvGrpSpPr>
          <p:grpSpPr>
            <a:xfrm>
              <a:off x="6428310" y="4886886"/>
              <a:ext cx="2286000" cy="304800"/>
              <a:chOff x="1517650" y="4775200"/>
              <a:chExt cx="2286000" cy="304800"/>
            </a:xfrm>
          </p:grpSpPr>
          <p:sp>
            <p:nvSpPr>
              <p:cNvPr id="11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0" y="1391852"/>
            <a:ext cx="2295761" cy="4064000"/>
            <a:chOff x="9299851" y="347541"/>
            <a:chExt cx="2295761" cy="4064000"/>
          </a:xfrm>
        </p:grpSpPr>
        <p:grpSp>
          <p:nvGrpSpPr>
            <p:cNvPr id="26" name="그룹 25"/>
            <p:cNvGrpSpPr/>
            <p:nvPr/>
          </p:nvGrpSpPr>
          <p:grpSpPr>
            <a:xfrm>
              <a:off x="9299851" y="347541"/>
              <a:ext cx="2295761" cy="4064000"/>
              <a:chOff x="6428310" y="1127686"/>
              <a:chExt cx="2295761" cy="4064000"/>
            </a:xfrm>
          </p:grpSpPr>
          <p:sp>
            <p:nvSpPr>
              <p:cNvPr id="28" name="List Item"/>
              <p:cNvSpPr/>
              <p:nvPr/>
            </p:nvSpPr>
            <p:spPr>
              <a:xfrm>
                <a:off x="6438071" y="1550033"/>
                <a:ext cx="2286000" cy="137268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0" rIns="91440" bIns="914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내 정보에 맞는 복지 서비스</a:t>
                </a:r>
                <a:endParaRPr lang="en-US" sz="16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App Bar Container"/>
              <p:cNvSpPr>
                <a:spLocks noChangeArrowheads="1"/>
              </p:cNvSpPr>
              <p:nvPr/>
            </p:nvSpPr>
            <p:spPr bwMode="auto">
              <a:xfrm>
                <a:off x="6428310" y="1127686"/>
                <a:ext cx="2286000" cy="50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복지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nu Icon"/>
              <p:cNvSpPr>
                <a:spLocks noChangeAspect="1" noEditPoints="1"/>
              </p:cNvSpPr>
              <p:nvPr/>
            </p:nvSpPr>
            <p:spPr bwMode="auto">
              <a:xfrm>
                <a:off x="8555725" y="1407204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" name="Status Bar"/>
              <p:cNvGrpSpPr/>
              <p:nvPr/>
            </p:nvGrpSpPr>
            <p:grpSpPr>
              <a:xfrm>
                <a:off x="6428310" y="1127686"/>
                <a:ext cx="2286000" cy="152400"/>
                <a:chOff x="595686" y="1268402"/>
                <a:chExt cx="2286000" cy="152400"/>
              </a:xfrm>
            </p:grpSpPr>
            <p:sp>
              <p:nvSpPr>
                <p:cNvPr id="37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9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46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0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44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5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1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2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2" name="Navigation Bar"/>
              <p:cNvGrpSpPr/>
              <p:nvPr/>
            </p:nvGrpSpPr>
            <p:grpSpPr>
              <a:xfrm>
                <a:off x="6428310" y="4886886"/>
                <a:ext cx="2286000" cy="304800"/>
                <a:chOff x="1517650" y="4775200"/>
                <a:chExt cx="2286000" cy="304800"/>
              </a:xfrm>
            </p:grpSpPr>
            <p:sp>
              <p:nvSpPr>
                <p:cNvPr id="33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8" name="Nav Icon"/>
            <p:cNvSpPr>
              <a:spLocks noChangeAspect="1" noEditPoints="1"/>
            </p:cNvSpPr>
            <p:nvPr/>
          </p:nvSpPr>
          <p:spPr bwMode="auto">
            <a:xfrm>
              <a:off x="9371576" y="596871"/>
              <a:ext cx="224962" cy="150054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st Item"/>
            <p:cNvSpPr/>
            <p:nvPr/>
          </p:nvSpPr>
          <p:spPr>
            <a:xfrm>
              <a:off x="9309612" y="2134972"/>
              <a:ext cx="2276239" cy="684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457200" tIns="0" rIns="54000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60000"/>
                </a:lnSpc>
              </a:pPr>
              <a:r>
                <a:rPr lang="en-US" noProof="1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......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27933" y="1391852"/>
            <a:ext cx="2295761" cy="4064000"/>
            <a:chOff x="9299851" y="347541"/>
            <a:chExt cx="2295761" cy="4064000"/>
          </a:xfrm>
        </p:grpSpPr>
        <p:grpSp>
          <p:nvGrpSpPr>
            <p:cNvPr id="52" name="그룹 51"/>
            <p:cNvGrpSpPr/>
            <p:nvPr/>
          </p:nvGrpSpPr>
          <p:grpSpPr>
            <a:xfrm>
              <a:off x="9299851" y="347541"/>
              <a:ext cx="2295761" cy="4064000"/>
              <a:chOff x="6428310" y="1127686"/>
              <a:chExt cx="2295761" cy="4064000"/>
            </a:xfrm>
          </p:grpSpPr>
          <p:sp>
            <p:nvSpPr>
              <p:cNvPr id="55" name="Background"/>
              <p:cNvSpPr/>
              <p:nvPr/>
            </p:nvSpPr>
            <p:spPr>
              <a:xfrm>
                <a:off x="6428310" y="112768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List Item"/>
              <p:cNvSpPr/>
              <p:nvPr/>
            </p:nvSpPr>
            <p:spPr>
              <a:xfrm>
                <a:off x="6438071" y="1634303"/>
                <a:ext cx="2286000" cy="20128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0" rIns="91440" bIns="914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연합뉴스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조선일보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중앙일보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App Bar Container"/>
              <p:cNvSpPr>
                <a:spLocks noChangeArrowheads="1"/>
              </p:cNvSpPr>
              <p:nvPr/>
            </p:nvSpPr>
            <p:spPr bwMode="auto">
              <a:xfrm>
                <a:off x="6428310" y="1127686"/>
                <a:ext cx="2286000" cy="50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정세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Icon"/>
              <p:cNvSpPr>
                <a:spLocks noChangeAspect="1" noEditPoints="1"/>
              </p:cNvSpPr>
              <p:nvPr/>
            </p:nvSpPr>
            <p:spPr bwMode="auto">
              <a:xfrm>
                <a:off x="8555725" y="1407204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/>
              <p:nvPr/>
            </p:nvGrpSpPr>
            <p:grpSpPr>
              <a:xfrm>
                <a:off x="6428310" y="1127686"/>
                <a:ext cx="2286000" cy="152400"/>
                <a:chOff x="595686" y="1268402"/>
                <a:chExt cx="2286000" cy="152400"/>
              </a:xfrm>
            </p:grpSpPr>
            <p:sp>
              <p:nvSpPr>
                <p:cNvPr id="65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7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74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72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9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70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1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0" name="Navigation Bar"/>
              <p:cNvGrpSpPr/>
              <p:nvPr/>
            </p:nvGrpSpPr>
            <p:grpSpPr>
              <a:xfrm>
                <a:off x="6428310" y="4886886"/>
                <a:ext cx="2286000" cy="304800"/>
                <a:chOff x="1517650" y="4775200"/>
                <a:chExt cx="2286000" cy="304800"/>
              </a:xfrm>
            </p:grpSpPr>
            <p:sp>
              <p:nvSpPr>
                <p:cNvPr id="61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Nav Icon"/>
            <p:cNvSpPr>
              <a:spLocks noChangeAspect="1" noEditPoints="1"/>
            </p:cNvSpPr>
            <p:nvPr/>
          </p:nvSpPr>
          <p:spPr bwMode="auto">
            <a:xfrm>
              <a:off x="9371576" y="596871"/>
              <a:ext cx="224962" cy="150054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st Item"/>
            <p:cNvSpPr/>
            <p:nvPr/>
          </p:nvSpPr>
          <p:spPr>
            <a:xfrm>
              <a:off x="9299974" y="2867017"/>
              <a:ext cx="2276239" cy="684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457200" tIns="0" rIns="54000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60000"/>
                </a:lnSpc>
              </a:pPr>
              <a:r>
                <a:rPr lang="en-US" noProof="1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......</a:t>
              </a:r>
            </a:p>
          </p:txBody>
        </p:sp>
      </p:grpSp>
      <p:cxnSp>
        <p:nvCxnSpPr>
          <p:cNvPr id="76" name="Divider"/>
          <p:cNvCxnSpPr/>
          <p:nvPr/>
        </p:nvCxnSpPr>
        <p:spPr>
          <a:xfrm>
            <a:off x="272370" y="3040508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ivider"/>
          <p:cNvCxnSpPr/>
          <p:nvPr/>
        </p:nvCxnSpPr>
        <p:spPr>
          <a:xfrm>
            <a:off x="3241217" y="2525502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ivider"/>
          <p:cNvCxnSpPr/>
          <p:nvPr/>
        </p:nvCxnSpPr>
        <p:spPr>
          <a:xfrm>
            <a:off x="6224620" y="2550451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ivider"/>
          <p:cNvCxnSpPr/>
          <p:nvPr/>
        </p:nvCxnSpPr>
        <p:spPr>
          <a:xfrm>
            <a:off x="6127507" y="3292757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ivider"/>
          <p:cNvCxnSpPr/>
          <p:nvPr/>
        </p:nvCxnSpPr>
        <p:spPr>
          <a:xfrm>
            <a:off x="6101187" y="3836420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Nav Icon"/>
          <p:cNvSpPr>
            <a:spLocks noChangeAspect="1" noEditPoints="1"/>
          </p:cNvSpPr>
          <p:nvPr/>
        </p:nvSpPr>
        <p:spPr bwMode="auto">
          <a:xfrm>
            <a:off x="3062143" y="1647023"/>
            <a:ext cx="224962" cy="150054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Edit Contact"/>
          <p:cNvGrpSpPr/>
          <p:nvPr/>
        </p:nvGrpSpPr>
        <p:grpSpPr>
          <a:xfrm>
            <a:off x="8877258" y="1391852"/>
            <a:ext cx="2290757" cy="4064000"/>
            <a:chOff x="590929" y="1261242"/>
            <a:chExt cx="2290757" cy="4064000"/>
          </a:xfrm>
        </p:grpSpPr>
        <p:sp>
          <p:nvSpPr>
            <p:cNvPr id="84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Contact Photo"/>
            <p:cNvGrpSpPr/>
            <p:nvPr/>
          </p:nvGrpSpPr>
          <p:grpSpPr>
            <a:xfrm>
              <a:off x="595686" y="1769163"/>
              <a:ext cx="2286000" cy="1164458"/>
              <a:chOff x="595686" y="1769163"/>
              <a:chExt cx="2286000" cy="1164458"/>
            </a:xfrm>
          </p:grpSpPr>
          <p:sp>
            <p:nvSpPr>
              <p:cNvPr id="149" name="Contact Photo Background"/>
              <p:cNvSpPr/>
              <p:nvPr/>
            </p:nvSpPr>
            <p:spPr>
              <a:xfrm>
                <a:off x="595686" y="1769163"/>
                <a:ext cx="2286000" cy="1164458"/>
              </a:xfrm>
              <a:prstGeom prst="rect">
                <a:avLst/>
              </a:prstGeom>
              <a:solidFill>
                <a:srgbClr val="E7E7E7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User"/>
              <p:cNvSpPr>
                <a:spLocks noChangeAspect="1" noEditPoints="1"/>
              </p:cNvSpPr>
              <p:nvPr/>
            </p:nvSpPr>
            <p:spPr bwMode="auto">
              <a:xfrm>
                <a:off x="1225929" y="1917621"/>
                <a:ext cx="1016000" cy="1016000"/>
              </a:xfrm>
              <a:custGeom>
                <a:avLst/>
                <a:gdLst>
                  <a:gd name="T0" fmla="*/ 4516 w 9031"/>
                  <a:gd name="T1" fmla="*/ 0 h 9031"/>
                  <a:gd name="T2" fmla="*/ 2258 w 9031"/>
                  <a:gd name="T3" fmla="*/ 2258 h 9031"/>
                  <a:gd name="T4" fmla="*/ 4516 w 9031"/>
                  <a:gd name="T5" fmla="*/ 4515 h 9031"/>
                  <a:gd name="T6" fmla="*/ 6773 w 9031"/>
                  <a:gd name="T7" fmla="*/ 2258 h 9031"/>
                  <a:gd name="T8" fmla="*/ 4516 w 9031"/>
                  <a:gd name="T9" fmla="*/ 0 h 9031"/>
                  <a:gd name="T10" fmla="*/ 4516 w 9031"/>
                  <a:gd name="T11" fmla="*/ 5661 h 9031"/>
                  <a:gd name="T12" fmla="*/ 0 w 9031"/>
                  <a:gd name="T13" fmla="*/ 7564 h 9031"/>
                  <a:gd name="T14" fmla="*/ 0 w 9031"/>
                  <a:gd name="T15" fmla="*/ 9031 h 9031"/>
                  <a:gd name="T16" fmla="*/ 9031 w 9031"/>
                  <a:gd name="T17" fmla="*/ 9031 h 9031"/>
                  <a:gd name="T18" fmla="*/ 9031 w 9031"/>
                  <a:gd name="T19" fmla="*/ 7564 h 9031"/>
                  <a:gd name="T20" fmla="*/ 4516 w 9031"/>
                  <a:gd name="T21" fmla="*/ 5661 h 9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31" h="9031">
                    <a:moveTo>
                      <a:pt x="4516" y="0"/>
                    </a:moveTo>
                    <a:cubicBezTo>
                      <a:pt x="3269" y="0"/>
                      <a:pt x="2258" y="1011"/>
                      <a:pt x="2258" y="2258"/>
                    </a:cubicBezTo>
                    <a:cubicBezTo>
                      <a:pt x="2258" y="3505"/>
                      <a:pt x="3269" y="4515"/>
                      <a:pt x="4516" y="4515"/>
                    </a:cubicBezTo>
                    <a:cubicBezTo>
                      <a:pt x="5762" y="4515"/>
                      <a:pt x="6773" y="3505"/>
                      <a:pt x="6773" y="2258"/>
                    </a:cubicBezTo>
                    <a:cubicBezTo>
                      <a:pt x="6773" y="1011"/>
                      <a:pt x="5762" y="0"/>
                      <a:pt x="4516" y="0"/>
                    </a:cubicBezTo>
                    <a:close/>
                    <a:moveTo>
                      <a:pt x="4516" y="5661"/>
                    </a:moveTo>
                    <a:cubicBezTo>
                      <a:pt x="2258" y="5658"/>
                      <a:pt x="0" y="6290"/>
                      <a:pt x="0" y="7564"/>
                    </a:cubicBezTo>
                    <a:lnTo>
                      <a:pt x="0" y="9031"/>
                    </a:lnTo>
                    <a:lnTo>
                      <a:pt x="9031" y="9031"/>
                    </a:lnTo>
                    <a:lnTo>
                      <a:pt x="9031" y="7564"/>
                    </a:lnTo>
                    <a:cubicBezTo>
                      <a:pt x="9031" y="6302"/>
                      <a:pt x="6773" y="5664"/>
                      <a:pt x="4516" y="5661"/>
                    </a:cubicBezTo>
                    <a:close/>
                  </a:path>
                </a:pathLst>
              </a:custGeom>
              <a:solidFill>
                <a:srgbClr val="D4D4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6" name="Edit Panel"/>
            <p:cNvGrpSpPr/>
            <p:nvPr/>
          </p:nvGrpSpPr>
          <p:grpSpPr>
            <a:xfrm>
              <a:off x="590929" y="2933621"/>
              <a:ext cx="2286000" cy="2082856"/>
              <a:chOff x="590929" y="2933621"/>
              <a:chExt cx="2286000" cy="2082856"/>
            </a:xfrm>
          </p:grpSpPr>
          <p:sp>
            <p:nvSpPr>
              <p:cNvPr id="111" name="Contact Photo Background"/>
              <p:cNvSpPr/>
              <p:nvPr/>
            </p:nvSpPr>
            <p:spPr>
              <a:xfrm>
                <a:off x="590929" y="2933621"/>
                <a:ext cx="2286000" cy="2082856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2" name="Text Field"/>
              <p:cNvGrpSpPr/>
              <p:nvPr/>
            </p:nvGrpSpPr>
            <p:grpSpPr>
              <a:xfrm>
                <a:off x="1042757" y="3156963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147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이름</a:t>
                  </a:r>
                  <a:endPara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3" name="Text Field"/>
              <p:cNvGrpSpPr/>
              <p:nvPr/>
            </p:nvGrpSpPr>
            <p:grpSpPr>
              <a:xfrm>
                <a:off x="1042757" y="3465813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45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650</a:t>
                  </a:r>
                </a:p>
              </p:txBody>
            </p:sp>
          </p:grpSp>
          <p:grpSp>
            <p:nvGrpSpPr>
              <p:cNvPr id="114" name="Text Field"/>
              <p:cNvGrpSpPr/>
              <p:nvPr/>
            </p:nvGrpSpPr>
            <p:grpSpPr>
              <a:xfrm>
                <a:off x="1042757" y="3771488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43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이메일</a:t>
                  </a:r>
                  <a:endParaRPr lang="en-US" sz="800" dirty="0" smtClean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5" name="Text Field"/>
              <p:cNvGrpSpPr/>
              <p:nvPr/>
            </p:nvGrpSpPr>
            <p:grpSpPr>
              <a:xfrm>
                <a:off x="1042757" y="4077162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41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사는 곳</a:t>
                  </a:r>
                  <a:endParaRPr lang="en-US" sz="800" b="1" dirty="0" smtClean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6" name="Text Field"/>
              <p:cNvGrpSpPr/>
              <p:nvPr/>
            </p:nvGrpSpPr>
            <p:grpSpPr>
              <a:xfrm>
                <a:off x="1042757" y="4382836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139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상담원 연결</a:t>
                  </a:r>
                  <a:endParaRPr lang="en-US" altLang="ko-KR" sz="8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7" name="Text Field"/>
              <p:cNvGrpSpPr/>
              <p:nvPr/>
            </p:nvGrpSpPr>
            <p:grpSpPr>
              <a:xfrm>
                <a:off x="1042757" y="4688509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137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Add note</a:t>
                  </a:r>
                </a:p>
              </p:txBody>
            </p:sp>
          </p:grpSp>
          <p:cxnSp>
            <p:nvCxnSpPr>
              <p:cNvPr id="118" name="Text Cursor"/>
              <p:cNvCxnSpPr/>
              <p:nvPr/>
            </p:nvCxnSpPr>
            <p:spPr>
              <a:xfrm flipV="1">
                <a:off x="1229592" y="3513716"/>
                <a:ext cx="0" cy="124784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9" name="Drop-down Field"/>
              <p:cNvGrpSpPr/>
              <p:nvPr/>
            </p:nvGrpSpPr>
            <p:grpSpPr>
              <a:xfrm>
                <a:off x="2211648" y="3465813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134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136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0" name="Drop-down Field"/>
              <p:cNvGrpSpPr/>
              <p:nvPr/>
            </p:nvGrpSpPr>
            <p:grpSpPr>
              <a:xfrm>
                <a:off x="2211648" y="3773717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131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</a:t>
                  </a:r>
                </a:p>
              </p:txBody>
            </p:sp>
            <p:sp>
              <p:nvSpPr>
                <p:cNvPr id="133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1" name="Drop-down Field"/>
              <p:cNvGrpSpPr/>
              <p:nvPr/>
            </p:nvGrpSpPr>
            <p:grpSpPr>
              <a:xfrm>
                <a:off x="2211648" y="4072971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128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 smtClean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Home</a:t>
                  </a:r>
                </a:p>
              </p:txBody>
            </p:sp>
            <p:sp>
              <p:nvSpPr>
                <p:cNvPr id="130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2" name="Add Note Icon"/>
              <p:cNvSpPr>
                <a:spLocks noChangeAspect="1"/>
              </p:cNvSpPr>
              <p:nvPr/>
            </p:nvSpPr>
            <p:spPr bwMode="auto">
              <a:xfrm>
                <a:off x="729643" y="4756910"/>
                <a:ext cx="87313" cy="88900"/>
              </a:xfrm>
              <a:custGeom>
                <a:avLst/>
                <a:gdLst>
                  <a:gd name="T0" fmla="*/ 55 w 55"/>
                  <a:gd name="T1" fmla="*/ 32 h 56"/>
                  <a:gd name="T2" fmla="*/ 31 w 55"/>
                  <a:gd name="T3" fmla="*/ 32 h 56"/>
                  <a:gd name="T4" fmla="*/ 31 w 55"/>
                  <a:gd name="T5" fmla="*/ 56 h 56"/>
                  <a:gd name="T6" fmla="*/ 23 w 55"/>
                  <a:gd name="T7" fmla="*/ 56 h 56"/>
                  <a:gd name="T8" fmla="*/ 23 w 55"/>
                  <a:gd name="T9" fmla="*/ 32 h 56"/>
                  <a:gd name="T10" fmla="*/ 0 w 55"/>
                  <a:gd name="T11" fmla="*/ 32 h 56"/>
                  <a:gd name="T12" fmla="*/ 0 w 55"/>
                  <a:gd name="T13" fmla="*/ 24 h 56"/>
                  <a:gd name="T14" fmla="*/ 23 w 55"/>
                  <a:gd name="T15" fmla="*/ 24 h 56"/>
                  <a:gd name="T16" fmla="*/ 23 w 55"/>
                  <a:gd name="T17" fmla="*/ 0 h 56"/>
                  <a:gd name="T18" fmla="*/ 31 w 55"/>
                  <a:gd name="T19" fmla="*/ 0 h 56"/>
                  <a:gd name="T20" fmla="*/ 31 w 55"/>
                  <a:gd name="T21" fmla="*/ 24 h 56"/>
                  <a:gd name="T22" fmla="*/ 55 w 55"/>
                  <a:gd name="T23" fmla="*/ 24 h 56"/>
                  <a:gd name="T24" fmla="*/ 55 w 55"/>
                  <a:gd name="T25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6">
                    <a:moveTo>
                      <a:pt x="55" y="32"/>
                    </a:moveTo>
                    <a:lnTo>
                      <a:pt x="31" y="32"/>
                    </a:lnTo>
                    <a:lnTo>
                      <a:pt x="31" y="56"/>
                    </a:lnTo>
                    <a:lnTo>
                      <a:pt x="23" y="56"/>
                    </a:lnTo>
                    <a:lnTo>
                      <a:pt x="23" y="32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3" y="24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31" y="24"/>
                    </a:lnTo>
                    <a:lnTo>
                      <a:pt x="55" y="24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Ringtone Icon"/>
              <p:cNvSpPr>
                <a:spLocks noChangeAspect="1" noEditPoints="1"/>
              </p:cNvSpPr>
              <p:nvPr/>
            </p:nvSpPr>
            <p:spPr bwMode="auto">
              <a:xfrm>
                <a:off x="716943" y="4440125"/>
                <a:ext cx="112713" cy="111125"/>
              </a:xfrm>
              <a:custGeom>
                <a:avLst/>
                <a:gdLst>
                  <a:gd name="T0" fmla="*/ 0 w 508"/>
                  <a:gd name="T1" fmla="*/ 163 h 495"/>
                  <a:gd name="T2" fmla="*/ 0 w 508"/>
                  <a:gd name="T3" fmla="*/ 332 h 495"/>
                  <a:gd name="T4" fmla="*/ 113 w 508"/>
                  <a:gd name="T5" fmla="*/ 332 h 495"/>
                  <a:gd name="T6" fmla="*/ 254 w 508"/>
                  <a:gd name="T7" fmla="*/ 473 h 495"/>
                  <a:gd name="T8" fmla="*/ 254 w 508"/>
                  <a:gd name="T9" fmla="*/ 22 h 495"/>
                  <a:gd name="T10" fmla="*/ 113 w 508"/>
                  <a:gd name="T11" fmla="*/ 163 h 495"/>
                  <a:gd name="T12" fmla="*/ 0 w 508"/>
                  <a:gd name="T13" fmla="*/ 163 h 495"/>
                  <a:gd name="T14" fmla="*/ 381 w 508"/>
                  <a:gd name="T15" fmla="*/ 247 h 495"/>
                  <a:gd name="T16" fmla="*/ 310 w 508"/>
                  <a:gd name="T17" fmla="*/ 134 h 495"/>
                  <a:gd name="T18" fmla="*/ 310 w 508"/>
                  <a:gd name="T19" fmla="*/ 361 h 495"/>
                  <a:gd name="T20" fmla="*/ 381 w 508"/>
                  <a:gd name="T21" fmla="*/ 247 h 495"/>
                  <a:gd name="T22" fmla="*/ 310 w 508"/>
                  <a:gd name="T23" fmla="*/ 0 h 495"/>
                  <a:gd name="T24" fmla="*/ 310 w 508"/>
                  <a:gd name="T25" fmla="*/ 58 h 495"/>
                  <a:gd name="T26" fmla="*/ 451 w 508"/>
                  <a:gd name="T27" fmla="*/ 247 h 495"/>
                  <a:gd name="T28" fmla="*/ 310 w 508"/>
                  <a:gd name="T29" fmla="*/ 437 h 495"/>
                  <a:gd name="T30" fmla="*/ 310 w 508"/>
                  <a:gd name="T31" fmla="*/ 495 h 495"/>
                  <a:gd name="T32" fmla="*/ 508 w 508"/>
                  <a:gd name="T33" fmla="*/ 247 h 495"/>
                  <a:gd name="T34" fmla="*/ 310 w 508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8" h="495">
                    <a:moveTo>
                      <a:pt x="0" y="163"/>
                    </a:moveTo>
                    <a:lnTo>
                      <a:pt x="0" y="332"/>
                    </a:lnTo>
                    <a:lnTo>
                      <a:pt x="113" y="332"/>
                    </a:lnTo>
                    <a:lnTo>
                      <a:pt x="254" y="473"/>
                    </a:lnTo>
                    <a:lnTo>
                      <a:pt x="254" y="22"/>
                    </a:lnTo>
                    <a:lnTo>
                      <a:pt x="113" y="163"/>
                    </a:lnTo>
                    <a:lnTo>
                      <a:pt x="0" y="163"/>
                    </a:lnTo>
                    <a:close/>
                    <a:moveTo>
                      <a:pt x="381" y="247"/>
                    </a:moveTo>
                    <a:cubicBezTo>
                      <a:pt x="381" y="197"/>
                      <a:pt x="352" y="154"/>
                      <a:pt x="310" y="134"/>
                    </a:cubicBezTo>
                    <a:lnTo>
                      <a:pt x="310" y="361"/>
                    </a:lnTo>
                    <a:cubicBezTo>
                      <a:pt x="352" y="340"/>
                      <a:pt x="381" y="297"/>
                      <a:pt x="381" y="247"/>
                    </a:cubicBezTo>
                    <a:close/>
                    <a:moveTo>
                      <a:pt x="310" y="0"/>
                    </a:moveTo>
                    <a:lnTo>
                      <a:pt x="310" y="58"/>
                    </a:lnTo>
                    <a:cubicBezTo>
                      <a:pt x="392" y="82"/>
                      <a:pt x="451" y="158"/>
                      <a:pt x="451" y="247"/>
                    </a:cubicBezTo>
                    <a:cubicBezTo>
                      <a:pt x="451" y="337"/>
                      <a:pt x="392" y="412"/>
                      <a:pt x="310" y="437"/>
                    </a:cubicBezTo>
                    <a:lnTo>
                      <a:pt x="310" y="495"/>
                    </a:lnTo>
                    <a:cubicBezTo>
                      <a:pt x="423" y="469"/>
                      <a:pt x="508" y="368"/>
                      <a:pt x="508" y="247"/>
                    </a:cubicBezTo>
                    <a:cubicBezTo>
                      <a:pt x="508" y="127"/>
                      <a:pt x="423" y="26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Address Icon"/>
              <p:cNvSpPr>
                <a:spLocks noChangeAspect="1" noEditPoints="1"/>
              </p:cNvSpPr>
              <p:nvPr/>
            </p:nvSpPr>
            <p:spPr bwMode="auto">
              <a:xfrm>
                <a:off x="729643" y="4126513"/>
                <a:ext cx="87313" cy="127000"/>
              </a:xfrm>
              <a:custGeom>
                <a:avLst/>
                <a:gdLst>
                  <a:gd name="T0" fmla="*/ 198 w 395"/>
                  <a:gd name="T1" fmla="*/ 0 h 565"/>
                  <a:gd name="T2" fmla="*/ 0 w 395"/>
                  <a:gd name="T3" fmla="*/ 198 h 565"/>
                  <a:gd name="T4" fmla="*/ 198 w 395"/>
                  <a:gd name="T5" fmla="*/ 565 h 565"/>
                  <a:gd name="T6" fmla="*/ 395 w 395"/>
                  <a:gd name="T7" fmla="*/ 198 h 565"/>
                  <a:gd name="T8" fmla="*/ 198 w 395"/>
                  <a:gd name="T9" fmla="*/ 0 h 565"/>
                  <a:gd name="T10" fmla="*/ 198 w 395"/>
                  <a:gd name="T11" fmla="*/ 268 h 565"/>
                  <a:gd name="T12" fmla="*/ 127 w 395"/>
                  <a:gd name="T13" fmla="*/ 198 h 565"/>
                  <a:gd name="T14" fmla="*/ 198 w 395"/>
                  <a:gd name="T15" fmla="*/ 127 h 565"/>
                  <a:gd name="T16" fmla="*/ 268 w 395"/>
                  <a:gd name="T17" fmla="*/ 198 h 565"/>
                  <a:gd name="T18" fmla="*/ 198 w 395"/>
                  <a:gd name="T19" fmla="*/ 268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65">
                    <a:moveTo>
                      <a:pt x="198" y="0"/>
                    </a:moveTo>
                    <a:cubicBezTo>
                      <a:pt x="88" y="0"/>
                      <a:pt x="0" y="88"/>
                      <a:pt x="0" y="198"/>
                    </a:cubicBezTo>
                    <a:cubicBezTo>
                      <a:pt x="0" y="346"/>
                      <a:pt x="198" y="565"/>
                      <a:pt x="198" y="565"/>
                    </a:cubicBezTo>
                    <a:cubicBezTo>
                      <a:pt x="198" y="565"/>
                      <a:pt x="395" y="346"/>
                      <a:pt x="395" y="198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268"/>
                    </a:moveTo>
                    <a:cubicBezTo>
                      <a:pt x="159" y="268"/>
                      <a:pt x="127" y="237"/>
                      <a:pt x="127" y="198"/>
                    </a:cubicBezTo>
                    <a:cubicBezTo>
                      <a:pt x="127" y="159"/>
                      <a:pt x="159" y="127"/>
                      <a:pt x="198" y="127"/>
                    </a:cubicBezTo>
                    <a:cubicBezTo>
                      <a:pt x="237" y="127"/>
                      <a:pt x="268" y="159"/>
                      <a:pt x="268" y="198"/>
                    </a:cubicBezTo>
                    <a:cubicBezTo>
                      <a:pt x="268" y="237"/>
                      <a:pt x="237" y="268"/>
                      <a:pt x="198" y="26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Email Icon"/>
              <p:cNvSpPr>
                <a:spLocks noChangeAspect="1" noEditPoints="1"/>
              </p:cNvSpPr>
              <p:nvPr/>
            </p:nvSpPr>
            <p:spPr bwMode="auto">
              <a:xfrm>
                <a:off x="709799" y="3833539"/>
                <a:ext cx="127000" cy="101600"/>
              </a:xfrm>
              <a:custGeom>
                <a:avLst/>
                <a:gdLst>
                  <a:gd name="T0" fmla="*/ 508 w 565"/>
                  <a:gd name="T1" fmla="*/ 0 h 451"/>
                  <a:gd name="T2" fmla="*/ 57 w 565"/>
                  <a:gd name="T3" fmla="*/ 0 h 451"/>
                  <a:gd name="T4" fmla="*/ 1 w 565"/>
                  <a:gd name="T5" fmla="*/ 56 h 451"/>
                  <a:gd name="T6" fmla="*/ 0 w 565"/>
                  <a:gd name="T7" fmla="*/ 395 h 451"/>
                  <a:gd name="T8" fmla="*/ 57 w 565"/>
                  <a:gd name="T9" fmla="*/ 451 h 451"/>
                  <a:gd name="T10" fmla="*/ 508 w 565"/>
                  <a:gd name="T11" fmla="*/ 451 h 451"/>
                  <a:gd name="T12" fmla="*/ 565 w 565"/>
                  <a:gd name="T13" fmla="*/ 395 h 451"/>
                  <a:gd name="T14" fmla="*/ 565 w 565"/>
                  <a:gd name="T15" fmla="*/ 56 h 451"/>
                  <a:gd name="T16" fmla="*/ 508 w 565"/>
                  <a:gd name="T17" fmla="*/ 0 h 451"/>
                  <a:gd name="T18" fmla="*/ 508 w 565"/>
                  <a:gd name="T19" fmla="*/ 112 h 451"/>
                  <a:gd name="T20" fmla="*/ 283 w 565"/>
                  <a:gd name="T21" fmla="*/ 254 h 451"/>
                  <a:gd name="T22" fmla="*/ 57 w 565"/>
                  <a:gd name="T23" fmla="*/ 112 h 451"/>
                  <a:gd name="T24" fmla="*/ 57 w 565"/>
                  <a:gd name="T25" fmla="*/ 56 h 451"/>
                  <a:gd name="T26" fmla="*/ 283 w 565"/>
                  <a:gd name="T27" fmla="*/ 197 h 451"/>
                  <a:gd name="T28" fmla="*/ 508 w 565"/>
                  <a:gd name="T29" fmla="*/ 56 h 451"/>
                  <a:gd name="T30" fmla="*/ 508 w 565"/>
                  <a:gd name="T31" fmla="*/ 11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51">
                    <a:moveTo>
                      <a:pt x="508" y="0"/>
                    </a:moveTo>
                    <a:lnTo>
                      <a:pt x="57" y="0"/>
                    </a:lnTo>
                    <a:cubicBezTo>
                      <a:pt x="26" y="0"/>
                      <a:pt x="1" y="25"/>
                      <a:pt x="1" y="56"/>
                    </a:cubicBezTo>
                    <a:lnTo>
                      <a:pt x="0" y="395"/>
                    </a:lnTo>
                    <a:cubicBezTo>
                      <a:pt x="0" y="426"/>
                      <a:pt x="26" y="451"/>
                      <a:pt x="57" y="451"/>
                    </a:cubicBezTo>
                    <a:lnTo>
                      <a:pt x="508" y="451"/>
                    </a:lnTo>
                    <a:cubicBezTo>
                      <a:pt x="539" y="451"/>
                      <a:pt x="565" y="426"/>
                      <a:pt x="565" y="395"/>
                    </a:cubicBezTo>
                    <a:lnTo>
                      <a:pt x="565" y="56"/>
                    </a:lnTo>
                    <a:cubicBezTo>
                      <a:pt x="565" y="25"/>
                      <a:pt x="539" y="0"/>
                      <a:pt x="508" y="0"/>
                    </a:cubicBezTo>
                    <a:close/>
                    <a:moveTo>
                      <a:pt x="508" y="112"/>
                    </a:moveTo>
                    <a:lnTo>
                      <a:pt x="283" y="254"/>
                    </a:lnTo>
                    <a:lnTo>
                      <a:pt x="57" y="112"/>
                    </a:lnTo>
                    <a:lnTo>
                      <a:pt x="57" y="56"/>
                    </a:lnTo>
                    <a:lnTo>
                      <a:pt x="283" y="197"/>
                    </a:lnTo>
                    <a:lnTo>
                      <a:pt x="508" y="56"/>
                    </a:lnTo>
                    <a:lnTo>
                      <a:pt x="508" y="11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Phone Icon"/>
              <p:cNvSpPr>
                <a:spLocks noChangeAspect="1"/>
              </p:cNvSpPr>
              <p:nvPr/>
            </p:nvSpPr>
            <p:spPr bwMode="auto">
              <a:xfrm>
                <a:off x="716149" y="3521514"/>
                <a:ext cx="114300" cy="114300"/>
              </a:xfrm>
              <a:custGeom>
                <a:avLst/>
                <a:gdLst>
                  <a:gd name="T0" fmla="*/ 102 w 508"/>
                  <a:gd name="T1" fmla="*/ 220 h 508"/>
                  <a:gd name="T2" fmla="*/ 288 w 508"/>
                  <a:gd name="T3" fmla="*/ 406 h 508"/>
                  <a:gd name="T4" fmla="*/ 350 w 508"/>
                  <a:gd name="T5" fmla="*/ 344 h 508"/>
                  <a:gd name="T6" fmla="*/ 379 w 508"/>
                  <a:gd name="T7" fmla="*/ 337 h 508"/>
                  <a:gd name="T8" fmla="*/ 479 w 508"/>
                  <a:gd name="T9" fmla="*/ 353 h 508"/>
                  <a:gd name="T10" fmla="*/ 508 w 508"/>
                  <a:gd name="T11" fmla="*/ 382 h 508"/>
                  <a:gd name="T12" fmla="*/ 508 w 508"/>
                  <a:gd name="T13" fmla="*/ 480 h 508"/>
                  <a:gd name="T14" fmla="*/ 479 w 508"/>
                  <a:gd name="T15" fmla="*/ 508 h 508"/>
                  <a:gd name="T16" fmla="*/ 0 w 508"/>
                  <a:gd name="T17" fmla="*/ 29 h 508"/>
                  <a:gd name="T18" fmla="*/ 28 w 508"/>
                  <a:gd name="T19" fmla="*/ 0 h 508"/>
                  <a:gd name="T20" fmla="*/ 127 w 508"/>
                  <a:gd name="T21" fmla="*/ 0 h 508"/>
                  <a:gd name="T22" fmla="*/ 155 w 508"/>
                  <a:gd name="T23" fmla="*/ 29 h 508"/>
                  <a:gd name="T24" fmla="*/ 171 w 508"/>
                  <a:gd name="T25" fmla="*/ 129 h 508"/>
                  <a:gd name="T26" fmla="*/ 164 w 508"/>
                  <a:gd name="T27" fmla="*/ 158 h 508"/>
                  <a:gd name="T28" fmla="*/ 102 w 508"/>
                  <a:gd name="T29" fmla="*/ 22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102" y="220"/>
                    </a:moveTo>
                    <a:cubicBezTo>
                      <a:pt x="142" y="300"/>
                      <a:pt x="208" y="365"/>
                      <a:pt x="288" y="406"/>
                    </a:cubicBezTo>
                    <a:lnTo>
                      <a:pt x="350" y="344"/>
                    </a:lnTo>
                    <a:cubicBezTo>
                      <a:pt x="358" y="336"/>
                      <a:pt x="369" y="334"/>
                      <a:pt x="379" y="337"/>
                    </a:cubicBezTo>
                    <a:cubicBezTo>
                      <a:pt x="410" y="348"/>
                      <a:pt x="444" y="353"/>
                      <a:pt x="479" y="353"/>
                    </a:cubicBezTo>
                    <a:cubicBezTo>
                      <a:pt x="495" y="353"/>
                      <a:pt x="508" y="366"/>
                      <a:pt x="508" y="382"/>
                    </a:cubicBezTo>
                    <a:lnTo>
                      <a:pt x="508" y="480"/>
                    </a:lnTo>
                    <a:cubicBezTo>
                      <a:pt x="508" y="496"/>
                      <a:pt x="495" y="508"/>
                      <a:pt x="479" y="508"/>
                    </a:cubicBezTo>
                    <a:cubicBezTo>
                      <a:pt x="214" y="508"/>
                      <a:pt x="0" y="29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lnTo>
                      <a:pt x="127" y="0"/>
                    </a:lnTo>
                    <a:cubicBezTo>
                      <a:pt x="142" y="0"/>
                      <a:pt x="155" y="13"/>
                      <a:pt x="155" y="29"/>
                    </a:cubicBezTo>
                    <a:cubicBezTo>
                      <a:pt x="155" y="64"/>
                      <a:pt x="161" y="98"/>
                      <a:pt x="171" y="129"/>
                    </a:cubicBezTo>
                    <a:cubicBezTo>
                      <a:pt x="174" y="139"/>
                      <a:pt x="172" y="150"/>
                      <a:pt x="164" y="158"/>
                    </a:cubicBezTo>
                    <a:lnTo>
                      <a:pt x="102" y="22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Name Icon"/>
              <p:cNvSpPr>
                <a:spLocks noChangeAspect="1" noEditPoints="1"/>
              </p:cNvSpPr>
              <p:nvPr/>
            </p:nvSpPr>
            <p:spPr bwMode="auto">
              <a:xfrm>
                <a:off x="796534" y="4413739"/>
                <a:ext cx="166866" cy="169514"/>
              </a:xfrm>
              <a:custGeom>
                <a:avLst/>
                <a:gdLst>
                  <a:gd name="T0" fmla="*/ 226 w 451"/>
                  <a:gd name="T1" fmla="*/ 225 h 451"/>
                  <a:gd name="T2" fmla="*/ 339 w 451"/>
                  <a:gd name="T3" fmla="*/ 112 h 451"/>
                  <a:gd name="T4" fmla="*/ 226 w 451"/>
                  <a:gd name="T5" fmla="*/ 0 h 451"/>
                  <a:gd name="T6" fmla="*/ 113 w 451"/>
                  <a:gd name="T7" fmla="*/ 112 h 451"/>
                  <a:gd name="T8" fmla="*/ 226 w 451"/>
                  <a:gd name="T9" fmla="*/ 225 h 451"/>
                  <a:gd name="T10" fmla="*/ 226 w 451"/>
                  <a:gd name="T11" fmla="*/ 282 h 451"/>
                  <a:gd name="T12" fmla="*/ 0 w 451"/>
                  <a:gd name="T13" fmla="*/ 395 h 451"/>
                  <a:gd name="T14" fmla="*/ 0 w 451"/>
                  <a:gd name="T15" fmla="*/ 451 h 451"/>
                  <a:gd name="T16" fmla="*/ 451 w 451"/>
                  <a:gd name="T17" fmla="*/ 451 h 451"/>
                  <a:gd name="T18" fmla="*/ 451 w 451"/>
                  <a:gd name="T19" fmla="*/ 395 h 451"/>
                  <a:gd name="T20" fmla="*/ 226 w 451"/>
                  <a:gd name="T21" fmla="*/ 28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1" h="451">
                    <a:moveTo>
                      <a:pt x="226" y="225"/>
                    </a:moveTo>
                    <a:cubicBezTo>
                      <a:pt x="288" y="225"/>
                      <a:pt x="339" y="175"/>
                      <a:pt x="339" y="112"/>
                    </a:cubicBezTo>
                    <a:cubicBezTo>
                      <a:pt x="339" y="50"/>
                      <a:pt x="288" y="0"/>
                      <a:pt x="226" y="0"/>
                    </a:cubicBezTo>
                    <a:cubicBezTo>
                      <a:pt x="163" y="0"/>
                      <a:pt x="113" y="50"/>
                      <a:pt x="113" y="112"/>
                    </a:cubicBezTo>
                    <a:cubicBezTo>
                      <a:pt x="113" y="175"/>
                      <a:pt x="163" y="225"/>
                      <a:pt x="226" y="225"/>
                    </a:cubicBezTo>
                    <a:close/>
                    <a:moveTo>
                      <a:pt x="226" y="282"/>
                    </a:moveTo>
                    <a:cubicBezTo>
                      <a:pt x="150" y="282"/>
                      <a:pt x="0" y="320"/>
                      <a:pt x="0" y="395"/>
                    </a:cubicBezTo>
                    <a:lnTo>
                      <a:pt x="0" y="451"/>
                    </a:lnTo>
                    <a:lnTo>
                      <a:pt x="451" y="451"/>
                    </a:lnTo>
                    <a:lnTo>
                      <a:pt x="451" y="395"/>
                    </a:lnTo>
                    <a:cubicBezTo>
                      <a:pt x="451" y="320"/>
                      <a:pt x="301" y="282"/>
                      <a:pt x="226" y="282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7" name="Add Picture Button"/>
            <p:cNvGrpSpPr/>
            <p:nvPr/>
          </p:nvGrpSpPr>
          <p:grpSpPr>
            <a:xfrm>
              <a:off x="2410310" y="2755821"/>
              <a:ext cx="355600" cy="355600"/>
              <a:chOff x="2410310" y="2755821"/>
              <a:chExt cx="355600" cy="355600"/>
            </a:xfrm>
          </p:grpSpPr>
          <p:sp>
            <p:nvSpPr>
              <p:cNvPr id="109" name="Floating Button"/>
              <p:cNvSpPr>
                <a:spLocks noChangeAspect="1"/>
              </p:cNvSpPr>
              <p:nvPr/>
            </p:nvSpPr>
            <p:spPr>
              <a:xfrm>
                <a:off x="2410310" y="2755821"/>
                <a:ext cx="355600" cy="355600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822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amera Icon"/>
              <p:cNvSpPr>
                <a:spLocks noChangeAspect="1" noEditPoints="1"/>
              </p:cNvSpPr>
              <p:nvPr/>
            </p:nvSpPr>
            <p:spPr bwMode="auto">
              <a:xfrm>
                <a:off x="2524610" y="2876471"/>
                <a:ext cx="127000" cy="114300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8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106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 err="1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내정보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Back Icon"/>
              <p:cNvSpPr>
                <a:spLocks noChangeAspect="1"/>
              </p:cNvSpPr>
              <p:nvPr/>
            </p:nvSpPr>
            <p:spPr bwMode="auto">
              <a:xfrm>
                <a:off x="723293" y="1539622"/>
                <a:ext cx="100013" cy="101600"/>
              </a:xfrm>
              <a:custGeom>
                <a:avLst/>
                <a:gdLst>
                  <a:gd name="T0" fmla="*/ 63 w 63"/>
                  <a:gd name="T1" fmla="*/ 28 h 64"/>
                  <a:gd name="T2" fmla="*/ 15 w 63"/>
                  <a:gd name="T3" fmla="*/ 28 h 64"/>
                  <a:gd name="T4" fmla="*/ 37 w 63"/>
                  <a:gd name="T5" fmla="*/ 6 h 64"/>
                  <a:gd name="T6" fmla="*/ 32 w 63"/>
                  <a:gd name="T7" fmla="*/ 0 h 64"/>
                  <a:gd name="T8" fmla="*/ 0 w 63"/>
                  <a:gd name="T9" fmla="*/ 32 h 64"/>
                  <a:gd name="T10" fmla="*/ 32 w 63"/>
                  <a:gd name="T11" fmla="*/ 64 h 64"/>
                  <a:gd name="T12" fmla="*/ 37 w 63"/>
                  <a:gd name="T13" fmla="*/ 58 h 64"/>
                  <a:gd name="T14" fmla="*/ 15 w 63"/>
                  <a:gd name="T15" fmla="*/ 36 h 64"/>
                  <a:gd name="T16" fmla="*/ 63 w 63"/>
                  <a:gd name="T17" fmla="*/ 36 h 64"/>
                  <a:gd name="T18" fmla="*/ 63 w 63"/>
                  <a:gd name="T19" fmla="*/ 2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4">
                    <a:moveTo>
                      <a:pt x="63" y="28"/>
                    </a:moveTo>
                    <a:lnTo>
                      <a:pt x="15" y="28"/>
                    </a:lnTo>
                    <a:lnTo>
                      <a:pt x="37" y="6"/>
                    </a:lnTo>
                    <a:lnTo>
                      <a:pt x="32" y="0"/>
                    </a:lnTo>
                    <a:lnTo>
                      <a:pt x="0" y="32"/>
                    </a:lnTo>
                    <a:lnTo>
                      <a:pt x="32" y="64"/>
                    </a:lnTo>
                    <a:lnTo>
                      <a:pt x="37" y="58"/>
                    </a:lnTo>
                    <a:lnTo>
                      <a:pt x="15" y="36"/>
                    </a:lnTo>
                    <a:lnTo>
                      <a:pt x="63" y="36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 Icon"/>
              <p:cNvSpPr>
                <a:spLocks noChangeAspect="1"/>
              </p:cNvSpPr>
              <p:nvPr/>
            </p:nvSpPr>
            <p:spPr bwMode="auto">
              <a:xfrm>
                <a:off x="2651441" y="1549042"/>
                <a:ext cx="111125" cy="85725"/>
              </a:xfrm>
              <a:custGeom>
                <a:avLst/>
                <a:gdLst>
                  <a:gd name="T0" fmla="*/ 158 w 497"/>
                  <a:gd name="T1" fmla="*/ 299 h 379"/>
                  <a:gd name="T2" fmla="*/ 40 w 497"/>
                  <a:gd name="T3" fmla="*/ 181 h 379"/>
                  <a:gd name="T4" fmla="*/ 0 w 497"/>
                  <a:gd name="T5" fmla="*/ 221 h 379"/>
                  <a:gd name="T6" fmla="*/ 158 w 497"/>
                  <a:gd name="T7" fmla="*/ 379 h 379"/>
                  <a:gd name="T8" fmla="*/ 497 w 497"/>
                  <a:gd name="T9" fmla="*/ 40 h 379"/>
                  <a:gd name="T10" fmla="*/ 457 w 497"/>
                  <a:gd name="T11" fmla="*/ 0 h 379"/>
                  <a:gd name="T12" fmla="*/ 158 w 497"/>
                  <a:gd name="T13" fmla="*/ 29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379">
                    <a:moveTo>
                      <a:pt x="158" y="299"/>
                    </a:moveTo>
                    <a:lnTo>
                      <a:pt x="40" y="181"/>
                    </a:lnTo>
                    <a:lnTo>
                      <a:pt x="0" y="221"/>
                    </a:lnTo>
                    <a:lnTo>
                      <a:pt x="158" y="379"/>
                    </a:lnTo>
                    <a:lnTo>
                      <a:pt x="497" y="40"/>
                    </a:lnTo>
                    <a:lnTo>
                      <a:pt x="457" y="0"/>
                    </a:lnTo>
                    <a:lnTo>
                      <a:pt x="158" y="299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02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0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91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3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00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98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5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96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51" name="Name Icon"/>
          <p:cNvSpPr>
            <a:spLocks noChangeAspect="1" noEditPoints="1"/>
          </p:cNvSpPr>
          <p:nvPr/>
        </p:nvSpPr>
        <p:spPr bwMode="auto">
          <a:xfrm>
            <a:off x="8966483" y="3352609"/>
            <a:ext cx="166866" cy="169514"/>
          </a:xfrm>
          <a:custGeom>
            <a:avLst/>
            <a:gdLst>
              <a:gd name="T0" fmla="*/ 226 w 451"/>
              <a:gd name="T1" fmla="*/ 225 h 451"/>
              <a:gd name="T2" fmla="*/ 339 w 451"/>
              <a:gd name="T3" fmla="*/ 112 h 451"/>
              <a:gd name="T4" fmla="*/ 226 w 451"/>
              <a:gd name="T5" fmla="*/ 0 h 451"/>
              <a:gd name="T6" fmla="*/ 113 w 451"/>
              <a:gd name="T7" fmla="*/ 112 h 451"/>
              <a:gd name="T8" fmla="*/ 226 w 451"/>
              <a:gd name="T9" fmla="*/ 225 h 451"/>
              <a:gd name="T10" fmla="*/ 226 w 451"/>
              <a:gd name="T11" fmla="*/ 282 h 451"/>
              <a:gd name="T12" fmla="*/ 0 w 451"/>
              <a:gd name="T13" fmla="*/ 395 h 451"/>
              <a:gd name="T14" fmla="*/ 0 w 451"/>
              <a:gd name="T15" fmla="*/ 451 h 451"/>
              <a:gd name="T16" fmla="*/ 451 w 451"/>
              <a:gd name="T17" fmla="*/ 451 h 451"/>
              <a:gd name="T18" fmla="*/ 451 w 451"/>
              <a:gd name="T19" fmla="*/ 395 h 451"/>
              <a:gd name="T20" fmla="*/ 226 w 451"/>
              <a:gd name="T21" fmla="*/ 28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451">
                <a:moveTo>
                  <a:pt x="226" y="225"/>
                </a:moveTo>
                <a:cubicBezTo>
                  <a:pt x="288" y="225"/>
                  <a:pt x="339" y="175"/>
                  <a:pt x="339" y="112"/>
                </a:cubicBezTo>
                <a:cubicBezTo>
                  <a:pt x="339" y="50"/>
                  <a:pt x="288" y="0"/>
                  <a:pt x="226" y="0"/>
                </a:cubicBezTo>
                <a:cubicBezTo>
                  <a:pt x="163" y="0"/>
                  <a:pt x="113" y="50"/>
                  <a:pt x="113" y="112"/>
                </a:cubicBezTo>
                <a:cubicBezTo>
                  <a:pt x="113" y="175"/>
                  <a:pt x="163" y="225"/>
                  <a:pt x="226" y="225"/>
                </a:cubicBezTo>
                <a:close/>
                <a:moveTo>
                  <a:pt x="226" y="282"/>
                </a:moveTo>
                <a:cubicBezTo>
                  <a:pt x="150" y="282"/>
                  <a:pt x="0" y="320"/>
                  <a:pt x="0" y="395"/>
                </a:cubicBezTo>
                <a:lnTo>
                  <a:pt x="0" y="451"/>
                </a:lnTo>
                <a:lnTo>
                  <a:pt x="451" y="451"/>
                </a:lnTo>
                <a:lnTo>
                  <a:pt x="451" y="395"/>
                </a:lnTo>
                <a:cubicBezTo>
                  <a:pt x="451" y="320"/>
                  <a:pt x="301" y="282"/>
                  <a:pt x="226" y="282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466" y="5643526"/>
            <a:ext cx="105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903439" y="5641335"/>
            <a:ext cx="105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897967" y="5648284"/>
            <a:ext cx="105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3-2-1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8903907" y="5648284"/>
            <a:ext cx="105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56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 smtClean="0"/>
              <a:t>5.0 </a:t>
            </a:r>
            <a:r>
              <a:rPr lang="en-US" altLang="ko-KR" sz="3600" b="1" dirty="0"/>
              <a:t>Prototyping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9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 smtClean="0"/>
              <a:t>6.0 </a:t>
            </a:r>
            <a:r>
              <a:rPr lang="en-US" altLang="ko-KR" sz="3600" b="1" dirty="0" err="1" smtClean="0"/>
              <a:t>Laucher</a:t>
            </a:r>
            <a:r>
              <a:rPr lang="en-US" altLang="ko-KR" sz="3600" b="1" dirty="0" smtClean="0"/>
              <a:t> Icon</a:t>
            </a:r>
            <a:endParaRPr lang="en-US" altLang="ko-KR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1" y="914659"/>
            <a:ext cx="8596788" cy="57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7.0 App UI Design 1: Card list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54" y="816926"/>
            <a:ext cx="3398104" cy="60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8.0 App UI Design 2: Grid list</a:t>
            </a:r>
            <a:r>
              <a:rPr lang="en-US" altLang="ko-KR" sz="3600" b="1" dirty="0">
                <a:solidFill>
                  <a:schemeClr val="tx1"/>
                </a:solidFill>
              </a:rPr>
              <a:t> 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804984"/>
            <a:ext cx="3404821" cy="60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91312"/>
            <a:ext cx="8844737" cy="46974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1.0 Information </a:t>
            </a:r>
            <a:r>
              <a:rPr lang="en-US" altLang="ko-KR" b="1" dirty="0" smtClean="0">
                <a:solidFill>
                  <a:schemeClr val="tx1"/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1.1 </a:t>
            </a:r>
            <a:r>
              <a:rPr lang="en-US" altLang="ko-KR" b="1" dirty="0">
                <a:solidFill>
                  <a:schemeClr val="tx1"/>
                </a:solidFill>
              </a:rPr>
              <a:t>Information Architecture Benchmarking 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1.2</a:t>
            </a:r>
            <a:r>
              <a:rPr lang="en-US" altLang="ko-KR" b="1" dirty="0">
                <a:solidFill>
                  <a:schemeClr val="tx1"/>
                </a:solidFill>
              </a:rPr>
              <a:t> </a:t>
            </a:r>
            <a:r>
              <a:rPr lang="ko-KR" altLang="en-US" b="1" dirty="0" smtClean="0">
                <a:solidFill>
                  <a:schemeClr val="tx1"/>
                </a:solidFill>
              </a:rPr>
              <a:t>노인복지서비스앱</a:t>
            </a:r>
            <a:r>
              <a:rPr lang="ko-KR" altLang="en-US" b="1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IA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2.0 User Scenario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3.0 Flow Chart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4.0 Wire Frame Sketch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5.0 Prototyping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6.0 </a:t>
            </a:r>
            <a:r>
              <a:rPr lang="en-US" altLang="ko-KR" b="1" dirty="0" err="1">
                <a:solidFill>
                  <a:schemeClr val="tx1"/>
                </a:solidFill>
              </a:rPr>
              <a:t>Laucher</a:t>
            </a:r>
            <a:r>
              <a:rPr lang="en-US" altLang="ko-KR" b="1" dirty="0">
                <a:solidFill>
                  <a:schemeClr val="tx1"/>
                </a:solidFill>
              </a:rPr>
              <a:t> Icon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7.0 App UI Design 1: Card list 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8.0 App UI Design 2: Grid list  </a:t>
            </a:r>
          </a:p>
        </p:txBody>
      </p:sp>
    </p:spTree>
    <p:extLst>
      <p:ext uri="{BB962C8B-B14F-4D97-AF65-F5344CB8AC3E}">
        <p14:creationId xmlns:p14="http://schemas.microsoft.com/office/powerpoint/2010/main" val="24270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630"/>
            <a:ext cx="8596668" cy="143510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1.0 </a:t>
            </a:r>
            <a:r>
              <a:rPr lang="en-US" altLang="ko-KR" b="1" dirty="0"/>
              <a:t>Information </a:t>
            </a:r>
            <a:r>
              <a:rPr lang="en-US" altLang="ko-KR" b="1" dirty="0" smtClean="0"/>
              <a:t>Architecture</a:t>
            </a:r>
            <a:br>
              <a:rPr lang="en-US" altLang="ko-KR" b="1" dirty="0" smtClean="0"/>
            </a:br>
            <a:r>
              <a:rPr lang="en-US" altLang="ko-KR" b="1" dirty="0"/>
              <a:t>1.1 Information Architecture Benchmarking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481"/>
              </p:ext>
            </p:extLst>
          </p:nvPr>
        </p:nvGraphicFramePr>
        <p:xfrm>
          <a:off x="-1" y="1161192"/>
          <a:ext cx="3798277" cy="417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48">
                  <a:extLst>
                    <a:ext uri="{9D8B030D-6E8A-4147-A177-3AD203B41FA5}">
                      <a16:colId xmlns:a16="http://schemas.microsoft.com/office/drawing/2014/main" val="909713643"/>
                    </a:ext>
                  </a:extLst>
                </a:gridCol>
                <a:gridCol w="1229394">
                  <a:extLst>
                    <a:ext uri="{9D8B030D-6E8A-4147-A177-3AD203B41FA5}">
                      <a16:colId xmlns:a16="http://schemas.microsoft.com/office/drawing/2014/main" val="2290288605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3798310769"/>
                    </a:ext>
                  </a:extLst>
                </a:gridCol>
              </a:tblGrid>
              <a:tr h="59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err="1">
                          <a:effectLst/>
                        </a:rPr>
                        <a:t>인스타그램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7767828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검색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742012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사진 추가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0575661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활동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6014766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내정보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212418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게시물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사진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6903430"/>
                  </a:ext>
                </a:extLst>
              </a:tr>
              <a:tr h="596534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동영상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1365761"/>
                  </a:ext>
                </a:extLst>
              </a:tr>
            </a:tbl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67875536"/>
              </p:ext>
            </p:extLst>
          </p:nvPr>
        </p:nvGraphicFramePr>
        <p:xfrm>
          <a:off x="3798276" y="733181"/>
          <a:ext cx="71217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1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5630"/>
            <a:ext cx="8596668" cy="974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1.0 Information Architecture</a:t>
            </a:r>
          </a:p>
          <a:p>
            <a:pPr algn="l"/>
            <a:r>
              <a:rPr lang="en-US" altLang="ko-KR" sz="3600" b="1" dirty="0" smtClean="0"/>
              <a:t>1.2</a:t>
            </a:r>
            <a:r>
              <a:rPr lang="en-US" altLang="ko-KR" sz="3600" b="1" dirty="0"/>
              <a:t> </a:t>
            </a:r>
            <a:r>
              <a:rPr lang="ko-KR" altLang="en-US" sz="3600" b="1" dirty="0"/>
              <a:t>노인복지서비스앱 </a:t>
            </a:r>
            <a:r>
              <a:rPr lang="en-US" altLang="ko-KR" sz="3600" b="1" dirty="0"/>
              <a:t>IA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20215"/>
              </p:ext>
            </p:extLst>
          </p:nvPr>
        </p:nvGraphicFramePr>
        <p:xfrm>
          <a:off x="-4" y="990600"/>
          <a:ext cx="12192003" cy="5867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000">
                  <a:extLst>
                    <a:ext uri="{9D8B030D-6E8A-4147-A177-3AD203B41FA5}">
                      <a16:colId xmlns:a16="http://schemas.microsoft.com/office/drawing/2014/main" val="374966912"/>
                    </a:ext>
                  </a:extLst>
                </a:gridCol>
                <a:gridCol w="2228413">
                  <a:extLst>
                    <a:ext uri="{9D8B030D-6E8A-4147-A177-3AD203B41FA5}">
                      <a16:colId xmlns:a16="http://schemas.microsoft.com/office/drawing/2014/main" val="3273961689"/>
                    </a:ext>
                  </a:extLst>
                </a:gridCol>
                <a:gridCol w="1435615">
                  <a:extLst>
                    <a:ext uri="{9D8B030D-6E8A-4147-A177-3AD203B41FA5}">
                      <a16:colId xmlns:a16="http://schemas.microsoft.com/office/drawing/2014/main" val="1500816437"/>
                    </a:ext>
                  </a:extLst>
                </a:gridCol>
                <a:gridCol w="2528395">
                  <a:extLst>
                    <a:ext uri="{9D8B030D-6E8A-4147-A177-3AD203B41FA5}">
                      <a16:colId xmlns:a16="http://schemas.microsoft.com/office/drawing/2014/main" val="3907257168"/>
                    </a:ext>
                  </a:extLst>
                </a:gridCol>
                <a:gridCol w="3942580">
                  <a:extLst>
                    <a:ext uri="{9D8B030D-6E8A-4147-A177-3AD203B41FA5}">
                      <a16:colId xmlns:a16="http://schemas.microsoft.com/office/drawing/2014/main" val="841617856"/>
                    </a:ext>
                  </a:extLst>
                </a:gridCol>
              </a:tblGrid>
              <a:tr h="5622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노인복지서비스앱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카테고리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1depth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2depth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3depth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3697031"/>
                  </a:ext>
                </a:extLst>
              </a:tr>
              <a:tr h="499438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로그인화면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id,</a:t>
                      </a:r>
                      <a:r>
                        <a:rPr lang="ko-KR" altLang="en-US" sz="1800" u="none" strike="noStrike">
                          <a:effectLst/>
                        </a:rPr>
                        <a:t>비밀번호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712445"/>
                  </a:ext>
                </a:extLst>
              </a:tr>
              <a:tr h="5622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id,</a:t>
                      </a:r>
                      <a:r>
                        <a:rPr lang="ko-KR" altLang="en-US" sz="1800" u="none" strike="noStrike">
                          <a:effectLst/>
                        </a:rPr>
                        <a:t>비밀번호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2850175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내정보설정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이름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330922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나이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4347573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주민번호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687979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핸드폰인증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794379"/>
                  </a:ext>
                </a:extLst>
              </a:tr>
              <a:tr h="5622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관심사 등 세부정보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8147413"/>
                  </a:ext>
                </a:extLst>
              </a:tr>
              <a:tr h="5622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복지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복지정보 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자세한 안내를 위해 전문가와 상담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3008917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내정보수정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46602"/>
                  </a:ext>
                </a:extLst>
              </a:tr>
              <a:tr h="5622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구직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구직정보 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67213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내정보수정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34379"/>
                  </a:ext>
                </a:extLst>
              </a:tr>
              <a:tr h="562211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</a:rPr>
                        <a:t>정세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정세정보 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127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</a:rPr>
                        <a:t>내정보수정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3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966541314"/>
              </p:ext>
            </p:extLst>
          </p:nvPr>
        </p:nvGraphicFramePr>
        <p:xfrm>
          <a:off x="194407" y="0"/>
          <a:ext cx="1199759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0" y="15630"/>
            <a:ext cx="8596668" cy="974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1.0 Information Architecture</a:t>
            </a:r>
          </a:p>
          <a:p>
            <a:pPr algn="l"/>
            <a:r>
              <a:rPr lang="en-US" altLang="ko-KR" sz="3600" b="1" dirty="0" smtClean="0"/>
              <a:t>1.2</a:t>
            </a:r>
            <a:r>
              <a:rPr lang="en-US" altLang="ko-KR" sz="3600" b="1" dirty="0"/>
              <a:t> </a:t>
            </a:r>
            <a:r>
              <a:rPr lang="ko-KR" altLang="en-US" sz="3600" b="1" dirty="0"/>
              <a:t>노인복지서비스앱 </a:t>
            </a:r>
            <a:r>
              <a:rPr lang="en-US" altLang="ko-KR" sz="3600" b="1" dirty="0"/>
              <a:t>IA </a:t>
            </a:r>
          </a:p>
        </p:txBody>
      </p:sp>
    </p:spTree>
    <p:extLst>
      <p:ext uri="{BB962C8B-B14F-4D97-AF65-F5344CB8AC3E}">
        <p14:creationId xmlns:p14="http://schemas.microsoft.com/office/powerpoint/2010/main" val="24038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2.0 User Scenario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52682"/>
              </p:ext>
            </p:extLst>
          </p:nvPr>
        </p:nvGraphicFramePr>
        <p:xfrm>
          <a:off x="0" y="712177"/>
          <a:ext cx="9714524" cy="5543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2848">
                  <a:extLst>
                    <a:ext uri="{9D8B030D-6E8A-4147-A177-3AD203B41FA5}">
                      <a16:colId xmlns:a16="http://schemas.microsoft.com/office/drawing/2014/main" val="471031341"/>
                    </a:ext>
                  </a:extLst>
                </a:gridCol>
                <a:gridCol w="8141676">
                  <a:extLst>
                    <a:ext uri="{9D8B030D-6E8A-4147-A177-3AD203B41FA5}">
                      <a16:colId xmlns:a16="http://schemas.microsoft.com/office/drawing/2014/main" val="3429927493"/>
                    </a:ext>
                  </a:extLst>
                </a:gridCol>
              </a:tblGrid>
              <a:tr h="59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구성요소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25702"/>
                  </a:ext>
                </a:extLst>
              </a:tr>
              <a:tr h="663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그룹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● </a:t>
                      </a:r>
                      <a:r>
                        <a:rPr lang="ko-KR" altLang="en-US" dirty="0" err="1" smtClean="0"/>
                        <a:t>박팔순</a:t>
                      </a:r>
                      <a:r>
                        <a:rPr lang="en-US" altLang="ko-KR" dirty="0" smtClean="0"/>
                        <a:t>(80</a:t>
                      </a:r>
                      <a:r>
                        <a:rPr lang="ko-KR" altLang="en-US" dirty="0" smtClean="0"/>
                        <a:t>세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은 자신이 받을 수 있는 노후복지 혜택을 더 자세히 </a:t>
                      </a:r>
                      <a:r>
                        <a:rPr lang="ko-KR" altLang="en-US" dirty="0" err="1" smtClean="0"/>
                        <a:t>알고싶다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20566"/>
                  </a:ext>
                </a:extLst>
              </a:tr>
              <a:tr h="1544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시놉시스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● 살고 있는 곳은</a:t>
                      </a:r>
                      <a:r>
                        <a:rPr lang="ko-KR" altLang="en-US" baseline="0" dirty="0" smtClean="0"/>
                        <a:t> 서울시 강동구 이다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은퇴한지 오래되어 무료함을 느끼고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정치에 관심이 많다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금전적으로 넉넉하지 않다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복지관의 정보만으로는 혜택을 받는데 한계가 있다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25871"/>
                  </a:ext>
                </a:extLst>
              </a:tr>
              <a:tr h="49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니즈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● 자신이 </a:t>
                      </a:r>
                      <a:r>
                        <a:rPr lang="ko-KR" altLang="en-US" baseline="0" dirty="0" err="1" smtClean="0"/>
                        <a:t>받을수</a:t>
                      </a:r>
                      <a:r>
                        <a:rPr lang="ko-KR" altLang="en-US" baseline="0" dirty="0" smtClean="0"/>
                        <a:t> 있는 복지혜택에 대해 </a:t>
                      </a:r>
                      <a:r>
                        <a:rPr lang="ko-KR" altLang="en-US" baseline="0" dirty="0" err="1" smtClean="0"/>
                        <a:t>알고싶다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구직 정보를 </a:t>
                      </a:r>
                      <a:r>
                        <a:rPr lang="ko-KR" altLang="en-US" baseline="0" dirty="0" err="1" smtClean="0"/>
                        <a:t>알고싶다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19159"/>
                  </a:ext>
                </a:extLst>
              </a:tr>
              <a:tr h="490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불편 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● 스마트폰을 사용하기 어렵다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시력이 좋지않다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장시간 근무가 힘들다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62379"/>
                  </a:ext>
                </a:extLst>
              </a:tr>
              <a:tr h="1172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</a:t>
                      </a:r>
                      <a:r>
                        <a:rPr lang="ko-KR" altLang="en-US" baseline="0" dirty="0" smtClean="0"/>
                        <a:t>안 마련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핵심 기능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● 은퇴 후 노인이 받을 수 있는 복지에 대하여 검색 할 수 있는 기능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● 노인 구직 정보 시스템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● 노인이 접근하기 쉽고 단순한 </a:t>
                      </a:r>
                      <a:r>
                        <a:rPr lang="en-US" altLang="ko-KR" baseline="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● </a:t>
                      </a:r>
                      <a:r>
                        <a:rPr lang="en-US" altLang="ko-KR" baseline="0" dirty="0" smtClean="0"/>
                        <a:t>1:1 </a:t>
                      </a:r>
                      <a:r>
                        <a:rPr lang="ko-KR" altLang="en-US" baseline="0" dirty="0" smtClean="0"/>
                        <a:t>개인 맞춤 정보 서비스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7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/>
              <a:t>3.0 Flow Chart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41789" y="953966"/>
            <a:ext cx="6145824" cy="5662246"/>
          </a:xfrm>
          <a:prstGeom prst="rect">
            <a:avLst/>
          </a:prstGeom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682550794"/>
              </p:ext>
            </p:extLst>
          </p:nvPr>
        </p:nvGraphicFramePr>
        <p:xfrm>
          <a:off x="4194907" y="1745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475990" y="5289724"/>
            <a:ext cx="0" cy="64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258907" y="5593210"/>
            <a:ext cx="0" cy="34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475990" y="5934808"/>
            <a:ext cx="27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196754" y="5462752"/>
            <a:ext cx="1326729" cy="795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전문 복지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상담사와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1:1 </a:t>
            </a:r>
            <a:r>
              <a:rPr lang="ko-KR" altLang="en-US" b="1" dirty="0" smtClean="0">
                <a:solidFill>
                  <a:schemeClr val="tx1"/>
                </a:solidFill>
              </a:rPr>
              <a:t>상담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0057591" y="4366128"/>
            <a:ext cx="0" cy="109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 smtClean="0"/>
              <a:t>4.0 Wire Frame Sketch</a:t>
            </a:r>
            <a:endParaRPr lang="en-US" altLang="ko-KR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5123" y="1169377"/>
            <a:ext cx="62337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346059"/>
            <a:ext cx="2286037" cy="4064000"/>
            <a:chOff x="1519273" y="1064109"/>
            <a:chExt cx="2286037" cy="4064000"/>
          </a:xfrm>
        </p:grpSpPr>
        <p:sp>
          <p:nvSpPr>
            <p:cNvPr id="206" name="App Bar Container"/>
            <p:cNvSpPr>
              <a:spLocks noChangeArrowheads="1"/>
            </p:cNvSpPr>
            <p:nvPr/>
          </p:nvSpPr>
          <p:spPr bwMode="auto">
            <a:xfrm>
              <a:off x="1519273" y="1218162"/>
              <a:ext cx="2286000" cy="36301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노인복지서비스</a:t>
              </a:r>
              <a:endPara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ontact Photo Background"/>
            <p:cNvSpPr/>
            <p:nvPr/>
          </p:nvSpPr>
          <p:spPr>
            <a:xfrm>
              <a:off x="1946200" y="3897447"/>
              <a:ext cx="797802" cy="3936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1" name="Contacts"/>
            <p:cNvGrpSpPr/>
            <p:nvPr/>
          </p:nvGrpSpPr>
          <p:grpSpPr>
            <a:xfrm>
              <a:off x="1519310" y="1064109"/>
              <a:ext cx="2286000" cy="4064000"/>
              <a:chOff x="595686" y="1261242"/>
              <a:chExt cx="2286000" cy="4064000"/>
            </a:xfrm>
          </p:grpSpPr>
          <p:grpSp>
            <p:nvGrpSpPr>
              <p:cNvPr id="156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62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3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4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71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5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69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0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6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67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8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57" name="Navigation Bar"/>
              <p:cNvGrpSpPr/>
              <p:nvPr/>
            </p:nvGrpSpPr>
            <p:grpSpPr>
              <a:xfrm>
                <a:off x="595686" y="5020442"/>
                <a:ext cx="2286000" cy="304800"/>
                <a:chOff x="1517650" y="4775200"/>
                <a:chExt cx="2286000" cy="304800"/>
              </a:xfrm>
            </p:grpSpPr>
            <p:sp>
              <p:nvSpPr>
                <p:cNvPr id="158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0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1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0" name="Checkbox"/>
            <p:cNvSpPr>
              <a:spLocks noChangeAspect="1" noEditPoints="1"/>
            </p:cNvSpPr>
            <p:nvPr/>
          </p:nvSpPr>
          <p:spPr bwMode="auto">
            <a:xfrm>
              <a:off x="3091314" y="4414278"/>
              <a:ext cx="226099" cy="226099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Contact Photo Background"/>
            <p:cNvSpPr/>
            <p:nvPr/>
          </p:nvSpPr>
          <p:spPr>
            <a:xfrm>
              <a:off x="1946200" y="4329759"/>
              <a:ext cx="1078821" cy="3936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자동로그인</a:t>
              </a:r>
              <a:endPara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ontact Photo Background"/>
            <p:cNvSpPr/>
            <p:nvPr/>
          </p:nvSpPr>
          <p:spPr>
            <a:xfrm>
              <a:off x="2801730" y="3896754"/>
              <a:ext cx="958033" cy="3936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99525" y="1346059"/>
            <a:ext cx="2295761" cy="4064000"/>
            <a:chOff x="3650291" y="1127686"/>
            <a:chExt cx="2295761" cy="4064000"/>
          </a:xfrm>
        </p:grpSpPr>
        <p:sp>
          <p:nvSpPr>
            <p:cNvPr id="16" name="Background"/>
            <p:cNvSpPr/>
            <p:nvPr/>
          </p:nvSpPr>
          <p:spPr>
            <a:xfrm>
              <a:off x="3650291" y="112768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st Item"/>
            <p:cNvSpPr/>
            <p:nvPr/>
          </p:nvSpPr>
          <p:spPr>
            <a:xfrm>
              <a:off x="3660052" y="1606971"/>
              <a:ext cx="2286000" cy="20128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복지</a:t>
              </a:r>
              <a:endParaRPr lang="en-US" sz="16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구직</a:t>
              </a:r>
              <a:endParaRPr lang="en-US" altLang="ko-KR" sz="16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정세</a:t>
              </a:r>
              <a:endParaRPr lang="en-US" sz="16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Divider"/>
            <p:cNvCxnSpPr/>
            <p:nvPr/>
          </p:nvCxnSpPr>
          <p:spPr>
            <a:xfrm>
              <a:off x="4043719" y="2379855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pp Bar Container"/>
            <p:cNvSpPr>
              <a:spLocks noChangeArrowheads="1"/>
            </p:cNvSpPr>
            <p:nvPr/>
          </p:nvSpPr>
          <p:spPr bwMode="auto">
            <a:xfrm>
              <a:off x="3650291" y="1127686"/>
              <a:ext cx="2286000" cy="5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earch Icon"/>
            <p:cNvSpPr>
              <a:spLocks noChangeAspect="1" noEditPoints="1"/>
            </p:cNvSpPr>
            <p:nvPr/>
          </p:nvSpPr>
          <p:spPr bwMode="auto">
            <a:xfrm>
              <a:off x="3764606" y="1359656"/>
              <a:ext cx="182372" cy="181877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Menu Icon"/>
            <p:cNvSpPr>
              <a:spLocks noChangeAspect="1" noEditPoints="1"/>
            </p:cNvSpPr>
            <p:nvPr/>
          </p:nvSpPr>
          <p:spPr bwMode="auto">
            <a:xfrm>
              <a:off x="5777706" y="1407204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Status Bar"/>
            <p:cNvGrpSpPr/>
            <p:nvPr/>
          </p:nvGrpSpPr>
          <p:grpSpPr>
            <a:xfrm>
              <a:off x="3650291" y="1127686"/>
              <a:ext cx="2286000" cy="152400"/>
              <a:chOff x="595686" y="1268402"/>
              <a:chExt cx="2286000" cy="152400"/>
            </a:xfrm>
          </p:grpSpPr>
          <p:sp>
            <p:nvSpPr>
              <p:cNvPr id="38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4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4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4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Navigation Bar"/>
            <p:cNvGrpSpPr/>
            <p:nvPr/>
          </p:nvGrpSpPr>
          <p:grpSpPr>
            <a:xfrm>
              <a:off x="3650291" y="4886886"/>
              <a:ext cx="2286000" cy="304800"/>
              <a:chOff x="1517650" y="4775200"/>
              <a:chExt cx="2286000" cy="304800"/>
            </a:xfrm>
          </p:grpSpPr>
          <p:sp>
            <p:nvSpPr>
              <p:cNvPr id="34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50" name="Divider"/>
            <p:cNvCxnSpPr/>
            <p:nvPr/>
          </p:nvCxnSpPr>
          <p:spPr>
            <a:xfrm>
              <a:off x="3946978" y="2877606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Drop-down Arrow"/>
            <p:cNvSpPr>
              <a:spLocks noChangeAspect="1"/>
            </p:cNvSpPr>
            <p:nvPr/>
          </p:nvSpPr>
          <p:spPr bwMode="auto">
            <a:xfrm rot="10800000" flipH="1" flipV="1">
              <a:off x="5256754" y="1925338"/>
              <a:ext cx="215137" cy="113897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rop-down Arrow"/>
            <p:cNvSpPr>
              <a:spLocks noChangeAspect="1"/>
            </p:cNvSpPr>
            <p:nvPr/>
          </p:nvSpPr>
          <p:spPr bwMode="auto">
            <a:xfrm rot="10800000" flipH="1" flipV="1">
              <a:off x="5256755" y="2545604"/>
              <a:ext cx="215137" cy="113897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Drop-down Arrow"/>
            <p:cNvSpPr>
              <a:spLocks noChangeAspect="1"/>
            </p:cNvSpPr>
            <p:nvPr/>
          </p:nvSpPr>
          <p:spPr bwMode="auto">
            <a:xfrm rot="10800000" flipH="1" flipV="1">
              <a:off x="5256754" y="3179131"/>
              <a:ext cx="215137" cy="113897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8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97285" y="1341072"/>
            <a:ext cx="2295761" cy="4064000"/>
            <a:chOff x="6428310" y="1127686"/>
            <a:chExt cx="2295761" cy="4064000"/>
          </a:xfrm>
        </p:grpSpPr>
        <p:sp>
          <p:nvSpPr>
            <p:cNvPr id="55" name="Background"/>
            <p:cNvSpPr/>
            <p:nvPr/>
          </p:nvSpPr>
          <p:spPr>
            <a:xfrm>
              <a:off x="6428310" y="112768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st Item"/>
            <p:cNvSpPr/>
            <p:nvPr/>
          </p:nvSpPr>
          <p:spPr>
            <a:xfrm>
              <a:off x="6438071" y="1606971"/>
              <a:ext cx="2286000" cy="20128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구직 활동</a:t>
              </a:r>
              <a:endParaRPr lang="en-US" sz="1600" noProof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구직 조건</a:t>
              </a:r>
              <a:endParaRPr lang="en-US" altLang="ko-KR" sz="16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60000"/>
                </a:lnSpc>
              </a:pPr>
              <a:r>
                <a:rPr lang="ko-KR" altLang="en-US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노인 구직 복지</a:t>
              </a:r>
              <a:endParaRPr lang="en-US" altLang="ko-KR" sz="1600" noProof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7" name="Divider"/>
            <p:cNvCxnSpPr/>
            <p:nvPr/>
          </p:nvCxnSpPr>
          <p:spPr>
            <a:xfrm>
              <a:off x="6627884" y="2223991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pp Bar Container"/>
            <p:cNvSpPr>
              <a:spLocks noChangeArrowheads="1"/>
            </p:cNvSpPr>
            <p:nvPr/>
          </p:nvSpPr>
          <p:spPr bwMode="auto">
            <a:xfrm>
              <a:off x="6428310" y="1127686"/>
              <a:ext cx="2286000" cy="5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Search Icon"/>
            <p:cNvSpPr>
              <a:spLocks noChangeAspect="1" noEditPoints="1"/>
            </p:cNvSpPr>
            <p:nvPr/>
          </p:nvSpPr>
          <p:spPr bwMode="auto">
            <a:xfrm>
              <a:off x="6542625" y="1359656"/>
              <a:ext cx="182372" cy="181877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Menu Icon"/>
            <p:cNvSpPr>
              <a:spLocks noChangeAspect="1" noEditPoints="1"/>
            </p:cNvSpPr>
            <p:nvPr/>
          </p:nvSpPr>
          <p:spPr bwMode="auto">
            <a:xfrm>
              <a:off x="8555725" y="1407204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Status Bar"/>
            <p:cNvGrpSpPr/>
            <p:nvPr/>
          </p:nvGrpSpPr>
          <p:grpSpPr>
            <a:xfrm>
              <a:off x="6428310" y="1127686"/>
              <a:ext cx="2286000" cy="152400"/>
              <a:chOff x="595686" y="1268402"/>
              <a:chExt cx="2286000" cy="152400"/>
            </a:xfrm>
          </p:grpSpPr>
          <p:sp>
            <p:nvSpPr>
              <p:cNvPr id="71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3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80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4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78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76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2" name="Navigation Bar"/>
            <p:cNvGrpSpPr/>
            <p:nvPr/>
          </p:nvGrpSpPr>
          <p:grpSpPr>
            <a:xfrm>
              <a:off x="6428310" y="4886886"/>
              <a:ext cx="2286000" cy="304800"/>
              <a:chOff x="1517650" y="4775200"/>
              <a:chExt cx="2286000" cy="304800"/>
            </a:xfrm>
          </p:grpSpPr>
          <p:sp>
            <p:nvSpPr>
              <p:cNvPr id="67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63" name="Divider"/>
            <p:cNvCxnSpPr/>
            <p:nvPr/>
          </p:nvCxnSpPr>
          <p:spPr>
            <a:xfrm>
              <a:off x="6724997" y="2877606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9285284" y="1341072"/>
            <a:ext cx="2295761" cy="4064000"/>
            <a:chOff x="9290090" y="347541"/>
            <a:chExt cx="2295761" cy="4064000"/>
          </a:xfrm>
        </p:grpSpPr>
        <p:grpSp>
          <p:nvGrpSpPr>
            <p:cNvPr id="83" name="그룹 82"/>
            <p:cNvGrpSpPr/>
            <p:nvPr/>
          </p:nvGrpSpPr>
          <p:grpSpPr>
            <a:xfrm>
              <a:off x="9290090" y="347541"/>
              <a:ext cx="2295761" cy="4064000"/>
              <a:chOff x="6418549" y="1127686"/>
              <a:chExt cx="2295761" cy="4064000"/>
            </a:xfrm>
          </p:grpSpPr>
          <p:sp>
            <p:nvSpPr>
              <p:cNvPr id="84" name="Background"/>
              <p:cNvSpPr/>
              <p:nvPr/>
            </p:nvSpPr>
            <p:spPr>
              <a:xfrm>
                <a:off x="6428310" y="112768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ist Item"/>
              <p:cNvSpPr/>
              <p:nvPr/>
            </p:nvSpPr>
            <p:spPr>
              <a:xfrm>
                <a:off x="6418549" y="1541533"/>
                <a:ext cx="2286000" cy="20128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0" rIns="91440" bIns="9144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맞춤 구직 정보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일자리 찾기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260000"/>
                  </a:lnSpc>
                </a:pPr>
                <a:r>
                  <a:rPr lang="ko-KR" altLang="en-US" sz="160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전문 상담사 연결</a:t>
                </a:r>
                <a:endParaRPr lang="en-US" altLang="ko-KR" sz="160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App Bar Container"/>
              <p:cNvSpPr>
                <a:spLocks noChangeArrowheads="1"/>
              </p:cNvSpPr>
              <p:nvPr/>
            </p:nvSpPr>
            <p:spPr bwMode="auto">
              <a:xfrm>
                <a:off x="6428310" y="1127686"/>
                <a:ext cx="2286000" cy="50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구직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Menu Icon"/>
              <p:cNvSpPr>
                <a:spLocks noChangeAspect="1" noEditPoints="1"/>
              </p:cNvSpPr>
              <p:nvPr/>
            </p:nvSpPr>
            <p:spPr bwMode="auto">
              <a:xfrm>
                <a:off x="8555725" y="1407204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0" name="Status Bar"/>
              <p:cNvGrpSpPr/>
              <p:nvPr/>
            </p:nvGrpSpPr>
            <p:grpSpPr>
              <a:xfrm>
                <a:off x="6428310" y="1127686"/>
                <a:ext cx="2286000" cy="152400"/>
                <a:chOff x="595686" y="1268402"/>
                <a:chExt cx="2286000" cy="152400"/>
              </a:xfrm>
            </p:grpSpPr>
            <p:sp>
              <p:nvSpPr>
                <p:cNvPr id="97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99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06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0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04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5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1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02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91" name="Navigation Bar"/>
              <p:cNvGrpSpPr/>
              <p:nvPr/>
            </p:nvGrpSpPr>
            <p:grpSpPr>
              <a:xfrm>
                <a:off x="6428310" y="4886886"/>
                <a:ext cx="2286000" cy="304800"/>
                <a:chOff x="1517650" y="4775200"/>
                <a:chExt cx="2286000" cy="304800"/>
              </a:xfrm>
            </p:grpSpPr>
            <p:sp>
              <p:nvSpPr>
                <p:cNvPr id="93" name="Navigation Bar Container"/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Back"/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Home"/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Recents"/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46" name="Nav Icon"/>
            <p:cNvSpPr>
              <a:spLocks noChangeAspect="1" noEditPoints="1"/>
            </p:cNvSpPr>
            <p:nvPr/>
          </p:nvSpPr>
          <p:spPr bwMode="auto">
            <a:xfrm>
              <a:off x="9371576" y="596871"/>
              <a:ext cx="224962" cy="150054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List Item"/>
            <p:cNvSpPr/>
            <p:nvPr/>
          </p:nvSpPr>
          <p:spPr>
            <a:xfrm>
              <a:off x="9309612" y="2787658"/>
              <a:ext cx="2276239" cy="684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457200" tIns="0" rIns="54000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260000"/>
                </a:lnSpc>
              </a:pPr>
              <a:r>
                <a:rPr lang="en-US" noProof="1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......</a:t>
              </a:r>
            </a:p>
          </p:txBody>
        </p:sp>
      </p:grpSp>
      <p:cxnSp>
        <p:nvCxnSpPr>
          <p:cNvPr id="237" name="Divider"/>
          <p:cNvCxnSpPr/>
          <p:nvPr/>
        </p:nvCxnSpPr>
        <p:spPr>
          <a:xfrm>
            <a:off x="9468299" y="2437377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Divider"/>
          <p:cNvCxnSpPr/>
          <p:nvPr/>
        </p:nvCxnSpPr>
        <p:spPr>
          <a:xfrm>
            <a:off x="9468299" y="3100176"/>
            <a:ext cx="1830861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44510"/>
            <a:ext cx="4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075485" y="5571445"/>
            <a:ext cx="4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33932" y="5637002"/>
            <a:ext cx="105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295045" y="5637002"/>
            <a:ext cx="120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0" y="15630"/>
            <a:ext cx="8596668" cy="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b="1" dirty="0" smtClean="0"/>
              <a:t>5.0 </a:t>
            </a:r>
            <a:r>
              <a:rPr lang="en-US" altLang="ko-KR" sz="3600" b="1" dirty="0"/>
              <a:t>Prototyping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5210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352</Words>
  <Application>Microsoft Office PowerPoint</Application>
  <PresentationFormat>와이드스크린</PresentationFormat>
  <Paragraphs>169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Noto Sans</vt:lpstr>
      <vt:lpstr>맑은 고딕</vt:lpstr>
      <vt:lpstr>Arial</vt:lpstr>
      <vt:lpstr>Segoe UI</vt:lpstr>
      <vt:lpstr>Trebuchet MS</vt:lpstr>
      <vt:lpstr>Wingdings 3</vt:lpstr>
      <vt:lpstr>패싯</vt:lpstr>
      <vt:lpstr>PowerPoint 프레젠테이션</vt:lpstr>
      <vt:lpstr>목 차</vt:lpstr>
      <vt:lpstr>1.0 Information Architecture 1.1 Information Architecture Benchmarking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제ㅂ</dc:title>
  <dc:creator>Windows User</dc:creator>
  <cp:lastModifiedBy>지 하랑</cp:lastModifiedBy>
  <cp:revision>24</cp:revision>
  <dcterms:created xsi:type="dcterms:W3CDTF">2019-12-05T04:54:05Z</dcterms:created>
  <dcterms:modified xsi:type="dcterms:W3CDTF">2019-12-15T15:10:29Z</dcterms:modified>
</cp:coreProperties>
</file>