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58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89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677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056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481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79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12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75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2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27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40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0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15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06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97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78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6F1383-B4AB-46B2-9DE8-B15E62B16AC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0848CBB-7EC2-410C-BE8E-D9879FC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47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11B7-D62B-675E-BF4F-D6B29A038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Jadhav Store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6501F-5756-3432-5894-E0DB28EC4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07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CE73-5EAC-481F-C793-D50B5705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927B0-ECA8-B502-6A6D-0130072E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Jadhav stores need to improve there business. we have to identify the problems and give them improvement insights. We have been provided with 2 data sets orders and details. Use them to identify the insights and provide the key points to improve the business.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86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C400-D259-C47B-0F65-D9E62B6F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B190-4954-DDAF-B988-4AF96BC1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and details was in 2 different datasets so I combined both using VLOOKUP.</a:t>
            </a:r>
          </a:p>
          <a:p>
            <a:r>
              <a:rPr lang="en-IN" dirty="0"/>
              <a:t>Master sheet is generated and used for analysis and visualizing with Tableau</a:t>
            </a:r>
          </a:p>
          <a:p>
            <a:r>
              <a:rPr lang="en-IN" dirty="0"/>
              <a:t>Created different viz with profit vs category, sub category, month, payment method and state </a:t>
            </a:r>
          </a:p>
          <a:p>
            <a:r>
              <a:rPr lang="en-IN" dirty="0"/>
              <a:t>Created a dashboard with all those viz</a:t>
            </a:r>
          </a:p>
          <a:p>
            <a:r>
              <a:rPr lang="en-IN" dirty="0"/>
              <a:t>Understood some insights of the viz</a:t>
            </a:r>
          </a:p>
        </p:txBody>
      </p:sp>
    </p:spTree>
    <p:extLst>
      <p:ext uri="{BB962C8B-B14F-4D97-AF65-F5344CB8AC3E}">
        <p14:creationId xmlns:p14="http://schemas.microsoft.com/office/powerpoint/2010/main" val="75680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CE35-C835-0997-6444-AD7A0A07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5D34-AB27-0B3C-B30A-54904A05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Google Chrome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35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6BAB-21FF-4949-823F-9D3A814F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F2D7-19BD-EA79-B175-BCFC2D2F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Rajasthan, Nagaland and Goa are the 3 states with negative profit </a:t>
            </a:r>
          </a:p>
          <a:p>
            <a:r>
              <a:rPr lang="en-US" dirty="0"/>
              <a:t> May, June, July And December Month with negative profit </a:t>
            </a:r>
          </a:p>
          <a:p>
            <a:r>
              <a:rPr lang="en-US" dirty="0"/>
              <a:t>Furnishings, Electronic Games, Leggings, </a:t>
            </a:r>
            <a:r>
              <a:rPr lang="en-US" dirty="0" err="1"/>
              <a:t>Kurthi</a:t>
            </a:r>
            <a:r>
              <a:rPr lang="en-US" dirty="0"/>
              <a:t> and skirt are with negative profit </a:t>
            </a:r>
          </a:p>
          <a:p>
            <a:r>
              <a:rPr lang="en-US" dirty="0"/>
              <a:t>EMI more than 7 states has negative profit </a:t>
            </a:r>
          </a:p>
          <a:p>
            <a:r>
              <a:rPr lang="en-US" dirty="0"/>
              <a:t>MP and Maharashtra is the highest profit making state</a:t>
            </a:r>
          </a:p>
          <a:p>
            <a:r>
              <a:rPr lang="en-US" dirty="0"/>
              <a:t>Feb and Jan has the highest profit</a:t>
            </a:r>
          </a:p>
          <a:p>
            <a:r>
              <a:rPr lang="en-US" dirty="0"/>
              <a:t>Bookcase has the highest profit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34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6155-DA05-E252-6349-32D2BE51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62DE-8AB1-C197-3863-1BD152AF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sell a product with loss until its going to expiry</a:t>
            </a:r>
          </a:p>
          <a:p>
            <a:r>
              <a:rPr lang="en-IN" dirty="0"/>
              <a:t>Decrease the loss making products in state like </a:t>
            </a:r>
            <a:r>
              <a:rPr lang="en-US" dirty="0"/>
              <a:t>Rajasthan, Nagaland and Goa</a:t>
            </a:r>
          </a:p>
          <a:p>
            <a:r>
              <a:rPr lang="en-US" dirty="0"/>
              <a:t>In the month of May, June, July And December advertise more</a:t>
            </a:r>
          </a:p>
          <a:p>
            <a:r>
              <a:rPr lang="en-US" dirty="0"/>
              <a:t>Increase the sales in the state of MP and Maharashtra by Giving some offers and discounts</a:t>
            </a:r>
          </a:p>
          <a:p>
            <a:r>
              <a:rPr lang="en-US" dirty="0"/>
              <a:t>Products with less margin must be avoided and try to increase margin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260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252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Jadhav Store Analysis</vt:lpstr>
      <vt:lpstr>Problem Statement</vt:lpstr>
      <vt:lpstr>Methodology</vt:lpstr>
      <vt:lpstr>Tools Used</vt:lpstr>
      <vt:lpstr>Insights</vt:lpstr>
      <vt:lpstr>Inference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Jadhav Store Analysis</dc:title>
  <dc:creator>Haran Kumar</dc:creator>
  <cp:lastModifiedBy>Haran Kumar</cp:lastModifiedBy>
  <cp:revision>2</cp:revision>
  <dcterms:created xsi:type="dcterms:W3CDTF">2023-04-01T11:55:25Z</dcterms:created>
  <dcterms:modified xsi:type="dcterms:W3CDTF">2023-04-01T12:25:58Z</dcterms:modified>
</cp:coreProperties>
</file>