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MakkanPropertiesAnalysis/MakkanPropertiesDashboard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0B6199E-7FFA-4C27-AAF5-47CE31FE88A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Makkan Properties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41DB334-9315-4726-AF6A-42EC9A6E17E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7/2/2023 8:26:59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kkan Properties Dashboard" id="2" name="slide2">
            <a:extLst>
              <a:ext uri="{FF2B5EF4-FFF2-40B4-BE49-F238E27FC236}">
                <a16:creationId xmlns:a16="http://schemas.microsoft.com/office/drawing/2014/main" id="{B8E4C043-6C1A-4BFA-BE2D-EA8A31472C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698"/>
            <a:ext cx="12192000" cy="649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2023-07-02T08:27:00Z</dcterms:created>
  <dcterms:modified xsi:type="dcterms:W3CDTF">2023-07-02T08:27:00Z</dcterms:modified>
</cp:coreProperties>
</file>