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6" r:id="rId4"/>
    <p:sldMasterId id="2147483657" r:id="rId5"/>
  </p:sldMasterIdLst>
  <p:notesMasterIdLst>
    <p:notesMasterId r:id="rId6"/>
  </p:notesMasterIdLst>
  <p:sldIdLst>
    <p:sldId id="256" r:id="rId7"/>
    <p:sldId id="257" r:id="rId8"/>
    <p:sldId id="258" r:id="rId9"/>
    <p:sldId id="259" r:id="rId10"/>
    <p:sldId id="260" r:id="rId11"/>
    <p:sldId id="261" r:id="rId12"/>
  </p:sldIdLst>
  <p:sldSz cy="6858000" cx="9144000"/>
  <p:notesSz cx="6858000" cy="9144000"/>
  <p:embeddedFontLst>
    <p:embeddedFont>
      <p:font typeface="Open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F754E59-0E03-4CAB-84C6-03D6E1CB9746}">
  <a:tblStyle styleId="{EF754E59-0E03-4CAB-84C6-03D6E1CB9746}" styleName="Table_0">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6EB"/>
          </a:solidFill>
        </a:fill>
      </a:tcStyle>
    </a:wholeTbl>
    <a:band1H>
      <a:tcStyle>
        <a:fill>
          <a:solidFill>
            <a:srgbClr val="CCCAD4"/>
          </a:solidFill>
        </a:fill>
      </a:tcStyle>
    </a:band1H>
    <a:band1V>
      <a:tcStyle>
        <a:fill>
          <a:solidFill>
            <a:srgbClr val="CCCAD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OpenSans-regular.fntdata"/><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OpenSans-italic.fntdata"/><Relationship Id="rId14" Type="http://schemas.openxmlformats.org/officeDocument/2006/relationships/font" Target="fonts/OpenSans-bold.fntdata"/><Relationship Id="rId16"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dk1"/>
                </a:solidFill>
                <a:latin typeface="Arial"/>
                <a:ea typeface="Arial"/>
                <a:cs typeface="Arial"/>
                <a:sym typeface="Arial"/>
              </a:defRPr>
            </a:lvl1pPr>
            <a:lvl2pPr indent="0" lvl="1" marL="457200" marR="0" rtl="0" algn="l">
              <a:spcBef>
                <a:spcPts val="0"/>
              </a:spcBef>
              <a:buNone/>
              <a:defRPr b="0" i="0" sz="1100" u="none" cap="none" strike="noStrike">
                <a:solidFill>
                  <a:schemeClr val="dk1"/>
                </a:solidFill>
                <a:latin typeface="Arial"/>
                <a:ea typeface="Arial"/>
                <a:cs typeface="Arial"/>
                <a:sym typeface="Arial"/>
              </a:defRPr>
            </a:lvl2pPr>
            <a:lvl3pPr indent="0" lvl="2" marL="914400" marR="0" rtl="0" algn="l">
              <a:spcBef>
                <a:spcPts val="0"/>
              </a:spcBef>
              <a:buNone/>
              <a:defRPr b="0" i="0" sz="1100" u="none" cap="none" strike="noStrike">
                <a:solidFill>
                  <a:schemeClr val="dk1"/>
                </a:solidFill>
                <a:latin typeface="Arial"/>
                <a:ea typeface="Arial"/>
                <a:cs typeface="Arial"/>
                <a:sym typeface="Arial"/>
              </a:defRPr>
            </a:lvl3pPr>
            <a:lvl4pPr indent="0" lvl="3" marL="1371600" marR="0" rtl="0" algn="l">
              <a:spcBef>
                <a:spcPts val="0"/>
              </a:spcBef>
              <a:buNone/>
              <a:defRPr b="0" i="0" sz="1100" u="none" cap="none" strike="noStrike">
                <a:solidFill>
                  <a:schemeClr val="dk1"/>
                </a:solidFill>
                <a:latin typeface="Arial"/>
                <a:ea typeface="Arial"/>
                <a:cs typeface="Arial"/>
                <a:sym typeface="Arial"/>
              </a:defRPr>
            </a:lvl4pPr>
            <a:lvl5pPr indent="0" lvl="4" marL="1828800" marR="0" rtl="0" algn="l">
              <a:spcBef>
                <a:spcPts val="0"/>
              </a:spcBef>
              <a:buNone/>
              <a:defRPr b="0" i="0" sz="1100" u="none" cap="none" strike="noStrike">
                <a:solidFill>
                  <a:schemeClr val="dk1"/>
                </a:solidFill>
                <a:latin typeface="Arial"/>
                <a:ea typeface="Arial"/>
                <a:cs typeface="Arial"/>
                <a:sym typeface="Arial"/>
              </a:defRPr>
            </a:lvl5pPr>
            <a:lvl6pPr indent="0" lvl="5" marL="2286000" marR="0" rtl="0" algn="l">
              <a:spcBef>
                <a:spcPts val="0"/>
              </a:spcBef>
              <a:buNone/>
              <a:defRPr b="0" i="0" sz="1100" u="none" cap="none" strike="noStrike">
                <a:solidFill>
                  <a:schemeClr val="dk1"/>
                </a:solidFill>
                <a:latin typeface="Arial"/>
                <a:ea typeface="Arial"/>
                <a:cs typeface="Arial"/>
                <a:sym typeface="Arial"/>
              </a:defRPr>
            </a:lvl6pPr>
            <a:lvl7pPr indent="0" lvl="6" marL="2743200" marR="0" rtl="0" algn="l">
              <a:spcBef>
                <a:spcPts val="0"/>
              </a:spcBef>
              <a:buNone/>
              <a:defRPr b="0" i="0" sz="1100" u="none" cap="none" strike="noStrike">
                <a:solidFill>
                  <a:schemeClr val="dk1"/>
                </a:solidFill>
                <a:latin typeface="Arial"/>
                <a:ea typeface="Arial"/>
                <a:cs typeface="Arial"/>
                <a:sym typeface="Arial"/>
              </a:defRPr>
            </a:lvl7pPr>
            <a:lvl8pPr indent="0" lvl="7" marL="3200400" marR="0" rtl="0" algn="l">
              <a:spcBef>
                <a:spcPts val="0"/>
              </a:spcBef>
              <a:buNone/>
              <a:defRPr b="0" i="0" sz="1100" u="none" cap="none" strike="noStrike">
                <a:solidFill>
                  <a:schemeClr val="dk1"/>
                </a:solidFill>
                <a:latin typeface="Arial"/>
                <a:ea typeface="Arial"/>
                <a:cs typeface="Arial"/>
                <a:sym typeface="Arial"/>
              </a:defRPr>
            </a:lvl8pPr>
            <a:lvl9pPr indent="0" lvl="8" marL="3657600" marR="0" rtl="0" algn="l">
              <a:spcBef>
                <a:spcPts val="0"/>
              </a:spcBef>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50" name="Shape 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56" name="Shape 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69" name="Shape 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77" name="Shape 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91" name="Shape 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00.png"/><Relationship Id="rId4" Type="http://schemas.openxmlformats.org/officeDocument/2006/relationships/image" Target="../media/image0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 Id="rId3" Type="http://schemas.openxmlformats.org/officeDocument/2006/relationships/image" Target="../media/image0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0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 Id="rId3" Type="http://schemas.openxmlformats.org/officeDocument/2006/relationships/image" Target="../media/image0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2.png"/><Relationship Id="rId3" Type="http://schemas.openxmlformats.org/officeDocument/2006/relationships/image" Target="../media/image0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 Id="rId3" Type="http://schemas.openxmlformats.org/officeDocument/2006/relationships/image" Target="../media/image0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 Id="rId3" Type="http://schemas.openxmlformats.org/officeDocument/2006/relationships/image" Target="../media/image0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 Id="rId3" Type="http://schemas.openxmlformats.org/officeDocument/2006/relationships/image" Target="../media/image0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Slide">
    <p:bg>
      <p:bgPr>
        <a:solidFill>
          <a:srgbClr val="33006F"/>
        </a:solidFill>
      </p:bgPr>
    </p:bg>
    <p:spTree>
      <p:nvGrpSpPr>
        <p:cNvPr id="6" name="Shape 6"/>
        <p:cNvGrpSpPr/>
        <p:nvPr/>
      </p:nvGrpSpPr>
      <p:grpSpPr>
        <a:xfrm>
          <a:off x="0" y="0"/>
          <a:ext cx="0" cy="0"/>
          <a:chOff x="0" y="0"/>
          <a:chExt cx="0" cy="0"/>
        </a:xfrm>
      </p:grpSpPr>
      <p:pic>
        <p:nvPicPr>
          <p:cNvPr id="7" name="Shape 7"/>
          <p:cNvPicPr preferRelativeResize="0"/>
          <p:nvPr/>
        </p:nvPicPr>
        <p:blipFill rotWithShape="1">
          <a:blip r:embed="rId2">
            <a:alphaModFix/>
          </a:blip>
          <a:srcRect b="0" l="0" r="0" t="0"/>
          <a:stretch/>
        </p:blipFill>
        <p:spPr>
          <a:xfrm>
            <a:off x="7483914" y="5945853"/>
            <a:ext cx="1371598" cy="923544"/>
          </a:xfrm>
          <a:prstGeom prst="rect">
            <a:avLst/>
          </a:prstGeom>
          <a:noFill/>
          <a:ln>
            <a:noFill/>
          </a:ln>
        </p:spPr>
      </p:pic>
      <p:pic>
        <p:nvPicPr>
          <p:cNvPr id="8" name="Shape 8"/>
          <p:cNvPicPr preferRelativeResize="0"/>
          <p:nvPr/>
        </p:nvPicPr>
        <p:blipFill rotWithShape="1">
          <a:blip r:embed="rId3">
            <a:alphaModFix/>
          </a:blip>
          <a:srcRect b="0" l="0" r="0" t="0"/>
          <a:stretch/>
        </p:blipFill>
        <p:spPr>
          <a:xfrm>
            <a:off x="677333" y="6354232"/>
            <a:ext cx="2540000" cy="266698"/>
          </a:xfrm>
          <a:prstGeom prst="rect">
            <a:avLst/>
          </a:prstGeom>
          <a:noFill/>
          <a:ln>
            <a:noFill/>
          </a:ln>
        </p:spPr>
      </p:pic>
      <p:sp>
        <p:nvSpPr>
          <p:cNvPr id="9" name="Shape 9"/>
          <p:cNvSpPr txBox="1"/>
          <p:nvPr>
            <p:ph idx="1" type="body"/>
          </p:nvPr>
        </p:nvSpPr>
        <p:spPr>
          <a:xfrm>
            <a:off x="671756" y="1332224"/>
            <a:ext cx="6972300" cy="2641755"/>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rgbClr val="E8D3A2"/>
              </a:buClr>
              <a:buFont typeface="Arial"/>
              <a:buNone/>
              <a:defRPr b="0" i="0" sz="5000" u="none" cap="none" strike="noStrike">
                <a:solidFill>
                  <a:srgbClr val="E8D3A2"/>
                </a:solidFill>
                <a:latin typeface="Arial"/>
                <a:ea typeface="Arial"/>
                <a:cs typeface="Arial"/>
                <a:sym typeface="Arial"/>
              </a:defRPr>
            </a:lvl1pPr>
            <a:lvl2pPr indent="0" lvl="1" marL="457200" marR="0" rtl="0" algn="l">
              <a:lnSpc>
                <a:spcPct val="100000"/>
              </a:lnSpc>
              <a:spcBef>
                <a:spcPts val="560"/>
              </a:spcBef>
              <a:spcAft>
                <a:spcPts val="0"/>
              </a:spcAft>
              <a:buClr>
                <a:srgbClr val="E8D3A2"/>
              </a:buClr>
              <a:buFont typeface="Arial"/>
              <a:buNone/>
              <a:defRPr b="0" i="0" sz="2800" u="none" cap="none" strike="noStrike">
                <a:solidFill>
                  <a:srgbClr val="E8D3A2"/>
                </a:solidFill>
                <a:latin typeface="Arial"/>
                <a:ea typeface="Arial"/>
                <a:cs typeface="Arial"/>
                <a:sym typeface="Arial"/>
              </a:defRPr>
            </a:lvl2pPr>
            <a:lvl3pPr indent="0" lvl="2" marL="914400" marR="0" rtl="0" algn="l">
              <a:lnSpc>
                <a:spcPct val="100000"/>
              </a:lnSpc>
              <a:spcBef>
                <a:spcPts val="480"/>
              </a:spcBef>
              <a:spcAft>
                <a:spcPts val="0"/>
              </a:spcAft>
              <a:buClr>
                <a:srgbClr val="E8D3A2"/>
              </a:buClr>
              <a:buFont typeface="Arial"/>
              <a:buNone/>
              <a:defRPr b="0" i="0" sz="2400" u="none" cap="none" strike="noStrike">
                <a:solidFill>
                  <a:srgbClr val="E8D3A2"/>
                </a:solidFill>
                <a:latin typeface="Arial"/>
                <a:ea typeface="Arial"/>
                <a:cs typeface="Arial"/>
                <a:sym typeface="Arial"/>
              </a:defRPr>
            </a:lvl3pPr>
            <a:lvl4pPr indent="0" lvl="3" marL="1371600" marR="0" rtl="0" algn="l">
              <a:lnSpc>
                <a:spcPct val="100000"/>
              </a:lnSpc>
              <a:spcBef>
                <a:spcPts val="400"/>
              </a:spcBef>
              <a:spcAft>
                <a:spcPts val="0"/>
              </a:spcAft>
              <a:buClr>
                <a:srgbClr val="E8D3A2"/>
              </a:buClr>
              <a:buFont typeface="Arial"/>
              <a:buNone/>
              <a:defRPr b="0" i="0" sz="2000" u="none" cap="none" strike="noStrike">
                <a:solidFill>
                  <a:srgbClr val="E8D3A2"/>
                </a:solidFill>
                <a:latin typeface="Arial"/>
                <a:ea typeface="Arial"/>
                <a:cs typeface="Arial"/>
                <a:sym typeface="Arial"/>
              </a:defRPr>
            </a:lvl4pPr>
            <a:lvl5pPr indent="0" lvl="4" marL="1828800" marR="0" rtl="0" algn="l">
              <a:lnSpc>
                <a:spcPct val="100000"/>
              </a:lnSpc>
              <a:spcBef>
                <a:spcPts val="400"/>
              </a:spcBef>
              <a:spcAft>
                <a:spcPts val="0"/>
              </a:spcAft>
              <a:buClr>
                <a:srgbClr val="E8D3A2"/>
              </a:buClr>
              <a:buFont typeface="Arial"/>
              <a:buNone/>
              <a:defRPr b="0" i="0" sz="2000" u="none" cap="none" strike="noStrike">
                <a:solidFill>
                  <a:srgbClr val="E8D3A2"/>
                </a:solidFill>
                <a:latin typeface="Arial"/>
                <a:ea typeface="Arial"/>
                <a:cs typeface="Arial"/>
                <a:sym typeface="Arial"/>
              </a:defRPr>
            </a:lvl5pPr>
            <a:lvl6pPr indent="25400" lvl="5" marL="25146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pic>
        <p:nvPicPr>
          <p:cNvPr id="10" name="Shape 10"/>
          <p:cNvPicPr preferRelativeResize="0"/>
          <p:nvPr/>
        </p:nvPicPr>
        <p:blipFill rotWithShape="1">
          <a:blip r:embed="rId4">
            <a:alphaModFix/>
          </a:blip>
          <a:srcRect b="0" l="0" r="0" t="0"/>
          <a:stretch/>
        </p:blipFill>
        <p:spPr>
          <a:xfrm>
            <a:off x="779462" y="3973980"/>
            <a:ext cx="1600198" cy="1396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Header + Subheader + Content">
    <p:spTree>
      <p:nvGrpSpPr>
        <p:cNvPr id="11" name="Shape 11"/>
        <p:cNvGrpSpPr/>
        <p:nvPr/>
      </p:nvGrpSpPr>
      <p:grpSpPr>
        <a:xfrm>
          <a:off x="0" y="0"/>
          <a:ext cx="0" cy="0"/>
          <a:chOff x="0" y="0"/>
          <a:chExt cx="0" cy="0"/>
        </a:xfrm>
      </p:grpSpPr>
      <p:sp>
        <p:nvSpPr>
          <p:cNvPr id="12" name="Shape 12"/>
          <p:cNvSpPr txBox="1"/>
          <p:nvPr>
            <p:ph idx="1" type="body"/>
          </p:nvPr>
        </p:nvSpPr>
        <p:spPr>
          <a:xfrm>
            <a:off x="671756" y="371510"/>
            <a:ext cx="8184662" cy="991998"/>
          </a:xfrm>
          <a:prstGeom prst="rect">
            <a:avLst/>
          </a:prstGeom>
          <a:noFill/>
          <a:ln>
            <a:noFill/>
          </a:ln>
        </p:spPr>
        <p:txBody>
          <a:bodyPr anchorCtr="0" anchor="t" bIns="91425" lIns="91425" rIns="91425" tIns="91425"/>
          <a:lstStyle>
            <a:lvl1pPr indent="0" lvl="0" marL="0" marR="0" rtl="0" algn="l">
              <a:lnSpc>
                <a:spcPct val="90000"/>
              </a:lnSpc>
              <a:spcBef>
                <a:spcPts val="600"/>
              </a:spcBef>
              <a:spcAft>
                <a:spcPts val="0"/>
              </a:spcAft>
              <a:buClr>
                <a:srgbClr val="E8D3A2"/>
              </a:buClr>
              <a:buFont typeface="Arial"/>
              <a:buNone/>
              <a:defRPr b="0" i="0" sz="3000" u="none" cap="none" strike="noStrike">
                <a:solidFill>
                  <a:srgbClr val="E8D3A2"/>
                </a:solidFill>
                <a:latin typeface="Arial"/>
                <a:ea typeface="Arial"/>
                <a:cs typeface="Arial"/>
                <a:sym typeface="Arial"/>
              </a:defRPr>
            </a:lvl1pPr>
            <a:lvl2pPr indent="0" lvl="1" marL="457200" marR="0" rtl="0" algn="l">
              <a:lnSpc>
                <a:spcPct val="100000"/>
              </a:lnSpc>
              <a:spcBef>
                <a:spcPts val="560"/>
              </a:spcBef>
              <a:spcAft>
                <a:spcPts val="0"/>
              </a:spcAft>
              <a:buClr>
                <a:srgbClr val="E8D3A2"/>
              </a:buClr>
              <a:buFont typeface="Arial"/>
              <a:buNone/>
              <a:defRPr b="0" i="0" sz="2800" u="none" cap="none" strike="noStrike">
                <a:solidFill>
                  <a:srgbClr val="E8D3A2"/>
                </a:solidFill>
                <a:latin typeface="Arial"/>
                <a:ea typeface="Arial"/>
                <a:cs typeface="Arial"/>
                <a:sym typeface="Arial"/>
              </a:defRPr>
            </a:lvl2pPr>
            <a:lvl3pPr indent="0" lvl="2" marL="914400" marR="0" rtl="0" algn="l">
              <a:lnSpc>
                <a:spcPct val="100000"/>
              </a:lnSpc>
              <a:spcBef>
                <a:spcPts val="480"/>
              </a:spcBef>
              <a:spcAft>
                <a:spcPts val="0"/>
              </a:spcAft>
              <a:buClr>
                <a:srgbClr val="E8D3A2"/>
              </a:buClr>
              <a:buFont typeface="Arial"/>
              <a:buNone/>
              <a:defRPr b="0" i="0" sz="2400" u="none" cap="none" strike="noStrike">
                <a:solidFill>
                  <a:srgbClr val="E8D3A2"/>
                </a:solidFill>
                <a:latin typeface="Arial"/>
                <a:ea typeface="Arial"/>
                <a:cs typeface="Arial"/>
                <a:sym typeface="Arial"/>
              </a:defRPr>
            </a:lvl3pPr>
            <a:lvl4pPr indent="0" lvl="3" marL="1371600" marR="0" rtl="0" algn="l">
              <a:lnSpc>
                <a:spcPct val="100000"/>
              </a:lnSpc>
              <a:spcBef>
                <a:spcPts val="400"/>
              </a:spcBef>
              <a:spcAft>
                <a:spcPts val="0"/>
              </a:spcAft>
              <a:buClr>
                <a:srgbClr val="E8D3A2"/>
              </a:buClr>
              <a:buFont typeface="Arial"/>
              <a:buNone/>
              <a:defRPr b="0" i="0" sz="2000" u="none" cap="none" strike="noStrike">
                <a:solidFill>
                  <a:srgbClr val="E8D3A2"/>
                </a:solidFill>
                <a:latin typeface="Arial"/>
                <a:ea typeface="Arial"/>
                <a:cs typeface="Arial"/>
                <a:sym typeface="Arial"/>
              </a:defRPr>
            </a:lvl4pPr>
            <a:lvl5pPr indent="0" lvl="4" marL="1828800" marR="0" rtl="0" algn="l">
              <a:lnSpc>
                <a:spcPct val="100000"/>
              </a:lnSpc>
              <a:spcBef>
                <a:spcPts val="400"/>
              </a:spcBef>
              <a:spcAft>
                <a:spcPts val="0"/>
              </a:spcAft>
              <a:buClr>
                <a:srgbClr val="E8D3A2"/>
              </a:buClr>
              <a:buFont typeface="Arial"/>
              <a:buNone/>
              <a:defRPr b="0" i="0" sz="2000" u="none" cap="none" strike="noStrike">
                <a:solidFill>
                  <a:srgbClr val="E8D3A2"/>
                </a:solidFill>
                <a:latin typeface="Arial"/>
                <a:ea typeface="Arial"/>
                <a:cs typeface="Arial"/>
                <a:sym typeface="Arial"/>
              </a:defRPr>
            </a:lvl5pPr>
            <a:lvl6pPr indent="25400" lvl="5" marL="25146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sp>
        <p:nvSpPr>
          <p:cNvPr id="13" name="Shape 13"/>
          <p:cNvSpPr txBox="1"/>
          <p:nvPr>
            <p:ph idx="2" type="body"/>
          </p:nvPr>
        </p:nvSpPr>
        <p:spPr>
          <a:xfrm>
            <a:off x="659304" y="2320239"/>
            <a:ext cx="8197113" cy="3810086"/>
          </a:xfrm>
          <a:prstGeom prst="rect">
            <a:avLst/>
          </a:prstGeom>
          <a:noFill/>
          <a:ln>
            <a:noFill/>
          </a:ln>
        </p:spPr>
        <p:txBody>
          <a:bodyPr anchorCtr="0" anchor="t" bIns="91425" lIns="91425" rIns="91425" tIns="91425"/>
          <a:lstStyle>
            <a:lvl1pPr indent="-38100" lvl="0" marL="342900" marR="0" rtl="0" algn="l">
              <a:lnSpc>
                <a:spcPct val="100000"/>
              </a:lnSpc>
              <a:spcBef>
                <a:spcPts val="480"/>
              </a:spcBef>
              <a:spcAft>
                <a:spcPts val="0"/>
              </a:spcAft>
              <a:buClr>
                <a:srgbClr val="E8D3A2"/>
              </a:buClr>
              <a:buSzPct val="100000"/>
              <a:buFont typeface="Merriweather Sans"/>
              <a:buChar char="&gt;"/>
              <a:defRPr b="0" i="0" sz="2400" u="none" cap="none" strike="noStrike">
                <a:solidFill>
                  <a:srgbClr val="E8D3A2"/>
                </a:solidFill>
                <a:latin typeface="Open Sans"/>
                <a:ea typeface="Open Sans"/>
                <a:cs typeface="Open Sans"/>
                <a:sym typeface="Open Sans"/>
              </a:defRPr>
            </a:lvl1pPr>
            <a:lvl2pPr indent="-31750" lvl="1" marL="742950" marR="0" rtl="0" algn="l">
              <a:lnSpc>
                <a:spcPct val="100000"/>
              </a:lnSpc>
              <a:spcBef>
                <a:spcPts val="400"/>
              </a:spcBef>
              <a:spcAft>
                <a:spcPts val="0"/>
              </a:spcAft>
              <a:buClr>
                <a:srgbClr val="E8D3A2"/>
              </a:buClr>
              <a:buSzPct val="100000"/>
              <a:buFont typeface="Arial"/>
              <a:buChar char="–"/>
              <a:defRPr b="0" i="0" sz="2000" u="none" cap="none" strike="noStrike">
                <a:solidFill>
                  <a:srgbClr val="E8D3A2"/>
                </a:solidFill>
                <a:latin typeface="Open Sans"/>
                <a:ea typeface="Open Sans"/>
                <a:cs typeface="Open Sans"/>
                <a:sym typeface="Open Sans"/>
              </a:defRPr>
            </a:lvl2pPr>
            <a:lvl3pPr indent="0" lvl="2" marL="1143000" marR="0" rtl="0" algn="l">
              <a:lnSpc>
                <a:spcPct val="100000"/>
              </a:lnSpc>
              <a:spcBef>
                <a:spcPts val="360"/>
              </a:spcBef>
              <a:spcAft>
                <a:spcPts val="0"/>
              </a:spcAft>
              <a:buClr>
                <a:srgbClr val="E8D3A2"/>
              </a:buClr>
              <a:buSzPct val="100000"/>
              <a:buFont typeface="Merriweather Sans"/>
              <a:buChar char="&gt;"/>
              <a:defRPr b="0" i="0" sz="1800" u="none" cap="none" strike="noStrike">
                <a:solidFill>
                  <a:srgbClr val="E8D3A2"/>
                </a:solidFill>
                <a:latin typeface="Open Sans"/>
                <a:ea typeface="Open Sans"/>
                <a:cs typeface="Open Sans"/>
                <a:sym typeface="Open Sans"/>
              </a:defRPr>
            </a:lvl3pPr>
            <a:lvl4pPr indent="-25400" lvl="3" marL="1600200" marR="0" rtl="0" algn="l">
              <a:lnSpc>
                <a:spcPct val="100000"/>
              </a:lnSpc>
              <a:spcBef>
                <a:spcPts val="320"/>
              </a:spcBef>
              <a:spcAft>
                <a:spcPts val="0"/>
              </a:spcAft>
              <a:buClr>
                <a:srgbClr val="E8D3A2"/>
              </a:buClr>
              <a:buSzPct val="100000"/>
              <a:buFont typeface="Arial"/>
              <a:buChar char="–"/>
              <a:defRPr b="0" i="0" sz="1600" u="none" cap="none" strike="noStrike">
                <a:solidFill>
                  <a:srgbClr val="E8D3A2"/>
                </a:solidFill>
                <a:latin typeface="Open Sans"/>
                <a:ea typeface="Open Sans"/>
                <a:cs typeface="Open Sans"/>
                <a:sym typeface="Open Sans"/>
              </a:defRPr>
            </a:lvl4pPr>
            <a:lvl5pPr indent="-50800" lvl="4" marL="2057400" marR="0" rtl="0" algn="l">
              <a:lnSpc>
                <a:spcPct val="100000"/>
              </a:lnSpc>
              <a:spcBef>
                <a:spcPts val="280"/>
              </a:spcBef>
              <a:spcAft>
                <a:spcPts val="0"/>
              </a:spcAft>
              <a:buClr>
                <a:srgbClr val="E8D3A2"/>
              </a:buClr>
              <a:buSzPct val="100000"/>
              <a:buFont typeface="Merriweather Sans"/>
              <a:buChar char="&gt;"/>
              <a:defRPr b="0" i="0" sz="1400" u="none" cap="none" strike="noStrike">
                <a:solidFill>
                  <a:srgbClr val="E8D3A2"/>
                </a:solidFill>
                <a:latin typeface="Open Sans"/>
                <a:ea typeface="Open Sans"/>
                <a:cs typeface="Open Sans"/>
                <a:sym typeface="Open Sans"/>
              </a:defRPr>
            </a:lvl5pPr>
            <a:lvl6pPr indent="25400" lvl="5" marL="25146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sp>
        <p:nvSpPr>
          <p:cNvPr id="14" name="Shape 14"/>
          <p:cNvSpPr txBox="1"/>
          <p:nvPr>
            <p:ph idx="3" type="body"/>
          </p:nvPr>
        </p:nvSpPr>
        <p:spPr>
          <a:xfrm>
            <a:off x="671756" y="1730666"/>
            <a:ext cx="8184662" cy="411171"/>
          </a:xfrm>
          <a:prstGeom prst="rect">
            <a:avLst/>
          </a:prstGeom>
          <a:noFill/>
          <a:ln>
            <a:noFill/>
          </a:ln>
        </p:spPr>
        <p:txBody>
          <a:bodyPr anchorCtr="0" anchor="t" bIns="91425" lIns="91425" rIns="91425" tIns="91425"/>
          <a:lstStyle>
            <a:lvl1pPr indent="0" lvl="0" marL="0" marR="0" rtl="0" algn="l">
              <a:lnSpc>
                <a:spcPct val="90000"/>
              </a:lnSpc>
              <a:spcBef>
                <a:spcPts val="480"/>
              </a:spcBef>
              <a:spcAft>
                <a:spcPts val="0"/>
              </a:spcAft>
              <a:buClr>
                <a:srgbClr val="E8D3A2"/>
              </a:buClr>
              <a:buFont typeface="Arial"/>
              <a:buNone/>
              <a:defRPr b="0" i="0" sz="2400" u="none" cap="none" strike="noStrike">
                <a:solidFill>
                  <a:srgbClr val="E8D3A2"/>
                </a:solidFill>
                <a:latin typeface="Arial"/>
                <a:ea typeface="Arial"/>
                <a:cs typeface="Arial"/>
                <a:sym typeface="Arial"/>
              </a:defRPr>
            </a:lvl1pPr>
            <a:lvl2pPr indent="0" lvl="1" marL="457200" marR="0" rtl="0" algn="l">
              <a:lnSpc>
                <a:spcPct val="100000"/>
              </a:lnSpc>
              <a:spcBef>
                <a:spcPts val="560"/>
              </a:spcBef>
              <a:spcAft>
                <a:spcPts val="0"/>
              </a:spcAft>
              <a:buClr>
                <a:srgbClr val="E8D3A2"/>
              </a:buClr>
              <a:buFont typeface="Arial"/>
              <a:buNone/>
              <a:defRPr b="0" i="0" sz="2800" u="none" cap="none" strike="noStrike">
                <a:solidFill>
                  <a:srgbClr val="E8D3A2"/>
                </a:solidFill>
                <a:latin typeface="Arial"/>
                <a:ea typeface="Arial"/>
                <a:cs typeface="Arial"/>
                <a:sym typeface="Arial"/>
              </a:defRPr>
            </a:lvl2pPr>
            <a:lvl3pPr indent="0" lvl="2" marL="914400" marR="0" rtl="0" algn="l">
              <a:lnSpc>
                <a:spcPct val="100000"/>
              </a:lnSpc>
              <a:spcBef>
                <a:spcPts val="480"/>
              </a:spcBef>
              <a:spcAft>
                <a:spcPts val="0"/>
              </a:spcAft>
              <a:buClr>
                <a:srgbClr val="E8D3A2"/>
              </a:buClr>
              <a:buFont typeface="Arial"/>
              <a:buNone/>
              <a:defRPr b="0" i="0" sz="2400" u="none" cap="none" strike="noStrike">
                <a:solidFill>
                  <a:srgbClr val="E8D3A2"/>
                </a:solidFill>
                <a:latin typeface="Arial"/>
                <a:ea typeface="Arial"/>
                <a:cs typeface="Arial"/>
                <a:sym typeface="Arial"/>
              </a:defRPr>
            </a:lvl3pPr>
            <a:lvl4pPr indent="0" lvl="3" marL="1371600" marR="0" rtl="0" algn="l">
              <a:lnSpc>
                <a:spcPct val="100000"/>
              </a:lnSpc>
              <a:spcBef>
                <a:spcPts val="400"/>
              </a:spcBef>
              <a:spcAft>
                <a:spcPts val="0"/>
              </a:spcAft>
              <a:buClr>
                <a:srgbClr val="E8D3A2"/>
              </a:buClr>
              <a:buFont typeface="Arial"/>
              <a:buNone/>
              <a:defRPr b="0" i="0" sz="2000" u="none" cap="none" strike="noStrike">
                <a:solidFill>
                  <a:srgbClr val="E8D3A2"/>
                </a:solidFill>
                <a:latin typeface="Arial"/>
                <a:ea typeface="Arial"/>
                <a:cs typeface="Arial"/>
                <a:sym typeface="Arial"/>
              </a:defRPr>
            </a:lvl4pPr>
            <a:lvl5pPr indent="0" lvl="4" marL="1828800" marR="0" rtl="0" algn="l">
              <a:lnSpc>
                <a:spcPct val="100000"/>
              </a:lnSpc>
              <a:spcBef>
                <a:spcPts val="400"/>
              </a:spcBef>
              <a:spcAft>
                <a:spcPts val="0"/>
              </a:spcAft>
              <a:buClr>
                <a:srgbClr val="E8D3A2"/>
              </a:buClr>
              <a:buFont typeface="Arial"/>
              <a:buNone/>
              <a:defRPr b="0" i="0" sz="2000" u="none" cap="none" strike="noStrike">
                <a:solidFill>
                  <a:srgbClr val="E8D3A2"/>
                </a:solidFill>
                <a:latin typeface="Arial"/>
                <a:ea typeface="Arial"/>
                <a:cs typeface="Arial"/>
                <a:sym typeface="Arial"/>
              </a:defRPr>
            </a:lvl5pPr>
            <a:lvl6pPr indent="25400" lvl="5" marL="25146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pic>
        <p:nvPicPr>
          <p:cNvPr id="15" name="Shape 15"/>
          <p:cNvPicPr preferRelativeResize="0"/>
          <p:nvPr/>
        </p:nvPicPr>
        <p:blipFill rotWithShape="1">
          <a:blip r:embed="rId2">
            <a:alphaModFix/>
          </a:blip>
          <a:srcRect b="0" l="0" r="0" t="0"/>
          <a:stretch/>
        </p:blipFill>
        <p:spPr>
          <a:xfrm>
            <a:off x="766762" y="1364403"/>
            <a:ext cx="1103781" cy="96360"/>
          </a:xfrm>
          <a:prstGeom prst="rect">
            <a:avLst/>
          </a:prstGeom>
          <a:noFill/>
          <a:ln>
            <a:noFill/>
          </a:ln>
        </p:spPr>
      </p:pic>
      <p:pic>
        <p:nvPicPr>
          <p:cNvPr id="16" name="Shape 16"/>
          <p:cNvPicPr preferRelativeResize="0"/>
          <p:nvPr/>
        </p:nvPicPr>
        <p:blipFill rotWithShape="1">
          <a:blip r:embed="rId3">
            <a:alphaModFix/>
          </a:blip>
          <a:srcRect b="0" l="0" r="0" t="0"/>
          <a:stretch/>
        </p:blipFill>
        <p:spPr>
          <a:xfrm>
            <a:off x="6248401" y="6354232"/>
            <a:ext cx="2540000" cy="26669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Header + Content">
    <p:bg>
      <p:bgPr>
        <a:solidFill>
          <a:srgbClr val="33006F"/>
        </a:solidFill>
      </p:bgPr>
    </p:bg>
    <p:spTree>
      <p:nvGrpSpPr>
        <p:cNvPr id="17" name="Shape 17"/>
        <p:cNvGrpSpPr/>
        <p:nvPr/>
      </p:nvGrpSpPr>
      <p:grpSpPr>
        <a:xfrm>
          <a:off x="0" y="0"/>
          <a:ext cx="0" cy="0"/>
          <a:chOff x="0" y="0"/>
          <a:chExt cx="0" cy="0"/>
        </a:xfrm>
      </p:grpSpPr>
      <p:pic>
        <p:nvPicPr>
          <p:cNvPr id="18" name="Shape 18"/>
          <p:cNvPicPr preferRelativeResize="0"/>
          <p:nvPr/>
        </p:nvPicPr>
        <p:blipFill rotWithShape="1">
          <a:blip r:embed="rId2">
            <a:alphaModFix/>
          </a:blip>
          <a:srcRect b="0" l="0" r="0" t="0"/>
          <a:stretch/>
        </p:blipFill>
        <p:spPr>
          <a:xfrm>
            <a:off x="7483914" y="5945853"/>
            <a:ext cx="1371598" cy="923544"/>
          </a:xfrm>
          <a:prstGeom prst="rect">
            <a:avLst/>
          </a:prstGeom>
          <a:noFill/>
          <a:ln>
            <a:noFill/>
          </a:ln>
        </p:spPr>
      </p:pic>
      <p:sp>
        <p:nvSpPr>
          <p:cNvPr id="19" name="Shape 19"/>
          <p:cNvSpPr txBox="1"/>
          <p:nvPr>
            <p:ph idx="1" type="body"/>
          </p:nvPr>
        </p:nvSpPr>
        <p:spPr>
          <a:xfrm>
            <a:off x="671756" y="371510"/>
            <a:ext cx="8184662" cy="991998"/>
          </a:xfrm>
          <a:prstGeom prst="rect">
            <a:avLst/>
          </a:prstGeom>
          <a:noFill/>
          <a:ln>
            <a:noFill/>
          </a:ln>
        </p:spPr>
        <p:txBody>
          <a:bodyPr anchorCtr="0" anchor="t" bIns="91425" lIns="91425" rIns="91425" tIns="91425"/>
          <a:lstStyle>
            <a:lvl1pPr indent="0" lvl="0" marL="0" marR="0" rtl="0" algn="l">
              <a:lnSpc>
                <a:spcPct val="90000"/>
              </a:lnSpc>
              <a:spcBef>
                <a:spcPts val="600"/>
              </a:spcBef>
              <a:spcAft>
                <a:spcPts val="0"/>
              </a:spcAft>
              <a:buClr>
                <a:srgbClr val="E8D3A2"/>
              </a:buClr>
              <a:buFont typeface="Arial"/>
              <a:buNone/>
              <a:defRPr b="0" i="0" sz="3000" u="none" cap="none" strike="noStrike">
                <a:solidFill>
                  <a:srgbClr val="E8D3A2"/>
                </a:solidFill>
                <a:latin typeface="Arial"/>
                <a:ea typeface="Arial"/>
                <a:cs typeface="Arial"/>
                <a:sym typeface="Arial"/>
              </a:defRPr>
            </a:lvl1pPr>
            <a:lvl2pPr indent="0" lvl="1" marL="457200" marR="0" rtl="0" algn="l">
              <a:lnSpc>
                <a:spcPct val="100000"/>
              </a:lnSpc>
              <a:spcBef>
                <a:spcPts val="560"/>
              </a:spcBef>
              <a:spcAft>
                <a:spcPts val="0"/>
              </a:spcAft>
              <a:buClr>
                <a:srgbClr val="E8D3A2"/>
              </a:buClr>
              <a:buFont typeface="Arial"/>
              <a:buNone/>
              <a:defRPr b="0" i="0" sz="2800" u="none" cap="none" strike="noStrike">
                <a:solidFill>
                  <a:srgbClr val="E8D3A2"/>
                </a:solidFill>
                <a:latin typeface="Arial"/>
                <a:ea typeface="Arial"/>
                <a:cs typeface="Arial"/>
                <a:sym typeface="Arial"/>
              </a:defRPr>
            </a:lvl2pPr>
            <a:lvl3pPr indent="0" lvl="2" marL="914400" marR="0" rtl="0" algn="l">
              <a:lnSpc>
                <a:spcPct val="100000"/>
              </a:lnSpc>
              <a:spcBef>
                <a:spcPts val="480"/>
              </a:spcBef>
              <a:spcAft>
                <a:spcPts val="0"/>
              </a:spcAft>
              <a:buClr>
                <a:srgbClr val="E8D3A2"/>
              </a:buClr>
              <a:buFont typeface="Arial"/>
              <a:buNone/>
              <a:defRPr b="0" i="0" sz="2400" u="none" cap="none" strike="noStrike">
                <a:solidFill>
                  <a:srgbClr val="E8D3A2"/>
                </a:solidFill>
                <a:latin typeface="Arial"/>
                <a:ea typeface="Arial"/>
                <a:cs typeface="Arial"/>
                <a:sym typeface="Arial"/>
              </a:defRPr>
            </a:lvl3pPr>
            <a:lvl4pPr indent="0" lvl="3" marL="1371600" marR="0" rtl="0" algn="l">
              <a:lnSpc>
                <a:spcPct val="100000"/>
              </a:lnSpc>
              <a:spcBef>
                <a:spcPts val="400"/>
              </a:spcBef>
              <a:spcAft>
                <a:spcPts val="0"/>
              </a:spcAft>
              <a:buClr>
                <a:srgbClr val="E8D3A2"/>
              </a:buClr>
              <a:buFont typeface="Arial"/>
              <a:buNone/>
              <a:defRPr b="0" i="0" sz="2000" u="none" cap="none" strike="noStrike">
                <a:solidFill>
                  <a:srgbClr val="E8D3A2"/>
                </a:solidFill>
                <a:latin typeface="Arial"/>
                <a:ea typeface="Arial"/>
                <a:cs typeface="Arial"/>
                <a:sym typeface="Arial"/>
              </a:defRPr>
            </a:lvl4pPr>
            <a:lvl5pPr indent="0" lvl="4" marL="1828800" marR="0" rtl="0" algn="l">
              <a:lnSpc>
                <a:spcPct val="100000"/>
              </a:lnSpc>
              <a:spcBef>
                <a:spcPts val="400"/>
              </a:spcBef>
              <a:spcAft>
                <a:spcPts val="0"/>
              </a:spcAft>
              <a:buClr>
                <a:srgbClr val="E8D3A2"/>
              </a:buClr>
              <a:buFont typeface="Arial"/>
              <a:buNone/>
              <a:defRPr b="0" i="0" sz="2000" u="none" cap="none" strike="noStrike">
                <a:solidFill>
                  <a:srgbClr val="E8D3A2"/>
                </a:solidFill>
                <a:latin typeface="Arial"/>
                <a:ea typeface="Arial"/>
                <a:cs typeface="Arial"/>
                <a:sym typeface="Arial"/>
              </a:defRPr>
            </a:lvl5pPr>
            <a:lvl6pPr indent="25400" lvl="5" marL="25146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sp>
        <p:nvSpPr>
          <p:cNvPr id="20" name="Shape 20"/>
          <p:cNvSpPr txBox="1"/>
          <p:nvPr>
            <p:ph idx="2" type="body"/>
          </p:nvPr>
        </p:nvSpPr>
        <p:spPr>
          <a:xfrm>
            <a:off x="659304" y="1736725"/>
            <a:ext cx="8076956" cy="4015496"/>
          </a:xfrm>
          <a:prstGeom prst="rect">
            <a:avLst/>
          </a:prstGeom>
          <a:noFill/>
          <a:ln>
            <a:noFill/>
          </a:ln>
        </p:spPr>
        <p:txBody>
          <a:bodyPr anchorCtr="0" anchor="t" bIns="91425" lIns="91425" rIns="91425" tIns="91425"/>
          <a:lstStyle>
            <a:lvl1pPr indent="-38100" lvl="0" marL="342900" marR="0" rtl="0" algn="l">
              <a:lnSpc>
                <a:spcPct val="100000"/>
              </a:lnSpc>
              <a:spcBef>
                <a:spcPts val="480"/>
              </a:spcBef>
              <a:spcAft>
                <a:spcPts val="0"/>
              </a:spcAft>
              <a:buClr>
                <a:schemeClr val="dk1"/>
              </a:buClr>
              <a:buSzPct val="100000"/>
              <a:buFont typeface="Merriweather Sans"/>
              <a:buChar char="&gt;"/>
              <a:defRPr b="0" i="0" sz="2400" u="none" cap="none" strike="noStrike">
                <a:solidFill>
                  <a:schemeClr val="dk1"/>
                </a:solidFill>
                <a:latin typeface="Open Sans"/>
                <a:ea typeface="Open Sans"/>
                <a:cs typeface="Open Sans"/>
                <a:sym typeface="Open Sans"/>
              </a:defRPr>
            </a:lvl1pPr>
            <a:lvl2pPr indent="-31750" lvl="1" marL="74295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Open Sans"/>
                <a:ea typeface="Open Sans"/>
                <a:cs typeface="Open Sans"/>
                <a:sym typeface="Open Sans"/>
              </a:defRPr>
            </a:lvl2pPr>
            <a:lvl3pPr indent="0" lvl="2" marL="1143000" marR="0" rtl="0" algn="l">
              <a:lnSpc>
                <a:spcPct val="100000"/>
              </a:lnSpc>
              <a:spcBef>
                <a:spcPts val="360"/>
              </a:spcBef>
              <a:spcAft>
                <a:spcPts val="0"/>
              </a:spcAft>
              <a:buClr>
                <a:schemeClr val="dk1"/>
              </a:buClr>
              <a:buSzPct val="100000"/>
              <a:buFont typeface="Merriweather Sans"/>
              <a:buChar char="&gt;"/>
              <a:defRPr b="0" i="0" sz="1800" u="none" cap="none" strike="noStrike">
                <a:solidFill>
                  <a:schemeClr val="dk1"/>
                </a:solidFill>
                <a:latin typeface="Open Sans"/>
                <a:ea typeface="Open Sans"/>
                <a:cs typeface="Open Sans"/>
                <a:sym typeface="Open Sans"/>
              </a:defRPr>
            </a:lvl3pPr>
            <a:lvl4pPr indent="-25400" lvl="3" marL="1600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Open Sans"/>
                <a:ea typeface="Open Sans"/>
                <a:cs typeface="Open Sans"/>
                <a:sym typeface="Open Sans"/>
              </a:defRPr>
            </a:lvl4pPr>
            <a:lvl5pPr indent="-50800" lvl="4" marL="2057400" marR="0" rtl="0" algn="l">
              <a:lnSpc>
                <a:spcPct val="100000"/>
              </a:lnSpc>
              <a:spcBef>
                <a:spcPts val="280"/>
              </a:spcBef>
              <a:spcAft>
                <a:spcPts val="0"/>
              </a:spcAft>
              <a:buClr>
                <a:schemeClr val="dk1"/>
              </a:buClr>
              <a:buSzPct val="100000"/>
              <a:buFont typeface="Merriweather Sans"/>
              <a:buChar char="&gt;"/>
              <a:defRPr b="0" i="0" sz="1400" u="none" cap="none" strike="noStrike">
                <a:solidFill>
                  <a:schemeClr val="dk1"/>
                </a:solidFill>
                <a:latin typeface="Open Sans"/>
                <a:ea typeface="Open Sans"/>
                <a:cs typeface="Open Sans"/>
                <a:sym typeface="Open Sans"/>
              </a:defRPr>
            </a:lvl5pPr>
            <a:lvl6pPr indent="25400" lvl="5" marL="25146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pic>
        <p:nvPicPr>
          <p:cNvPr id="21" name="Shape 21"/>
          <p:cNvPicPr preferRelativeResize="0"/>
          <p:nvPr/>
        </p:nvPicPr>
        <p:blipFill rotWithShape="1">
          <a:blip r:embed="rId3">
            <a:alphaModFix/>
          </a:blip>
          <a:srcRect b="0" l="0" r="0" t="0"/>
          <a:stretch/>
        </p:blipFill>
        <p:spPr>
          <a:xfrm>
            <a:off x="766762" y="1364403"/>
            <a:ext cx="1103781" cy="9636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Header + Graphic">
    <p:bg>
      <p:bgPr>
        <a:solidFill>
          <a:srgbClr val="33006F"/>
        </a:solidFill>
      </p:bgPr>
    </p:bg>
    <p:spTree>
      <p:nvGrpSpPr>
        <p:cNvPr id="22" name="Shape 22"/>
        <p:cNvGrpSpPr/>
        <p:nvPr/>
      </p:nvGrpSpPr>
      <p:grpSpPr>
        <a:xfrm>
          <a:off x="0" y="0"/>
          <a:ext cx="0" cy="0"/>
          <a:chOff x="0" y="0"/>
          <a:chExt cx="0" cy="0"/>
        </a:xfrm>
      </p:grpSpPr>
      <p:pic>
        <p:nvPicPr>
          <p:cNvPr id="23" name="Shape 23"/>
          <p:cNvPicPr preferRelativeResize="0"/>
          <p:nvPr/>
        </p:nvPicPr>
        <p:blipFill rotWithShape="1">
          <a:blip r:embed="rId2">
            <a:alphaModFix/>
          </a:blip>
          <a:srcRect b="0" l="0" r="0" t="0"/>
          <a:stretch/>
        </p:blipFill>
        <p:spPr>
          <a:xfrm>
            <a:off x="6248401" y="6354232"/>
            <a:ext cx="2540000" cy="266698"/>
          </a:xfrm>
          <a:prstGeom prst="rect">
            <a:avLst/>
          </a:prstGeom>
          <a:noFill/>
          <a:ln>
            <a:noFill/>
          </a:ln>
        </p:spPr>
      </p:pic>
      <p:sp>
        <p:nvSpPr>
          <p:cNvPr id="24" name="Shape 24"/>
          <p:cNvSpPr/>
          <p:nvPr>
            <p:ph idx="2" type="chart"/>
          </p:nvPr>
        </p:nvSpPr>
        <p:spPr>
          <a:xfrm>
            <a:off x="766762" y="1736725"/>
            <a:ext cx="8021636" cy="4432298"/>
          </a:xfrm>
          <a:prstGeom prst="rect">
            <a:avLst/>
          </a:prstGeom>
          <a:noFill/>
          <a:ln>
            <a:noFill/>
          </a:ln>
        </p:spPr>
        <p:txBody>
          <a:bodyPr anchorCtr="0" anchor="t" bIns="91425" lIns="91425" rIns="91425" tIns="91425"/>
          <a:lstStyle>
            <a:lvl1pPr indent="0" lvl="0" marL="0" marR="0" rtl="0" algn="l">
              <a:lnSpc>
                <a:spcPct val="100000"/>
              </a:lnSpc>
              <a:spcBef>
                <a:spcPts val="480"/>
              </a:spcBef>
              <a:spcAft>
                <a:spcPts val="0"/>
              </a:spcAft>
              <a:buClr>
                <a:schemeClr val="dk1"/>
              </a:buClr>
              <a:buFont typeface="Arial"/>
              <a:buNone/>
              <a:defRPr b="0" i="0" sz="2400" u="none" cap="none" strike="noStrike">
                <a:solidFill>
                  <a:schemeClr val="dk1"/>
                </a:solidFill>
                <a:latin typeface="Open Sans"/>
                <a:ea typeface="Open Sans"/>
                <a:cs typeface="Open Sans"/>
                <a:sym typeface="Open Sans"/>
              </a:defRPr>
            </a:lvl1pPr>
            <a:lvl2pPr indent="69850" lvl="1" marL="742950" marR="0" rtl="0" algn="l">
              <a:lnSpc>
                <a:spcPct val="100000"/>
              </a:lnSpc>
              <a:spcBef>
                <a:spcPts val="560"/>
              </a:spcBef>
              <a:spcAft>
                <a:spcPts val="0"/>
              </a:spcAft>
              <a:buClr>
                <a:schemeClr val="lt1"/>
              </a:buClr>
              <a:buSzPct val="100000"/>
              <a:buFont typeface="Arial"/>
              <a:buChar char="–"/>
              <a:defRPr b="0" i="0" sz="2800" u="none" cap="none" strike="noStrike">
                <a:solidFill>
                  <a:schemeClr val="lt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lt1"/>
              </a:buClr>
              <a:buSzPct val="100000"/>
              <a:buFont typeface="Arial"/>
              <a:buChar char="•"/>
              <a:defRPr b="0" i="0" sz="2400" u="none" cap="none" strike="noStrike">
                <a:solidFill>
                  <a:schemeClr val="lt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sp>
        <p:nvSpPr>
          <p:cNvPr id="25" name="Shape 25"/>
          <p:cNvSpPr txBox="1"/>
          <p:nvPr>
            <p:ph idx="1" type="body"/>
          </p:nvPr>
        </p:nvSpPr>
        <p:spPr>
          <a:xfrm>
            <a:off x="671756" y="371510"/>
            <a:ext cx="8184662" cy="991998"/>
          </a:xfrm>
          <a:prstGeom prst="rect">
            <a:avLst/>
          </a:prstGeom>
          <a:noFill/>
          <a:ln>
            <a:noFill/>
          </a:ln>
        </p:spPr>
        <p:txBody>
          <a:bodyPr anchorCtr="0" anchor="t" bIns="91425" lIns="91425" rIns="91425" tIns="91425"/>
          <a:lstStyle>
            <a:lvl1pPr indent="0" lvl="0" marL="0" marR="0" rtl="0" algn="l">
              <a:lnSpc>
                <a:spcPct val="90000"/>
              </a:lnSpc>
              <a:spcBef>
                <a:spcPts val="600"/>
              </a:spcBef>
              <a:spcAft>
                <a:spcPts val="0"/>
              </a:spcAft>
              <a:buClr>
                <a:srgbClr val="E8D3A2"/>
              </a:buClr>
              <a:buFont typeface="Arial"/>
              <a:buNone/>
              <a:defRPr b="0" i="0" sz="3000" u="none" cap="none" strike="noStrike">
                <a:solidFill>
                  <a:srgbClr val="E8D3A2"/>
                </a:solidFill>
                <a:latin typeface="Arial"/>
                <a:ea typeface="Arial"/>
                <a:cs typeface="Arial"/>
                <a:sym typeface="Arial"/>
              </a:defRPr>
            </a:lvl1pPr>
            <a:lvl2pPr indent="0" lvl="1" marL="457200" marR="0" rtl="0" algn="l">
              <a:lnSpc>
                <a:spcPct val="100000"/>
              </a:lnSpc>
              <a:spcBef>
                <a:spcPts val="560"/>
              </a:spcBef>
              <a:spcAft>
                <a:spcPts val="0"/>
              </a:spcAft>
              <a:buClr>
                <a:srgbClr val="E8D3A2"/>
              </a:buClr>
              <a:buFont typeface="Arial"/>
              <a:buNone/>
              <a:defRPr b="0" i="0" sz="2800" u="none" cap="none" strike="noStrike">
                <a:solidFill>
                  <a:srgbClr val="E8D3A2"/>
                </a:solidFill>
                <a:latin typeface="Arial"/>
                <a:ea typeface="Arial"/>
                <a:cs typeface="Arial"/>
                <a:sym typeface="Arial"/>
              </a:defRPr>
            </a:lvl2pPr>
            <a:lvl3pPr indent="0" lvl="2" marL="914400" marR="0" rtl="0" algn="l">
              <a:lnSpc>
                <a:spcPct val="100000"/>
              </a:lnSpc>
              <a:spcBef>
                <a:spcPts val="480"/>
              </a:spcBef>
              <a:spcAft>
                <a:spcPts val="0"/>
              </a:spcAft>
              <a:buClr>
                <a:srgbClr val="E8D3A2"/>
              </a:buClr>
              <a:buFont typeface="Arial"/>
              <a:buNone/>
              <a:defRPr b="0" i="0" sz="2400" u="none" cap="none" strike="noStrike">
                <a:solidFill>
                  <a:srgbClr val="E8D3A2"/>
                </a:solidFill>
                <a:latin typeface="Arial"/>
                <a:ea typeface="Arial"/>
                <a:cs typeface="Arial"/>
                <a:sym typeface="Arial"/>
              </a:defRPr>
            </a:lvl3pPr>
            <a:lvl4pPr indent="0" lvl="3" marL="1371600" marR="0" rtl="0" algn="l">
              <a:lnSpc>
                <a:spcPct val="100000"/>
              </a:lnSpc>
              <a:spcBef>
                <a:spcPts val="400"/>
              </a:spcBef>
              <a:spcAft>
                <a:spcPts val="0"/>
              </a:spcAft>
              <a:buClr>
                <a:srgbClr val="E8D3A2"/>
              </a:buClr>
              <a:buFont typeface="Arial"/>
              <a:buNone/>
              <a:defRPr b="0" i="0" sz="2000" u="none" cap="none" strike="noStrike">
                <a:solidFill>
                  <a:srgbClr val="E8D3A2"/>
                </a:solidFill>
                <a:latin typeface="Arial"/>
                <a:ea typeface="Arial"/>
                <a:cs typeface="Arial"/>
                <a:sym typeface="Arial"/>
              </a:defRPr>
            </a:lvl4pPr>
            <a:lvl5pPr indent="0" lvl="4" marL="1828800" marR="0" rtl="0" algn="l">
              <a:lnSpc>
                <a:spcPct val="100000"/>
              </a:lnSpc>
              <a:spcBef>
                <a:spcPts val="400"/>
              </a:spcBef>
              <a:spcAft>
                <a:spcPts val="0"/>
              </a:spcAft>
              <a:buClr>
                <a:srgbClr val="E8D3A2"/>
              </a:buClr>
              <a:buFont typeface="Arial"/>
              <a:buNone/>
              <a:defRPr b="0" i="0" sz="2000" u="none" cap="none" strike="noStrike">
                <a:solidFill>
                  <a:srgbClr val="E8D3A2"/>
                </a:solidFill>
                <a:latin typeface="Arial"/>
                <a:ea typeface="Arial"/>
                <a:cs typeface="Arial"/>
                <a:sym typeface="Arial"/>
              </a:defRPr>
            </a:lvl5pPr>
            <a:lvl6pPr indent="25400" lvl="5" marL="25146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lt1"/>
              </a:buClr>
              <a:buSzPct val="100000"/>
              <a:buFont typeface="Arial"/>
              <a:buChar char="•"/>
              <a:defRPr b="0" i="0" sz="2000" u="none" cap="none" strike="noStrike">
                <a:solidFill>
                  <a:schemeClr val="lt1"/>
                </a:solidFill>
                <a:latin typeface="Calibri"/>
                <a:ea typeface="Calibri"/>
                <a:cs typeface="Calibri"/>
                <a:sym typeface="Calibri"/>
              </a:defRPr>
            </a:lvl9pPr>
          </a:lstStyle>
          <a:p/>
        </p:txBody>
      </p:sp>
      <p:pic>
        <p:nvPicPr>
          <p:cNvPr id="26" name="Shape 26"/>
          <p:cNvPicPr preferRelativeResize="0"/>
          <p:nvPr/>
        </p:nvPicPr>
        <p:blipFill rotWithShape="1">
          <a:blip r:embed="rId3">
            <a:alphaModFix/>
          </a:blip>
          <a:srcRect b="0" l="0" r="0" t="0"/>
          <a:stretch/>
        </p:blipFill>
        <p:spPr>
          <a:xfrm>
            <a:off x="766762" y="1364403"/>
            <a:ext cx="1103781" cy="9636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Header + SubHeader + Content">
    <p:spTree>
      <p:nvGrpSpPr>
        <p:cNvPr id="28" name="Shape 28"/>
        <p:cNvGrpSpPr/>
        <p:nvPr/>
      </p:nvGrpSpPr>
      <p:grpSpPr>
        <a:xfrm>
          <a:off x="0" y="0"/>
          <a:ext cx="0" cy="0"/>
          <a:chOff x="0" y="0"/>
          <a:chExt cx="0" cy="0"/>
        </a:xfrm>
      </p:grpSpPr>
      <p:sp>
        <p:nvSpPr>
          <p:cNvPr id="29" name="Shape 29"/>
          <p:cNvSpPr txBox="1"/>
          <p:nvPr>
            <p:ph idx="1" type="body"/>
          </p:nvPr>
        </p:nvSpPr>
        <p:spPr>
          <a:xfrm>
            <a:off x="671756" y="371510"/>
            <a:ext cx="8184662" cy="991998"/>
          </a:xfrm>
          <a:prstGeom prst="rect">
            <a:avLst/>
          </a:prstGeom>
          <a:noFill/>
          <a:ln>
            <a:noFill/>
          </a:ln>
        </p:spPr>
        <p:txBody>
          <a:bodyPr anchorCtr="0" anchor="t" bIns="91425" lIns="91425" rIns="91425" tIns="91425"/>
          <a:lstStyle>
            <a:lvl1pPr indent="0" lvl="0" marL="0" marR="0" rtl="0" algn="l">
              <a:lnSpc>
                <a:spcPct val="90000"/>
              </a:lnSpc>
              <a:spcBef>
                <a:spcPts val="600"/>
              </a:spcBef>
              <a:spcAft>
                <a:spcPts val="0"/>
              </a:spcAft>
              <a:buClr>
                <a:srgbClr val="33006F"/>
              </a:buClr>
              <a:buFont typeface="Arial"/>
              <a:buNone/>
              <a:defRPr b="0" i="0" sz="3000" u="none" cap="none" strike="noStrike">
                <a:solidFill>
                  <a:srgbClr val="33006F"/>
                </a:solidFill>
                <a:latin typeface="Arial"/>
                <a:ea typeface="Arial"/>
                <a:cs typeface="Arial"/>
                <a:sym typeface="Arial"/>
              </a:defRPr>
            </a:lvl1pPr>
            <a:lvl2pPr indent="0" lvl="1" marL="457200" marR="0" rtl="0" algn="l">
              <a:lnSpc>
                <a:spcPct val="100000"/>
              </a:lnSpc>
              <a:spcBef>
                <a:spcPts val="560"/>
              </a:spcBef>
              <a:spcAft>
                <a:spcPts val="0"/>
              </a:spcAft>
              <a:buClr>
                <a:srgbClr val="E8D3A2"/>
              </a:buClr>
              <a:buFont typeface="Arial"/>
              <a:buNone/>
              <a:defRPr b="0" i="0" sz="2800" u="none" cap="none" strike="noStrike">
                <a:solidFill>
                  <a:srgbClr val="E8D3A2"/>
                </a:solidFill>
                <a:latin typeface="Arial"/>
                <a:ea typeface="Arial"/>
                <a:cs typeface="Arial"/>
                <a:sym typeface="Arial"/>
              </a:defRPr>
            </a:lvl2pPr>
            <a:lvl3pPr indent="0" lvl="2" marL="914400" marR="0" rtl="0" algn="l">
              <a:lnSpc>
                <a:spcPct val="100000"/>
              </a:lnSpc>
              <a:spcBef>
                <a:spcPts val="480"/>
              </a:spcBef>
              <a:spcAft>
                <a:spcPts val="0"/>
              </a:spcAft>
              <a:buClr>
                <a:srgbClr val="E8D3A2"/>
              </a:buClr>
              <a:buFont typeface="Arial"/>
              <a:buNone/>
              <a:defRPr b="0" i="0" sz="2400" u="none" cap="none" strike="noStrike">
                <a:solidFill>
                  <a:srgbClr val="E8D3A2"/>
                </a:solidFill>
                <a:latin typeface="Arial"/>
                <a:ea typeface="Arial"/>
                <a:cs typeface="Arial"/>
                <a:sym typeface="Arial"/>
              </a:defRPr>
            </a:lvl3pPr>
            <a:lvl4pPr indent="0" lvl="3" marL="1371600" marR="0" rtl="0" algn="l">
              <a:lnSpc>
                <a:spcPct val="100000"/>
              </a:lnSpc>
              <a:spcBef>
                <a:spcPts val="400"/>
              </a:spcBef>
              <a:spcAft>
                <a:spcPts val="0"/>
              </a:spcAft>
              <a:buClr>
                <a:srgbClr val="E8D3A2"/>
              </a:buClr>
              <a:buFont typeface="Arial"/>
              <a:buNone/>
              <a:defRPr b="0" i="0" sz="2000" u="none" cap="none" strike="noStrike">
                <a:solidFill>
                  <a:srgbClr val="E8D3A2"/>
                </a:solidFill>
                <a:latin typeface="Arial"/>
                <a:ea typeface="Arial"/>
                <a:cs typeface="Arial"/>
                <a:sym typeface="Arial"/>
              </a:defRPr>
            </a:lvl4pPr>
            <a:lvl5pPr indent="0" lvl="4" marL="1828800" marR="0" rtl="0" algn="l">
              <a:lnSpc>
                <a:spcPct val="100000"/>
              </a:lnSpc>
              <a:spcBef>
                <a:spcPts val="400"/>
              </a:spcBef>
              <a:spcAft>
                <a:spcPts val="0"/>
              </a:spcAft>
              <a:buClr>
                <a:srgbClr val="E8D3A2"/>
              </a:buClr>
              <a:buFont typeface="Arial"/>
              <a:buNone/>
              <a:defRPr b="0" i="0" sz="2000" u="none" cap="none" strike="noStrike">
                <a:solidFill>
                  <a:srgbClr val="E8D3A2"/>
                </a:solidFill>
                <a:latin typeface="Arial"/>
                <a:ea typeface="Arial"/>
                <a:cs typeface="Arial"/>
                <a:sym typeface="Arial"/>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Shape 30"/>
          <p:cNvSpPr txBox="1"/>
          <p:nvPr>
            <p:ph idx="2" type="body"/>
          </p:nvPr>
        </p:nvSpPr>
        <p:spPr>
          <a:xfrm>
            <a:off x="659304" y="2320239"/>
            <a:ext cx="8197113" cy="3810086"/>
          </a:xfrm>
          <a:prstGeom prst="rect">
            <a:avLst/>
          </a:prstGeom>
          <a:noFill/>
          <a:ln>
            <a:noFill/>
          </a:ln>
        </p:spPr>
        <p:txBody>
          <a:bodyPr anchorCtr="0" anchor="t" bIns="91425" lIns="91425" rIns="91425" tIns="91425"/>
          <a:lstStyle>
            <a:lvl1pPr indent="-38100" lvl="0" marL="342900" marR="0" rtl="0" algn="l">
              <a:lnSpc>
                <a:spcPct val="100000"/>
              </a:lnSpc>
              <a:spcBef>
                <a:spcPts val="480"/>
              </a:spcBef>
              <a:spcAft>
                <a:spcPts val="0"/>
              </a:spcAft>
              <a:buClr>
                <a:srgbClr val="33006F"/>
              </a:buClr>
              <a:buSzPct val="100000"/>
              <a:buFont typeface="Merriweather Sans"/>
              <a:buChar char="&gt;"/>
              <a:defRPr b="0" i="0" sz="2400" u="none" cap="none" strike="noStrike">
                <a:solidFill>
                  <a:srgbClr val="33006F"/>
                </a:solidFill>
                <a:latin typeface="Open Sans"/>
                <a:ea typeface="Open Sans"/>
                <a:cs typeface="Open Sans"/>
                <a:sym typeface="Open Sans"/>
              </a:defRPr>
            </a:lvl1pPr>
            <a:lvl2pPr indent="-31750" lvl="1" marL="742950" marR="0" rtl="0" algn="l">
              <a:lnSpc>
                <a:spcPct val="100000"/>
              </a:lnSpc>
              <a:spcBef>
                <a:spcPts val="400"/>
              </a:spcBef>
              <a:spcAft>
                <a:spcPts val="0"/>
              </a:spcAft>
              <a:buClr>
                <a:srgbClr val="33006F"/>
              </a:buClr>
              <a:buSzPct val="100000"/>
              <a:buFont typeface="Arial"/>
              <a:buChar char="–"/>
              <a:defRPr b="0" i="0" sz="2000" u="none" cap="none" strike="noStrike">
                <a:solidFill>
                  <a:srgbClr val="33006F"/>
                </a:solidFill>
                <a:latin typeface="Open Sans"/>
                <a:ea typeface="Open Sans"/>
                <a:cs typeface="Open Sans"/>
                <a:sym typeface="Open Sans"/>
              </a:defRPr>
            </a:lvl2pPr>
            <a:lvl3pPr indent="0" lvl="2" marL="1143000" marR="0" rtl="0" algn="l">
              <a:lnSpc>
                <a:spcPct val="100000"/>
              </a:lnSpc>
              <a:spcBef>
                <a:spcPts val="360"/>
              </a:spcBef>
              <a:spcAft>
                <a:spcPts val="0"/>
              </a:spcAft>
              <a:buClr>
                <a:srgbClr val="33006F"/>
              </a:buClr>
              <a:buSzPct val="100000"/>
              <a:buFont typeface="Merriweather Sans"/>
              <a:buChar char="&gt;"/>
              <a:defRPr b="0" i="0" sz="1800" u="none" cap="none" strike="noStrike">
                <a:solidFill>
                  <a:srgbClr val="33006F"/>
                </a:solidFill>
                <a:latin typeface="Open Sans"/>
                <a:ea typeface="Open Sans"/>
                <a:cs typeface="Open Sans"/>
                <a:sym typeface="Open Sans"/>
              </a:defRPr>
            </a:lvl3pPr>
            <a:lvl4pPr indent="-25400" lvl="3" marL="1600200" marR="0" rtl="0" algn="l">
              <a:lnSpc>
                <a:spcPct val="100000"/>
              </a:lnSpc>
              <a:spcBef>
                <a:spcPts val="320"/>
              </a:spcBef>
              <a:spcAft>
                <a:spcPts val="0"/>
              </a:spcAft>
              <a:buClr>
                <a:srgbClr val="33006F"/>
              </a:buClr>
              <a:buSzPct val="100000"/>
              <a:buFont typeface="Arial"/>
              <a:buChar char="–"/>
              <a:defRPr b="0" i="0" sz="1600" u="none" cap="none" strike="noStrike">
                <a:solidFill>
                  <a:srgbClr val="33006F"/>
                </a:solidFill>
                <a:latin typeface="Open Sans"/>
                <a:ea typeface="Open Sans"/>
                <a:cs typeface="Open Sans"/>
                <a:sym typeface="Open Sans"/>
              </a:defRPr>
            </a:lvl4pPr>
            <a:lvl5pPr indent="-50800" lvl="4" marL="2057400" marR="0" rtl="0" algn="l">
              <a:lnSpc>
                <a:spcPct val="100000"/>
              </a:lnSpc>
              <a:spcBef>
                <a:spcPts val="280"/>
              </a:spcBef>
              <a:spcAft>
                <a:spcPts val="0"/>
              </a:spcAft>
              <a:buClr>
                <a:srgbClr val="33006F"/>
              </a:buClr>
              <a:buSzPct val="100000"/>
              <a:buFont typeface="Merriweather Sans"/>
              <a:buChar char="&gt;"/>
              <a:defRPr b="0" i="0" sz="1400" u="none" cap="none" strike="noStrike">
                <a:solidFill>
                  <a:srgbClr val="33006F"/>
                </a:solidFill>
                <a:latin typeface="Open Sans"/>
                <a:ea typeface="Open Sans"/>
                <a:cs typeface="Open Sans"/>
                <a:sym typeface="Open Sans"/>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1" name="Shape 31"/>
          <p:cNvSpPr txBox="1"/>
          <p:nvPr>
            <p:ph idx="3" type="body"/>
          </p:nvPr>
        </p:nvSpPr>
        <p:spPr>
          <a:xfrm>
            <a:off x="671756" y="1730666"/>
            <a:ext cx="8184662" cy="411171"/>
          </a:xfrm>
          <a:prstGeom prst="rect">
            <a:avLst/>
          </a:prstGeom>
          <a:noFill/>
          <a:ln>
            <a:noFill/>
          </a:ln>
        </p:spPr>
        <p:txBody>
          <a:bodyPr anchorCtr="0" anchor="t" bIns="91425" lIns="91425" rIns="91425" tIns="91425"/>
          <a:lstStyle>
            <a:lvl1pPr indent="0" lvl="0" marL="0" marR="0" rtl="0" algn="l">
              <a:lnSpc>
                <a:spcPct val="90000"/>
              </a:lnSpc>
              <a:spcBef>
                <a:spcPts val="480"/>
              </a:spcBef>
              <a:spcAft>
                <a:spcPts val="0"/>
              </a:spcAft>
              <a:buClr>
                <a:srgbClr val="33006F"/>
              </a:buClr>
              <a:buFont typeface="Arial"/>
              <a:buNone/>
              <a:defRPr b="0" i="0" sz="2400" u="none" cap="none" strike="noStrike">
                <a:solidFill>
                  <a:srgbClr val="33006F"/>
                </a:solidFill>
                <a:latin typeface="Arial"/>
                <a:ea typeface="Arial"/>
                <a:cs typeface="Arial"/>
                <a:sym typeface="Arial"/>
              </a:defRPr>
            </a:lvl1pPr>
            <a:lvl2pPr indent="0" lvl="1" marL="457200" marR="0" rtl="0" algn="l">
              <a:lnSpc>
                <a:spcPct val="100000"/>
              </a:lnSpc>
              <a:spcBef>
                <a:spcPts val="560"/>
              </a:spcBef>
              <a:spcAft>
                <a:spcPts val="0"/>
              </a:spcAft>
              <a:buClr>
                <a:srgbClr val="E8D3A2"/>
              </a:buClr>
              <a:buFont typeface="Arial"/>
              <a:buNone/>
              <a:defRPr b="0" i="0" sz="2800" u="none" cap="none" strike="noStrike">
                <a:solidFill>
                  <a:srgbClr val="E8D3A2"/>
                </a:solidFill>
                <a:latin typeface="Arial"/>
                <a:ea typeface="Arial"/>
                <a:cs typeface="Arial"/>
                <a:sym typeface="Arial"/>
              </a:defRPr>
            </a:lvl2pPr>
            <a:lvl3pPr indent="0" lvl="2" marL="914400" marR="0" rtl="0" algn="l">
              <a:lnSpc>
                <a:spcPct val="100000"/>
              </a:lnSpc>
              <a:spcBef>
                <a:spcPts val="480"/>
              </a:spcBef>
              <a:spcAft>
                <a:spcPts val="0"/>
              </a:spcAft>
              <a:buClr>
                <a:srgbClr val="E8D3A2"/>
              </a:buClr>
              <a:buFont typeface="Arial"/>
              <a:buNone/>
              <a:defRPr b="0" i="0" sz="2400" u="none" cap="none" strike="noStrike">
                <a:solidFill>
                  <a:srgbClr val="E8D3A2"/>
                </a:solidFill>
                <a:latin typeface="Arial"/>
                <a:ea typeface="Arial"/>
                <a:cs typeface="Arial"/>
                <a:sym typeface="Arial"/>
              </a:defRPr>
            </a:lvl3pPr>
            <a:lvl4pPr indent="0" lvl="3" marL="1371600" marR="0" rtl="0" algn="l">
              <a:lnSpc>
                <a:spcPct val="100000"/>
              </a:lnSpc>
              <a:spcBef>
                <a:spcPts val="400"/>
              </a:spcBef>
              <a:spcAft>
                <a:spcPts val="0"/>
              </a:spcAft>
              <a:buClr>
                <a:srgbClr val="E8D3A2"/>
              </a:buClr>
              <a:buFont typeface="Arial"/>
              <a:buNone/>
              <a:defRPr b="0" i="0" sz="2000" u="none" cap="none" strike="noStrike">
                <a:solidFill>
                  <a:srgbClr val="E8D3A2"/>
                </a:solidFill>
                <a:latin typeface="Arial"/>
                <a:ea typeface="Arial"/>
                <a:cs typeface="Arial"/>
                <a:sym typeface="Arial"/>
              </a:defRPr>
            </a:lvl4pPr>
            <a:lvl5pPr indent="0" lvl="4" marL="1828800" marR="0" rtl="0" algn="l">
              <a:lnSpc>
                <a:spcPct val="100000"/>
              </a:lnSpc>
              <a:spcBef>
                <a:spcPts val="400"/>
              </a:spcBef>
              <a:spcAft>
                <a:spcPts val="0"/>
              </a:spcAft>
              <a:buClr>
                <a:srgbClr val="E8D3A2"/>
              </a:buClr>
              <a:buFont typeface="Arial"/>
              <a:buNone/>
              <a:defRPr b="0" i="0" sz="2000" u="none" cap="none" strike="noStrike">
                <a:solidFill>
                  <a:srgbClr val="E8D3A2"/>
                </a:solidFill>
                <a:latin typeface="Arial"/>
                <a:ea typeface="Arial"/>
                <a:cs typeface="Arial"/>
                <a:sym typeface="Arial"/>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pic>
        <p:nvPicPr>
          <p:cNvPr id="32" name="Shape 32"/>
          <p:cNvPicPr preferRelativeResize="0"/>
          <p:nvPr/>
        </p:nvPicPr>
        <p:blipFill rotWithShape="1">
          <a:blip r:embed="rId2">
            <a:alphaModFix/>
          </a:blip>
          <a:srcRect b="0" l="0" r="0" t="0"/>
          <a:stretch/>
        </p:blipFill>
        <p:spPr>
          <a:xfrm>
            <a:off x="766762" y="1364403"/>
            <a:ext cx="1103781" cy="96360"/>
          </a:xfrm>
          <a:prstGeom prst="rect">
            <a:avLst/>
          </a:prstGeom>
          <a:noFill/>
          <a:ln>
            <a:noFill/>
          </a:ln>
        </p:spPr>
      </p:pic>
      <p:pic>
        <p:nvPicPr>
          <p:cNvPr id="33" name="Shape 33"/>
          <p:cNvPicPr preferRelativeResize="0"/>
          <p:nvPr/>
        </p:nvPicPr>
        <p:blipFill rotWithShape="1">
          <a:blip r:embed="rId3">
            <a:alphaModFix/>
          </a:blip>
          <a:srcRect b="0" l="0" r="0" t="0"/>
          <a:stretch/>
        </p:blipFill>
        <p:spPr>
          <a:xfrm>
            <a:off x="6248401" y="6354232"/>
            <a:ext cx="2540000" cy="26669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Header + Content">
    <p:spTree>
      <p:nvGrpSpPr>
        <p:cNvPr id="34" name="Shape 34"/>
        <p:cNvGrpSpPr/>
        <p:nvPr/>
      </p:nvGrpSpPr>
      <p:grpSpPr>
        <a:xfrm>
          <a:off x="0" y="0"/>
          <a:ext cx="0" cy="0"/>
          <a:chOff x="0" y="0"/>
          <a:chExt cx="0" cy="0"/>
        </a:xfrm>
      </p:grpSpPr>
      <p:pic>
        <p:nvPicPr>
          <p:cNvPr id="35" name="Shape 35"/>
          <p:cNvPicPr preferRelativeResize="0"/>
          <p:nvPr/>
        </p:nvPicPr>
        <p:blipFill rotWithShape="1">
          <a:blip r:embed="rId2">
            <a:alphaModFix/>
          </a:blip>
          <a:srcRect b="0" l="0" r="0" t="0"/>
          <a:stretch/>
        </p:blipFill>
        <p:spPr>
          <a:xfrm>
            <a:off x="7483914" y="5945853"/>
            <a:ext cx="1371598" cy="923544"/>
          </a:xfrm>
          <a:prstGeom prst="rect">
            <a:avLst/>
          </a:prstGeom>
          <a:noFill/>
          <a:ln>
            <a:noFill/>
          </a:ln>
        </p:spPr>
      </p:pic>
      <p:sp>
        <p:nvSpPr>
          <p:cNvPr id="36" name="Shape 36"/>
          <p:cNvSpPr txBox="1"/>
          <p:nvPr>
            <p:ph idx="1" type="body"/>
          </p:nvPr>
        </p:nvSpPr>
        <p:spPr>
          <a:xfrm>
            <a:off x="671756" y="371510"/>
            <a:ext cx="8184662" cy="991998"/>
          </a:xfrm>
          <a:prstGeom prst="rect">
            <a:avLst/>
          </a:prstGeom>
          <a:noFill/>
          <a:ln>
            <a:noFill/>
          </a:ln>
        </p:spPr>
        <p:txBody>
          <a:bodyPr anchorCtr="0" anchor="t" bIns="91425" lIns="91425" rIns="91425" tIns="91425"/>
          <a:lstStyle>
            <a:lvl1pPr indent="0" lvl="0" marL="0" marR="0" rtl="0" algn="l">
              <a:lnSpc>
                <a:spcPct val="90000"/>
              </a:lnSpc>
              <a:spcBef>
                <a:spcPts val="600"/>
              </a:spcBef>
              <a:spcAft>
                <a:spcPts val="0"/>
              </a:spcAft>
              <a:buClr>
                <a:srgbClr val="33006F"/>
              </a:buClr>
              <a:buFont typeface="Arial"/>
              <a:buNone/>
              <a:defRPr b="0" i="0" sz="3000" u="none" cap="none" strike="noStrike">
                <a:solidFill>
                  <a:srgbClr val="33006F"/>
                </a:solidFill>
                <a:latin typeface="Arial"/>
                <a:ea typeface="Arial"/>
                <a:cs typeface="Arial"/>
                <a:sym typeface="Arial"/>
              </a:defRPr>
            </a:lvl1pPr>
            <a:lvl2pPr indent="0" lvl="1" marL="457200" marR="0" rtl="0" algn="l">
              <a:lnSpc>
                <a:spcPct val="100000"/>
              </a:lnSpc>
              <a:spcBef>
                <a:spcPts val="560"/>
              </a:spcBef>
              <a:spcAft>
                <a:spcPts val="0"/>
              </a:spcAft>
              <a:buClr>
                <a:srgbClr val="E8D3A2"/>
              </a:buClr>
              <a:buFont typeface="Arial"/>
              <a:buNone/>
              <a:defRPr b="0" i="0" sz="2800" u="none" cap="none" strike="noStrike">
                <a:solidFill>
                  <a:srgbClr val="E8D3A2"/>
                </a:solidFill>
                <a:latin typeface="Arial"/>
                <a:ea typeface="Arial"/>
                <a:cs typeface="Arial"/>
                <a:sym typeface="Arial"/>
              </a:defRPr>
            </a:lvl2pPr>
            <a:lvl3pPr indent="0" lvl="2" marL="914400" marR="0" rtl="0" algn="l">
              <a:lnSpc>
                <a:spcPct val="100000"/>
              </a:lnSpc>
              <a:spcBef>
                <a:spcPts val="480"/>
              </a:spcBef>
              <a:spcAft>
                <a:spcPts val="0"/>
              </a:spcAft>
              <a:buClr>
                <a:srgbClr val="E8D3A2"/>
              </a:buClr>
              <a:buFont typeface="Arial"/>
              <a:buNone/>
              <a:defRPr b="0" i="0" sz="2400" u="none" cap="none" strike="noStrike">
                <a:solidFill>
                  <a:srgbClr val="E8D3A2"/>
                </a:solidFill>
                <a:latin typeface="Arial"/>
                <a:ea typeface="Arial"/>
                <a:cs typeface="Arial"/>
                <a:sym typeface="Arial"/>
              </a:defRPr>
            </a:lvl3pPr>
            <a:lvl4pPr indent="0" lvl="3" marL="1371600" marR="0" rtl="0" algn="l">
              <a:lnSpc>
                <a:spcPct val="100000"/>
              </a:lnSpc>
              <a:spcBef>
                <a:spcPts val="400"/>
              </a:spcBef>
              <a:spcAft>
                <a:spcPts val="0"/>
              </a:spcAft>
              <a:buClr>
                <a:srgbClr val="E8D3A2"/>
              </a:buClr>
              <a:buFont typeface="Arial"/>
              <a:buNone/>
              <a:defRPr b="0" i="0" sz="2000" u="none" cap="none" strike="noStrike">
                <a:solidFill>
                  <a:srgbClr val="E8D3A2"/>
                </a:solidFill>
                <a:latin typeface="Arial"/>
                <a:ea typeface="Arial"/>
                <a:cs typeface="Arial"/>
                <a:sym typeface="Arial"/>
              </a:defRPr>
            </a:lvl4pPr>
            <a:lvl5pPr indent="0" lvl="4" marL="1828800" marR="0" rtl="0" algn="l">
              <a:lnSpc>
                <a:spcPct val="100000"/>
              </a:lnSpc>
              <a:spcBef>
                <a:spcPts val="400"/>
              </a:spcBef>
              <a:spcAft>
                <a:spcPts val="0"/>
              </a:spcAft>
              <a:buClr>
                <a:srgbClr val="E8D3A2"/>
              </a:buClr>
              <a:buFont typeface="Arial"/>
              <a:buNone/>
              <a:defRPr b="0" i="0" sz="2000" u="none" cap="none" strike="noStrike">
                <a:solidFill>
                  <a:srgbClr val="E8D3A2"/>
                </a:solidFill>
                <a:latin typeface="Arial"/>
                <a:ea typeface="Arial"/>
                <a:cs typeface="Arial"/>
                <a:sym typeface="Arial"/>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7" name="Shape 37"/>
          <p:cNvSpPr txBox="1"/>
          <p:nvPr>
            <p:ph idx="2" type="body"/>
          </p:nvPr>
        </p:nvSpPr>
        <p:spPr>
          <a:xfrm>
            <a:off x="659304" y="1736725"/>
            <a:ext cx="8076956" cy="4015496"/>
          </a:xfrm>
          <a:prstGeom prst="rect">
            <a:avLst/>
          </a:prstGeom>
          <a:noFill/>
          <a:ln>
            <a:noFill/>
          </a:ln>
        </p:spPr>
        <p:txBody>
          <a:bodyPr anchorCtr="0" anchor="t" bIns="91425" lIns="91425" rIns="91425" tIns="91425"/>
          <a:lstStyle>
            <a:lvl1pPr indent="-38100" lvl="0" marL="342900" marR="0" rtl="0" algn="l">
              <a:lnSpc>
                <a:spcPct val="100000"/>
              </a:lnSpc>
              <a:spcBef>
                <a:spcPts val="480"/>
              </a:spcBef>
              <a:spcAft>
                <a:spcPts val="0"/>
              </a:spcAft>
              <a:buClr>
                <a:srgbClr val="33006F"/>
              </a:buClr>
              <a:buSzPct val="100000"/>
              <a:buFont typeface="Merriweather Sans"/>
              <a:buChar char="&gt;"/>
              <a:defRPr b="0" i="0" sz="2400" u="none" cap="none" strike="noStrike">
                <a:solidFill>
                  <a:srgbClr val="33006F"/>
                </a:solidFill>
                <a:latin typeface="Open Sans"/>
                <a:ea typeface="Open Sans"/>
                <a:cs typeface="Open Sans"/>
                <a:sym typeface="Open Sans"/>
              </a:defRPr>
            </a:lvl1pPr>
            <a:lvl2pPr indent="-31750" lvl="1" marL="742950" marR="0" rtl="0" algn="l">
              <a:lnSpc>
                <a:spcPct val="100000"/>
              </a:lnSpc>
              <a:spcBef>
                <a:spcPts val="400"/>
              </a:spcBef>
              <a:spcAft>
                <a:spcPts val="0"/>
              </a:spcAft>
              <a:buClr>
                <a:srgbClr val="33006F"/>
              </a:buClr>
              <a:buSzPct val="100000"/>
              <a:buFont typeface="Arial"/>
              <a:buChar char="–"/>
              <a:defRPr b="0" i="0" sz="2000" u="none" cap="none" strike="noStrike">
                <a:solidFill>
                  <a:srgbClr val="33006F"/>
                </a:solidFill>
                <a:latin typeface="Open Sans"/>
                <a:ea typeface="Open Sans"/>
                <a:cs typeface="Open Sans"/>
                <a:sym typeface="Open Sans"/>
              </a:defRPr>
            </a:lvl2pPr>
            <a:lvl3pPr indent="0" lvl="2" marL="1143000" marR="0" rtl="0" algn="l">
              <a:lnSpc>
                <a:spcPct val="100000"/>
              </a:lnSpc>
              <a:spcBef>
                <a:spcPts val="360"/>
              </a:spcBef>
              <a:spcAft>
                <a:spcPts val="0"/>
              </a:spcAft>
              <a:buClr>
                <a:srgbClr val="33006F"/>
              </a:buClr>
              <a:buSzPct val="100000"/>
              <a:buFont typeface="Merriweather Sans"/>
              <a:buChar char="&gt;"/>
              <a:defRPr b="0" i="0" sz="1800" u="none" cap="none" strike="noStrike">
                <a:solidFill>
                  <a:srgbClr val="33006F"/>
                </a:solidFill>
                <a:latin typeface="Open Sans"/>
                <a:ea typeface="Open Sans"/>
                <a:cs typeface="Open Sans"/>
                <a:sym typeface="Open Sans"/>
              </a:defRPr>
            </a:lvl3pPr>
            <a:lvl4pPr indent="-25400" lvl="3" marL="1600200" marR="0" rtl="0" algn="l">
              <a:lnSpc>
                <a:spcPct val="100000"/>
              </a:lnSpc>
              <a:spcBef>
                <a:spcPts val="320"/>
              </a:spcBef>
              <a:spcAft>
                <a:spcPts val="0"/>
              </a:spcAft>
              <a:buClr>
                <a:srgbClr val="33006F"/>
              </a:buClr>
              <a:buSzPct val="100000"/>
              <a:buFont typeface="Arial"/>
              <a:buChar char="–"/>
              <a:defRPr b="0" i="0" sz="1600" u="none" cap="none" strike="noStrike">
                <a:solidFill>
                  <a:srgbClr val="33006F"/>
                </a:solidFill>
                <a:latin typeface="Open Sans"/>
                <a:ea typeface="Open Sans"/>
                <a:cs typeface="Open Sans"/>
                <a:sym typeface="Open Sans"/>
              </a:defRPr>
            </a:lvl4pPr>
            <a:lvl5pPr indent="-50800" lvl="4" marL="2057400" marR="0" rtl="0" algn="l">
              <a:lnSpc>
                <a:spcPct val="100000"/>
              </a:lnSpc>
              <a:spcBef>
                <a:spcPts val="280"/>
              </a:spcBef>
              <a:spcAft>
                <a:spcPts val="0"/>
              </a:spcAft>
              <a:buClr>
                <a:srgbClr val="33006F"/>
              </a:buClr>
              <a:buSzPct val="100000"/>
              <a:buFont typeface="Merriweather Sans"/>
              <a:buChar char="&gt;"/>
              <a:defRPr b="0" i="0" sz="1400" u="none" cap="none" strike="noStrike">
                <a:solidFill>
                  <a:srgbClr val="33006F"/>
                </a:solidFill>
                <a:latin typeface="Open Sans"/>
                <a:ea typeface="Open Sans"/>
                <a:cs typeface="Open Sans"/>
                <a:sym typeface="Open Sans"/>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pic>
        <p:nvPicPr>
          <p:cNvPr id="38" name="Shape 38"/>
          <p:cNvPicPr preferRelativeResize="0"/>
          <p:nvPr/>
        </p:nvPicPr>
        <p:blipFill rotWithShape="1">
          <a:blip r:embed="rId3">
            <a:alphaModFix/>
          </a:blip>
          <a:srcRect b="0" l="0" r="0" t="0"/>
          <a:stretch/>
        </p:blipFill>
        <p:spPr>
          <a:xfrm>
            <a:off x="766762" y="1364403"/>
            <a:ext cx="1103781" cy="9636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Slide">
    <p:spTree>
      <p:nvGrpSpPr>
        <p:cNvPr id="39" name="Shape 39"/>
        <p:cNvGrpSpPr/>
        <p:nvPr/>
      </p:nvGrpSpPr>
      <p:grpSpPr>
        <a:xfrm>
          <a:off x="0" y="0"/>
          <a:ext cx="0" cy="0"/>
          <a:chOff x="0" y="0"/>
          <a:chExt cx="0" cy="0"/>
        </a:xfrm>
      </p:grpSpPr>
      <p:pic>
        <p:nvPicPr>
          <p:cNvPr id="40" name="Shape 40"/>
          <p:cNvPicPr preferRelativeResize="0"/>
          <p:nvPr/>
        </p:nvPicPr>
        <p:blipFill rotWithShape="1">
          <a:blip r:embed="rId2">
            <a:alphaModFix/>
          </a:blip>
          <a:srcRect b="0" l="0" r="0" t="0"/>
          <a:stretch/>
        </p:blipFill>
        <p:spPr>
          <a:xfrm>
            <a:off x="7483914" y="5945853"/>
            <a:ext cx="1371598" cy="923544"/>
          </a:xfrm>
          <a:prstGeom prst="rect">
            <a:avLst/>
          </a:prstGeom>
          <a:noFill/>
          <a:ln>
            <a:noFill/>
          </a:ln>
        </p:spPr>
      </p:pic>
      <p:sp>
        <p:nvSpPr>
          <p:cNvPr id="41" name="Shape 41"/>
          <p:cNvSpPr txBox="1"/>
          <p:nvPr>
            <p:ph idx="1" type="body"/>
          </p:nvPr>
        </p:nvSpPr>
        <p:spPr>
          <a:xfrm>
            <a:off x="671756" y="1332224"/>
            <a:ext cx="6972300" cy="2641755"/>
          </a:xfrm>
          <a:prstGeom prst="rect">
            <a:avLst/>
          </a:prstGeom>
          <a:noFill/>
          <a:ln>
            <a:noFill/>
          </a:ln>
        </p:spPr>
        <p:txBody>
          <a:bodyPr anchorCtr="0" anchor="t" bIns="91425" lIns="91425" rIns="91425" tIns="91425"/>
          <a:lstStyle>
            <a:lvl1pPr indent="0" lvl="0" marL="0" marR="0" rtl="0" algn="l">
              <a:lnSpc>
                <a:spcPct val="100000"/>
              </a:lnSpc>
              <a:spcBef>
                <a:spcPts val="1000"/>
              </a:spcBef>
              <a:spcAft>
                <a:spcPts val="0"/>
              </a:spcAft>
              <a:buClr>
                <a:schemeClr val="dk1"/>
              </a:buClr>
              <a:buFont typeface="Arial"/>
              <a:buNone/>
              <a:defRPr b="0" i="0" sz="5000" u="none" cap="none" strike="noStrike">
                <a:solidFill>
                  <a:schemeClr val="dk1"/>
                </a:solidFill>
                <a:latin typeface="Arial"/>
                <a:ea typeface="Arial"/>
                <a:cs typeface="Arial"/>
                <a:sym typeface="Arial"/>
              </a:defRPr>
            </a:lvl1pPr>
            <a:lvl2pPr indent="0" lvl="1" marL="457200" marR="0" rtl="0" algn="l">
              <a:lnSpc>
                <a:spcPct val="100000"/>
              </a:lnSpc>
              <a:spcBef>
                <a:spcPts val="560"/>
              </a:spcBef>
              <a:spcAft>
                <a:spcPts val="0"/>
              </a:spcAft>
              <a:buClr>
                <a:srgbClr val="E8D3A2"/>
              </a:buClr>
              <a:buFont typeface="Arial"/>
              <a:buNone/>
              <a:defRPr b="0" i="0" sz="2800" u="none" cap="none" strike="noStrike">
                <a:solidFill>
                  <a:srgbClr val="E8D3A2"/>
                </a:solidFill>
                <a:latin typeface="Arial"/>
                <a:ea typeface="Arial"/>
                <a:cs typeface="Arial"/>
                <a:sym typeface="Arial"/>
              </a:defRPr>
            </a:lvl2pPr>
            <a:lvl3pPr indent="0" lvl="2" marL="914400" marR="0" rtl="0" algn="l">
              <a:lnSpc>
                <a:spcPct val="100000"/>
              </a:lnSpc>
              <a:spcBef>
                <a:spcPts val="480"/>
              </a:spcBef>
              <a:spcAft>
                <a:spcPts val="0"/>
              </a:spcAft>
              <a:buClr>
                <a:srgbClr val="E8D3A2"/>
              </a:buClr>
              <a:buFont typeface="Arial"/>
              <a:buNone/>
              <a:defRPr b="0" i="0" sz="2400" u="none" cap="none" strike="noStrike">
                <a:solidFill>
                  <a:srgbClr val="E8D3A2"/>
                </a:solidFill>
                <a:latin typeface="Arial"/>
                <a:ea typeface="Arial"/>
                <a:cs typeface="Arial"/>
                <a:sym typeface="Arial"/>
              </a:defRPr>
            </a:lvl3pPr>
            <a:lvl4pPr indent="0" lvl="3" marL="1371600" marR="0" rtl="0" algn="l">
              <a:lnSpc>
                <a:spcPct val="100000"/>
              </a:lnSpc>
              <a:spcBef>
                <a:spcPts val="400"/>
              </a:spcBef>
              <a:spcAft>
                <a:spcPts val="0"/>
              </a:spcAft>
              <a:buClr>
                <a:srgbClr val="E8D3A2"/>
              </a:buClr>
              <a:buFont typeface="Arial"/>
              <a:buNone/>
              <a:defRPr b="0" i="0" sz="2000" u="none" cap="none" strike="noStrike">
                <a:solidFill>
                  <a:srgbClr val="E8D3A2"/>
                </a:solidFill>
                <a:latin typeface="Arial"/>
                <a:ea typeface="Arial"/>
                <a:cs typeface="Arial"/>
                <a:sym typeface="Arial"/>
              </a:defRPr>
            </a:lvl4pPr>
            <a:lvl5pPr indent="0" lvl="4" marL="1828800" marR="0" rtl="0" algn="l">
              <a:lnSpc>
                <a:spcPct val="100000"/>
              </a:lnSpc>
              <a:spcBef>
                <a:spcPts val="400"/>
              </a:spcBef>
              <a:spcAft>
                <a:spcPts val="0"/>
              </a:spcAft>
              <a:buClr>
                <a:srgbClr val="E8D3A2"/>
              </a:buClr>
              <a:buFont typeface="Arial"/>
              <a:buNone/>
              <a:defRPr b="0" i="0" sz="2000" u="none" cap="none" strike="noStrike">
                <a:solidFill>
                  <a:srgbClr val="E8D3A2"/>
                </a:solidFill>
                <a:latin typeface="Arial"/>
                <a:ea typeface="Arial"/>
                <a:cs typeface="Arial"/>
                <a:sym typeface="Arial"/>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pic>
        <p:nvPicPr>
          <p:cNvPr id="42" name="Shape 42"/>
          <p:cNvPicPr preferRelativeResize="0"/>
          <p:nvPr/>
        </p:nvPicPr>
        <p:blipFill rotWithShape="1">
          <a:blip r:embed="rId3">
            <a:alphaModFix/>
          </a:blip>
          <a:srcRect b="0" l="0" r="0" t="0"/>
          <a:stretch/>
        </p:blipFill>
        <p:spPr>
          <a:xfrm>
            <a:off x="779462" y="3973980"/>
            <a:ext cx="1600198" cy="1396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Header + Graphic">
    <p:spTree>
      <p:nvGrpSpPr>
        <p:cNvPr id="43" name="Shape 43"/>
        <p:cNvGrpSpPr/>
        <p:nvPr/>
      </p:nvGrpSpPr>
      <p:grpSpPr>
        <a:xfrm>
          <a:off x="0" y="0"/>
          <a:ext cx="0" cy="0"/>
          <a:chOff x="0" y="0"/>
          <a:chExt cx="0" cy="0"/>
        </a:xfrm>
      </p:grpSpPr>
      <p:pic>
        <p:nvPicPr>
          <p:cNvPr id="44" name="Shape 44"/>
          <p:cNvPicPr preferRelativeResize="0"/>
          <p:nvPr/>
        </p:nvPicPr>
        <p:blipFill rotWithShape="1">
          <a:blip r:embed="rId2">
            <a:alphaModFix/>
          </a:blip>
          <a:srcRect b="0" l="0" r="0" t="0"/>
          <a:stretch/>
        </p:blipFill>
        <p:spPr>
          <a:xfrm>
            <a:off x="6248401" y="6354232"/>
            <a:ext cx="2540000" cy="266698"/>
          </a:xfrm>
          <a:prstGeom prst="rect">
            <a:avLst/>
          </a:prstGeom>
          <a:noFill/>
          <a:ln>
            <a:noFill/>
          </a:ln>
        </p:spPr>
      </p:pic>
      <p:sp>
        <p:nvSpPr>
          <p:cNvPr id="45" name="Shape 45"/>
          <p:cNvSpPr/>
          <p:nvPr>
            <p:ph idx="2" type="chart"/>
          </p:nvPr>
        </p:nvSpPr>
        <p:spPr>
          <a:xfrm>
            <a:off x="766762" y="1736725"/>
            <a:ext cx="8021636" cy="4432298"/>
          </a:xfrm>
          <a:prstGeom prst="rect">
            <a:avLst/>
          </a:prstGeom>
          <a:noFill/>
          <a:ln>
            <a:noFill/>
          </a:ln>
        </p:spPr>
        <p:txBody>
          <a:bodyPr anchorCtr="0" anchor="t" bIns="91425" lIns="91425" rIns="91425" tIns="91425"/>
          <a:lstStyle>
            <a:lvl1pPr indent="0" lvl="0" marL="0" marR="0" rtl="0" algn="l">
              <a:lnSpc>
                <a:spcPct val="100000"/>
              </a:lnSpc>
              <a:spcBef>
                <a:spcPts val="480"/>
              </a:spcBef>
              <a:spcAft>
                <a:spcPts val="0"/>
              </a:spcAft>
              <a:buClr>
                <a:srgbClr val="33006F"/>
              </a:buClr>
              <a:buFont typeface="Arial"/>
              <a:buNone/>
              <a:defRPr b="0" i="0" sz="2400" u="none" cap="none" strike="noStrike">
                <a:solidFill>
                  <a:srgbClr val="33006F"/>
                </a:solidFill>
                <a:latin typeface="Open Sans"/>
                <a:ea typeface="Open Sans"/>
                <a:cs typeface="Open Sans"/>
                <a:sym typeface="Open Sans"/>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Shape 46"/>
          <p:cNvSpPr txBox="1"/>
          <p:nvPr>
            <p:ph idx="1" type="body"/>
          </p:nvPr>
        </p:nvSpPr>
        <p:spPr>
          <a:xfrm>
            <a:off x="671756" y="371510"/>
            <a:ext cx="8184662" cy="991998"/>
          </a:xfrm>
          <a:prstGeom prst="rect">
            <a:avLst/>
          </a:prstGeom>
          <a:noFill/>
          <a:ln>
            <a:noFill/>
          </a:ln>
        </p:spPr>
        <p:txBody>
          <a:bodyPr anchorCtr="0" anchor="t" bIns="91425" lIns="91425" rIns="91425" tIns="91425"/>
          <a:lstStyle>
            <a:lvl1pPr indent="0" lvl="0" marL="0" marR="0" rtl="0" algn="l">
              <a:lnSpc>
                <a:spcPct val="90000"/>
              </a:lnSpc>
              <a:spcBef>
                <a:spcPts val="600"/>
              </a:spcBef>
              <a:spcAft>
                <a:spcPts val="0"/>
              </a:spcAft>
              <a:buClr>
                <a:srgbClr val="33006F"/>
              </a:buClr>
              <a:buFont typeface="Arial"/>
              <a:buNone/>
              <a:defRPr b="0" i="0" sz="3000" u="none" cap="none" strike="noStrike">
                <a:solidFill>
                  <a:srgbClr val="33006F"/>
                </a:solidFill>
                <a:latin typeface="Arial"/>
                <a:ea typeface="Arial"/>
                <a:cs typeface="Arial"/>
                <a:sym typeface="Arial"/>
              </a:defRPr>
            </a:lvl1pPr>
            <a:lvl2pPr indent="0" lvl="1" marL="457200" marR="0" rtl="0" algn="l">
              <a:lnSpc>
                <a:spcPct val="100000"/>
              </a:lnSpc>
              <a:spcBef>
                <a:spcPts val="560"/>
              </a:spcBef>
              <a:spcAft>
                <a:spcPts val="0"/>
              </a:spcAft>
              <a:buClr>
                <a:srgbClr val="E8D3A2"/>
              </a:buClr>
              <a:buFont typeface="Arial"/>
              <a:buNone/>
              <a:defRPr b="0" i="0" sz="2800" u="none" cap="none" strike="noStrike">
                <a:solidFill>
                  <a:srgbClr val="E8D3A2"/>
                </a:solidFill>
                <a:latin typeface="Arial"/>
                <a:ea typeface="Arial"/>
                <a:cs typeface="Arial"/>
                <a:sym typeface="Arial"/>
              </a:defRPr>
            </a:lvl2pPr>
            <a:lvl3pPr indent="0" lvl="2" marL="914400" marR="0" rtl="0" algn="l">
              <a:lnSpc>
                <a:spcPct val="100000"/>
              </a:lnSpc>
              <a:spcBef>
                <a:spcPts val="480"/>
              </a:spcBef>
              <a:spcAft>
                <a:spcPts val="0"/>
              </a:spcAft>
              <a:buClr>
                <a:srgbClr val="E8D3A2"/>
              </a:buClr>
              <a:buFont typeface="Arial"/>
              <a:buNone/>
              <a:defRPr b="0" i="0" sz="2400" u="none" cap="none" strike="noStrike">
                <a:solidFill>
                  <a:srgbClr val="E8D3A2"/>
                </a:solidFill>
                <a:latin typeface="Arial"/>
                <a:ea typeface="Arial"/>
                <a:cs typeface="Arial"/>
                <a:sym typeface="Arial"/>
              </a:defRPr>
            </a:lvl3pPr>
            <a:lvl4pPr indent="0" lvl="3" marL="1371600" marR="0" rtl="0" algn="l">
              <a:lnSpc>
                <a:spcPct val="100000"/>
              </a:lnSpc>
              <a:spcBef>
                <a:spcPts val="400"/>
              </a:spcBef>
              <a:spcAft>
                <a:spcPts val="0"/>
              </a:spcAft>
              <a:buClr>
                <a:srgbClr val="E8D3A2"/>
              </a:buClr>
              <a:buFont typeface="Arial"/>
              <a:buNone/>
              <a:defRPr b="0" i="0" sz="2000" u="none" cap="none" strike="noStrike">
                <a:solidFill>
                  <a:srgbClr val="E8D3A2"/>
                </a:solidFill>
                <a:latin typeface="Arial"/>
                <a:ea typeface="Arial"/>
                <a:cs typeface="Arial"/>
                <a:sym typeface="Arial"/>
              </a:defRPr>
            </a:lvl4pPr>
            <a:lvl5pPr indent="0" lvl="4" marL="1828800" marR="0" rtl="0" algn="l">
              <a:lnSpc>
                <a:spcPct val="100000"/>
              </a:lnSpc>
              <a:spcBef>
                <a:spcPts val="400"/>
              </a:spcBef>
              <a:spcAft>
                <a:spcPts val="0"/>
              </a:spcAft>
              <a:buClr>
                <a:srgbClr val="E8D3A2"/>
              </a:buClr>
              <a:buFont typeface="Arial"/>
              <a:buNone/>
              <a:defRPr b="0" i="0" sz="2000" u="none" cap="none" strike="noStrike">
                <a:solidFill>
                  <a:srgbClr val="E8D3A2"/>
                </a:solidFill>
                <a:latin typeface="Arial"/>
                <a:ea typeface="Arial"/>
                <a:cs typeface="Arial"/>
                <a:sym typeface="Arial"/>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pic>
        <p:nvPicPr>
          <p:cNvPr id="47" name="Shape 47"/>
          <p:cNvPicPr preferRelativeResize="0"/>
          <p:nvPr/>
        </p:nvPicPr>
        <p:blipFill rotWithShape="1">
          <a:blip r:embed="rId3">
            <a:alphaModFix/>
          </a:blip>
          <a:srcRect b="0" l="0" r="0" t="0"/>
          <a:stretch/>
        </p:blipFill>
        <p:spPr>
          <a:xfrm>
            <a:off x="766762" y="1364403"/>
            <a:ext cx="1103781" cy="9636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7" name="Shape 2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04.png"/><Relationship Id="rId4" Type="http://schemas.openxmlformats.org/officeDocument/2006/relationships/image" Target="../media/image03.png"/><Relationship Id="rId5"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idx="1" type="body"/>
          </p:nvPr>
        </p:nvSpPr>
        <p:spPr>
          <a:xfrm>
            <a:off x="671756" y="1981173"/>
            <a:ext cx="7292668" cy="171783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8D3A2"/>
              </a:buClr>
              <a:buSzPct val="25000"/>
              <a:buFont typeface="Arial"/>
              <a:buNone/>
            </a:pPr>
            <a:r>
              <a:rPr b="0" i="0" lang="en-US" sz="5000" u="none" cap="none" strike="noStrike">
                <a:solidFill>
                  <a:srgbClr val="E8D3A2"/>
                </a:solidFill>
                <a:latin typeface="Arial"/>
                <a:ea typeface="Arial"/>
                <a:cs typeface="Arial"/>
                <a:sym typeface="Arial"/>
              </a:rPr>
              <a:t>INFX 598 J: Group ACH</a:t>
            </a:r>
          </a:p>
        </p:txBody>
      </p:sp>
      <p:sp>
        <p:nvSpPr>
          <p:cNvPr id="53" name="Shape 53"/>
          <p:cNvSpPr txBox="1"/>
          <p:nvPr/>
        </p:nvSpPr>
        <p:spPr>
          <a:xfrm>
            <a:off x="824157" y="4207428"/>
            <a:ext cx="6972300" cy="171783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8D3A2"/>
              </a:buClr>
              <a:buSzPct val="25000"/>
              <a:buFont typeface="Arial"/>
              <a:buNone/>
            </a:pPr>
            <a:r>
              <a:rPr b="0" i="0" lang="en-US" sz="2400" u="none" cap="none" strike="noStrike">
                <a:solidFill>
                  <a:srgbClr val="E8D3A2"/>
                </a:solidFill>
                <a:latin typeface="Arial"/>
                <a:ea typeface="Arial"/>
                <a:cs typeface="Arial"/>
                <a:sym typeface="Arial"/>
              </a:rPr>
              <a:t>Aakash Bang</a:t>
            </a:r>
          </a:p>
          <a:p>
            <a:pPr indent="0" lvl="0" marL="0" marR="0" rtl="0" algn="l">
              <a:lnSpc>
                <a:spcPct val="100000"/>
              </a:lnSpc>
              <a:spcBef>
                <a:spcPts val="0"/>
              </a:spcBef>
              <a:spcAft>
                <a:spcPts val="0"/>
              </a:spcAft>
              <a:buClr>
                <a:srgbClr val="E8D3A2"/>
              </a:buClr>
              <a:buSzPct val="25000"/>
              <a:buFont typeface="Arial"/>
              <a:buNone/>
            </a:pPr>
            <a:r>
              <a:rPr b="0" i="0" lang="en-US" sz="2400" u="none" cap="none" strike="noStrike">
                <a:solidFill>
                  <a:srgbClr val="E8D3A2"/>
                </a:solidFill>
                <a:latin typeface="Arial"/>
                <a:ea typeface="Arial"/>
                <a:cs typeface="Arial"/>
                <a:sym typeface="Arial"/>
              </a:rPr>
              <a:t>Chinmay Tatwawadi</a:t>
            </a:r>
          </a:p>
          <a:p>
            <a:pPr indent="0" lvl="0" marL="0" marR="0" rtl="0" algn="l">
              <a:lnSpc>
                <a:spcPct val="100000"/>
              </a:lnSpc>
              <a:spcBef>
                <a:spcPts val="0"/>
              </a:spcBef>
              <a:spcAft>
                <a:spcPts val="0"/>
              </a:spcAft>
              <a:buClr>
                <a:srgbClr val="E8D3A2"/>
              </a:buClr>
              <a:buSzPct val="25000"/>
              <a:buFont typeface="Arial"/>
              <a:buNone/>
            </a:pPr>
            <a:r>
              <a:rPr b="0" i="0" lang="en-US" sz="2400" u="none" cap="none" strike="noStrike">
                <a:solidFill>
                  <a:srgbClr val="E8D3A2"/>
                </a:solidFill>
                <a:latin typeface="Arial"/>
                <a:ea typeface="Arial"/>
                <a:cs typeface="Arial"/>
                <a:sym typeface="Arial"/>
              </a:rPr>
              <a:t>Haranshvir Gujral</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idx="1" type="body"/>
          </p:nvPr>
        </p:nvSpPr>
        <p:spPr>
          <a:xfrm>
            <a:off x="699187" y="491937"/>
            <a:ext cx="8184662" cy="705925"/>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33006F"/>
              </a:buClr>
              <a:buSzPct val="25000"/>
              <a:buFont typeface="Arial"/>
              <a:buNone/>
            </a:pPr>
            <a:r>
              <a:rPr b="0" i="0" lang="en-US" sz="3000" u="none" cap="none" strike="noStrike">
                <a:solidFill>
                  <a:srgbClr val="33006F"/>
                </a:solidFill>
                <a:latin typeface="Arial"/>
                <a:ea typeface="Arial"/>
                <a:cs typeface="Arial"/>
                <a:sym typeface="Arial"/>
              </a:rPr>
              <a:t>Problem Description</a:t>
            </a:r>
          </a:p>
        </p:txBody>
      </p:sp>
      <p:sp>
        <p:nvSpPr>
          <p:cNvPr id="59" name="Shape 59"/>
          <p:cNvSpPr txBox="1"/>
          <p:nvPr/>
        </p:nvSpPr>
        <p:spPr>
          <a:xfrm>
            <a:off x="2691639" y="1584520"/>
            <a:ext cx="184666" cy="36933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0" name="Shape 60"/>
          <p:cNvSpPr txBox="1"/>
          <p:nvPr/>
        </p:nvSpPr>
        <p:spPr>
          <a:xfrm>
            <a:off x="536787" y="1483936"/>
            <a:ext cx="7997400" cy="4978198"/>
          </a:xfrm>
          <a:prstGeom prst="rect">
            <a:avLst/>
          </a:prstGeom>
          <a:noFill/>
          <a:ln>
            <a:noFill/>
          </a:ln>
        </p:spPr>
        <p:txBody>
          <a:bodyPr anchorCtr="0" anchor="t" bIns="45700" lIns="91425" rIns="91425" tIns="45700">
            <a:noAutofit/>
          </a:bodyPr>
          <a:lstStyle/>
          <a:p>
            <a:pPr indent="-342900" lvl="0" marL="457200" marR="0" rtl="0" algn="just">
              <a:lnSpc>
                <a:spcPct val="100000"/>
              </a:lnSpc>
              <a:spcBef>
                <a:spcPts val="0"/>
              </a:spcBef>
              <a:spcAft>
                <a:spcPts val="0"/>
              </a:spcAft>
              <a:buClr>
                <a:schemeClr val="dk1"/>
              </a:buClr>
              <a:buSzPct val="100000"/>
              <a:buFont typeface="Calibri"/>
              <a:buChar char="●"/>
            </a:pPr>
            <a:r>
              <a:rPr b="0" i="0" lang="en-US" sz="1800" u="none" cap="none" strike="noStrike">
                <a:solidFill>
                  <a:schemeClr val="dk1"/>
                </a:solidFill>
                <a:latin typeface="Arial"/>
                <a:ea typeface="Arial"/>
                <a:cs typeface="Arial"/>
                <a:sym typeface="Arial"/>
              </a:rPr>
              <a:t>Our team has decided on creating an explorable explanation to make the concept of Task Scheduling easier to understand using interactive visualizations. This will help the audience to learn task scheduling concepts more effectively.</a:t>
            </a:r>
          </a:p>
          <a:p>
            <a:pPr indent="-342900" lvl="0" marL="457200" marR="0" rtl="0" algn="just">
              <a:lnSpc>
                <a:spcPct val="100000"/>
              </a:lnSpc>
              <a:spcBef>
                <a:spcPts val="0"/>
              </a:spcBef>
              <a:spcAft>
                <a:spcPts val="0"/>
              </a:spcAft>
              <a:buClr>
                <a:schemeClr val="dk1"/>
              </a:buClr>
              <a:buFont typeface="Calibri"/>
              <a:buNone/>
            </a:pPr>
            <a:r>
              <a:t/>
            </a:r>
            <a:endParaRPr b="0" i="0" sz="1800" u="none" cap="none" strike="noStrike">
              <a:solidFill>
                <a:schemeClr val="dk1"/>
              </a:solidFill>
              <a:latin typeface="Arial"/>
              <a:ea typeface="Arial"/>
              <a:cs typeface="Arial"/>
              <a:sym typeface="Arial"/>
            </a:endParaRPr>
          </a:p>
          <a:p>
            <a:pPr indent="-342900" lvl="0" marL="457200" marR="0" rtl="0" algn="just">
              <a:lnSpc>
                <a:spcPct val="100000"/>
              </a:lnSpc>
              <a:spcBef>
                <a:spcPts val="0"/>
              </a:spcBef>
              <a:spcAft>
                <a:spcPts val="0"/>
              </a:spcAft>
              <a:buClr>
                <a:schemeClr val="dk1"/>
              </a:buClr>
              <a:buSzPct val="100000"/>
              <a:buFont typeface="Calibri"/>
              <a:buChar char="●"/>
            </a:pPr>
            <a:r>
              <a:rPr b="0" i="0" lang="en-US" sz="1800" u="none" cap="none" strike="noStrike">
                <a:solidFill>
                  <a:schemeClr val="dk1"/>
                </a:solidFill>
                <a:latin typeface="Arial"/>
                <a:ea typeface="Arial"/>
                <a:cs typeface="Arial"/>
                <a:sym typeface="Arial"/>
              </a:rPr>
              <a:t>Task scheduling can be of various computation elements such as processes, threads, or data flows. There are various metrics involved in scheduling, and the goal is to maximize throughput, minimize response time, maximize fairness, among others. In implementation, these goals conflict with one another, and the task scheduling algorithm often needs to arrive at a compromise to solve it, while accounting for the user’s objectives.</a:t>
            </a:r>
          </a:p>
          <a:p>
            <a:pPr indent="-342900" lvl="0" marL="457200" marR="0" rtl="0" algn="just">
              <a:lnSpc>
                <a:spcPct val="100000"/>
              </a:lnSpc>
              <a:spcBef>
                <a:spcPts val="0"/>
              </a:spcBef>
              <a:spcAft>
                <a:spcPts val="0"/>
              </a:spcAft>
              <a:buClr>
                <a:schemeClr val="dk1"/>
              </a:buClr>
              <a:buFont typeface="Calibri"/>
              <a:buNone/>
            </a:pPr>
            <a:r>
              <a:t/>
            </a:r>
            <a:endParaRPr b="0" i="0" sz="1800" u="none" cap="none" strike="noStrike">
              <a:solidFill>
                <a:schemeClr val="dk1"/>
              </a:solidFill>
              <a:latin typeface="Arial"/>
              <a:ea typeface="Arial"/>
              <a:cs typeface="Arial"/>
              <a:sym typeface="Arial"/>
            </a:endParaRPr>
          </a:p>
          <a:p>
            <a:pPr indent="-342900" lvl="0" marL="457200" marR="0" rtl="0" algn="just">
              <a:lnSpc>
                <a:spcPct val="100000"/>
              </a:lnSpc>
              <a:spcBef>
                <a:spcPts val="0"/>
              </a:spcBef>
              <a:spcAft>
                <a:spcPts val="0"/>
              </a:spcAft>
              <a:buClr>
                <a:schemeClr val="dk1"/>
              </a:buClr>
              <a:buSzPct val="100000"/>
              <a:buFont typeface="Calibri"/>
              <a:buChar char="●"/>
            </a:pPr>
            <a:r>
              <a:rPr b="0" i="0" lang="en-US" sz="1800" u="none" cap="none" strike="noStrike">
                <a:solidFill>
                  <a:schemeClr val="dk1"/>
                </a:solidFill>
                <a:latin typeface="Arial"/>
                <a:ea typeface="Arial"/>
                <a:cs typeface="Arial"/>
                <a:sym typeface="Arial"/>
              </a:rPr>
              <a:t>Task scheduling algorithms include techniques like First Come First Serve (FCFS), Shortest Job First (SJF), Round Robin methods. Our aim is to explain the steps an Operating System takes when using such algorithms to perform task scheduling and then compare them based on the average waiting time for the processes.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idx="1" type="body"/>
          </p:nvPr>
        </p:nvSpPr>
        <p:spPr>
          <a:xfrm>
            <a:off x="659300" y="673727"/>
            <a:ext cx="8184599" cy="681600"/>
          </a:xfrm>
          <a:prstGeom prst="rect">
            <a:avLst/>
          </a:prstGeom>
          <a:noFill/>
          <a:ln>
            <a:noFill/>
          </a:ln>
        </p:spPr>
        <p:txBody>
          <a:bodyPr anchorCtr="0" anchor="t" bIns="91425" lIns="91425" rIns="91425" tIns="91425">
            <a:noAutofit/>
          </a:bodyPr>
          <a:lstStyle/>
          <a:p>
            <a:pPr indent="0" lvl="0" marL="0" marR="0" rtl="0" algn="l">
              <a:lnSpc>
                <a:spcPct val="90000"/>
              </a:lnSpc>
              <a:spcBef>
                <a:spcPts val="0"/>
              </a:spcBef>
              <a:spcAft>
                <a:spcPts val="0"/>
              </a:spcAft>
              <a:buClr>
                <a:srgbClr val="33006F"/>
              </a:buClr>
              <a:buSzPct val="25000"/>
              <a:buFont typeface="Arial"/>
              <a:buNone/>
            </a:pPr>
            <a:r>
              <a:rPr b="0" i="0" lang="en-US" sz="3000" u="none" cap="none" strike="noStrike">
                <a:solidFill>
                  <a:srgbClr val="33006F"/>
                </a:solidFill>
                <a:latin typeface="Arial"/>
                <a:ea typeface="Arial"/>
                <a:cs typeface="Arial"/>
                <a:sym typeface="Arial"/>
              </a:rPr>
              <a:t>Something to ponder over</a:t>
            </a:r>
          </a:p>
        </p:txBody>
      </p:sp>
      <p:sp>
        <p:nvSpPr>
          <p:cNvPr id="66" name="Shape 66"/>
          <p:cNvSpPr txBox="1"/>
          <p:nvPr>
            <p:ph idx="2" type="body"/>
          </p:nvPr>
        </p:nvSpPr>
        <p:spPr>
          <a:xfrm>
            <a:off x="659304" y="1419646"/>
            <a:ext cx="8196300" cy="4379976"/>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3006F"/>
              </a:buClr>
              <a:buSzPct val="25000"/>
              <a:buFont typeface="Merriweather Sans"/>
              <a:buNone/>
            </a:pPr>
            <a:r>
              <a:rPr b="0" i="0" lang="en-US" sz="1800" u="none" cap="none" strike="noStrike">
                <a:solidFill>
                  <a:srgbClr val="33006F"/>
                </a:solidFill>
                <a:latin typeface="Arial"/>
                <a:ea typeface="Arial"/>
                <a:cs typeface="Arial"/>
                <a:sym typeface="Arial"/>
              </a:rPr>
              <a:t>First Come First Serve (FCFS)</a:t>
            </a:r>
          </a:p>
          <a:p>
            <a:pPr indent="-342900" lvl="0" marL="342900" marR="0" rtl="0" algn="l">
              <a:lnSpc>
                <a:spcPct val="100000"/>
              </a:lnSpc>
              <a:spcBef>
                <a:spcPts val="0"/>
              </a:spcBef>
              <a:spcAft>
                <a:spcPts val="0"/>
              </a:spcAft>
              <a:buClr>
                <a:srgbClr val="33006F"/>
              </a:buClr>
              <a:buSzPct val="100000"/>
              <a:buFont typeface="Merriweather Sans"/>
              <a:buChar char="&gt;"/>
            </a:pPr>
            <a:r>
              <a:rPr b="0" i="0" lang="en-US" sz="1800" u="none" cap="none" strike="noStrike">
                <a:solidFill>
                  <a:srgbClr val="33006F"/>
                </a:solidFill>
                <a:latin typeface="Arial"/>
                <a:ea typeface="Arial"/>
                <a:cs typeface="Arial"/>
                <a:sym typeface="Arial"/>
              </a:rPr>
              <a:t>Jobs are executed in order of arrival i.e. first come, first served basis.</a:t>
            </a:r>
          </a:p>
          <a:p>
            <a:pPr indent="-342900" lvl="0" marL="342900" marR="0" rtl="0" algn="l">
              <a:lnSpc>
                <a:spcPct val="100000"/>
              </a:lnSpc>
              <a:spcBef>
                <a:spcPts val="0"/>
              </a:spcBef>
              <a:spcAft>
                <a:spcPts val="0"/>
              </a:spcAft>
              <a:buClr>
                <a:srgbClr val="33006F"/>
              </a:buClr>
              <a:buSzPct val="100000"/>
              <a:buFont typeface="Merriweather Sans"/>
              <a:buChar char="&gt;"/>
            </a:pPr>
            <a:r>
              <a:rPr b="0" i="0" lang="en-US" sz="1800" u="none" cap="none" strike="noStrike">
                <a:solidFill>
                  <a:srgbClr val="33006F"/>
                </a:solidFill>
                <a:latin typeface="Arial"/>
                <a:ea typeface="Arial"/>
                <a:cs typeface="Arial"/>
                <a:sym typeface="Arial"/>
              </a:rPr>
              <a:t>Easy to understand and implement.</a:t>
            </a:r>
          </a:p>
          <a:p>
            <a:pPr indent="-342900" lvl="0" marL="342900" marR="0" rtl="0" algn="l">
              <a:lnSpc>
                <a:spcPct val="100000"/>
              </a:lnSpc>
              <a:spcBef>
                <a:spcPts val="0"/>
              </a:spcBef>
              <a:spcAft>
                <a:spcPts val="0"/>
              </a:spcAft>
              <a:buClr>
                <a:srgbClr val="33006F"/>
              </a:buClr>
              <a:buSzPct val="100000"/>
              <a:buFont typeface="Merriweather Sans"/>
              <a:buChar char="&gt;"/>
            </a:pPr>
            <a:r>
              <a:rPr b="0" i="0" lang="en-US" sz="1800" u="none" cap="none" strike="noStrike">
                <a:solidFill>
                  <a:srgbClr val="33006F"/>
                </a:solidFill>
                <a:latin typeface="Arial"/>
                <a:ea typeface="Arial"/>
                <a:cs typeface="Arial"/>
                <a:sym typeface="Arial"/>
              </a:rPr>
              <a:t>Poor performance as average wait time is high.</a:t>
            </a:r>
          </a:p>
          <a:p>
            <a:pPr indent="-342900" lvl="0" marL="342900" marR="0" rtl="0" algn="l">
              <a:lnSpc>
                <a:spcPct val="100000"/>
              </a:lnSpc>
              <a:spcBef>
                <a:spcPts val="0"/>
              </a:spcBef>
              <a:spcAft>
                <a:spcPts val="0"/>
              </a:spcAft>
              <a:buClr>
                <a:srgbClr val="33006F"/>
              </a:buClr>
              <a:buSzPct val="100000"/>
              <a:buFont typeface="Merriweather Sans"/>
              <a:buNone/>
            </a:pPr>
            <a:r>
              <a:t/>
            </a:r>
            <a:endParaRPr b="0" i="0" sz="1800" u="none" cap="none" strike="noStrike">
              <a:solidFill>
                <a:srgbClr val="33006F"/>
              </a:solidFill>
              <a:latin typeface="Arial"/>
              <a:ea typeface="Arial"/>
              <a:cs typeface="Arial"/>
              <a:sym typeface="Arial"/>
            </a:endParaRPr>
          </a:p>
          <a:p>
            <a:pPr indent="0" lvl="0" marL="0" marR="0" rtl="0" algn="l">
              <a:lnSpc>
                <a:spcPct val="100000"/>
              </a:lnSpc>
              <a:spcBef>
                <a:spcPts val="0"/>
              </a:spcBef>
              <a:spcAft>
                <a:spcPts val="0"/>
              </a:spcAft>
              <a:buClr>
                <a:srgbClr val="33006F"/>
              </a:buClr>
              <a:buSzPct val="25000"/>
              <a:buFont typeface="Merriweather Sans"/>
              <a:buNone/>
            </a:pPr>
            <a:r>
              <a:rPr b="0" i="0" lang="en-US" sz="1800" u="none" cap="none" strike="noStrike">
                <a:solidFill>
                  <a:srgbClr val="33006F"/>
                </a:solidFill>
                <a:latin typeface="Arial"/>
                <a:ea typeface="Arial"/>
                <a:cs typeface="Arial"/>
                <a:sym typeface="Arial"/>
              </a:rPr>
              <a:t>Shortest Job First (SJF)</a:t>
            </a:r>
          </a:p>
          <a:p>
            <a:pPr indent="-342900" lvl="0" marL="342900" marR="0" rtl="0" algn="l">
              <a:lnSpc>
                <a:spcPct val="100000"/>
              </a:lnSpc>
              <a:spcBef>
                <a:spcPts val="0"/>
              </a:spcBef>
              <a:spcAft>
                <a:spcPts val="0"/>
              </a:spcAft>
              <a:buClr>
                <a:srgbClr val="33006F"/>
              </a:buClr>
              <a:buSzPct val="100000"/>
              <a:buFont typeface="Merriweather Sans"/>
              <a:buChar char="&gt;"/>
            </a:pPr>
            <a:r>
              <a:rPr b="0" i="0" lang="en-US" sz="1800" u="none" cap="none" strike="noStrike">
                <a:solidFill>
                  <a:srgbClr val="33006F"/>
                </a:solidFill>
                <a:latin typeface="Arial"/>
                <a:ea typeface="Arial"/>
                <a:cs typeface="Arial"/>
                <a:sym typeface="Arial"/>
              </a:rPr>
              <a:t>Best approach to minimize waiting time.</a:t>
            </a:r>
          </a:p>
          <a:p>
            <a:pPr indent="-342900" lvl="0" marL="342900" marR="0" rtl="0" algn="l">
              <a:lnSpc>
                <a:spcPct val="100000"/>
              </a:lnSpc>
              <a:spcBef>
                <a:spcPts val="0"/>
              </a:spcBef>
              <a:spcAft>
                <a:spcPts val="0"/>
              </a:spcAft>
              <a:buClr>
                <a:srgbClr val="33006F"/>
              </a:buClr>
              <a:buSzPct val="100000"/>
              <a:buFont typeface="Merriweather Sans"/>
              <a:buChar char="&gt;"/>
            </a:pPr>
            <a:r>
              <a:rPr b="0" i="0" lang="en-US" sz="1800" u="none" cap="none" strike="noStrike">
                <a:solidFill>
                  <a:srgbClr val="33006F"/>
                </a:solidFill>
                <a:latin typeface="Arial"/>
                <a:ea typeface="Arial"/>
                <a:cs typeface="Arial"/>
                <a:sym typeface="Arial"/>
              </a:rPr>
              <a:t>Difficult to implement.</a:t>
            </a:r>
          </a:p>
          <a:p>
            <a:pPr indent="-342900" lvl="0" marL="342900" marR="0" rtl="0" algn="l">
              <a:lnSpc>
                <a:spcPct val="100000"/>
              </a:lnSpc>
              <a:spcBef>
                <a:spcPts val="0"/>
              </a:spcBef>
              <a:spcAft>
                <a:spcPts val="0"/>
              </a:spcAft>
              <a:buClr>
                <a:srgbClr val="33006F"/>
              </a:buClr>
              <a:buSzPct val="100000"/>
              <a:buFont typeface="Merriweather Sans"/>
              <a:buChar char="&gt;"/>
            </a:pPr>
            <a:r>
              <a:rPr b="0" i="0" lang="en-US" sz="1800" u="none" cap="none" strike="noStrike">
                <a:solidFill>
                  <a:srgbClr val="33006F"/>
                </a:solidFill>
                <a:latin typeface="Arial"/>
                <a:ea typeface="Arial"/>
                <a:cs typeface="Arial"/>
                <a:sym typeface="Arial"/>
              </a:rPr>
              <a:t>Processor should know in advance how much time process will take.</a:t>
            </a:r>
          </a:p>
          <a:p>
            <a:pPr indent="-342900" lvl="0" marL="342900" marR="0" rtl="0" algn="l">
              <a:lnSpc>
                <a:spcPct val="100000"/>
              </a:lnSpc>
              <a:spcBef>
                <a:spcPts val="0"/>
              </a:spcBef>
              <a:spcAft>
                <a:spcPts val="0"/>
              </a:spcAft>
              <a:buClr>
                <a:srgbClr val="33006F"/>
              </a:buClr>
              <a:buSzPct val="100000"/>
              <a:buFont typeface="Merriweather Sans"/>
              <a:buNone/>
            </a:pPr>
            <a:r>
              <a:t/>
            </a:r>
            <a:endParaRPr b="0" i="0" sz="1800" u="none" cap="none" strike="noStrike">
              <a:solidFill>
                <a:srgbClr val="33006F"/>
              </a:solidFill>
              <a:latin typeface="Arial"/>
              <a:ea typeface="Arial"/>
              <a:cs typeface="Arial"/>
              <a:sym typeface="Arial"/>
            </a:endParaRPr>
          </a:p>
          <a:p>
            <a:pPr indent="0" lvl="0" marL="0" marR="0" rtl="0" algn="l">
              <a:lnSpc>
                <a:spcPct val="100000"/>
              </a:lnSpc>
              <a:spcBef>
                <a:spcPts val="0"/>
              </a:spcBef>
              <a:spcAft>
                <a:spcPts val="0"/>
              </a:spcAft>
              <a:buClr>
                <a:srgbClr val="33006F"/>
              </a:buClr>
              <a:buSzPct val="25000"/>
              <a:buFont typeface="Merriweather Sans"/>
              <a:buNone/>
            </a:pPr>
            <a:r>
              <a:rPr b="0" i="0" lang="en-US" sz="1800" u="none" cap="none" strike="noStrike">
                <a:solidFill>
                  <a:srgbClr val="33006F"/>
                </a:solidFill>
                <a:latin typeface="Arial"/>
                <a:ea typeface="Arial"/>
                <a:cs typeface="Arial"/>
                <a:sym typeface="Arial"/>
              </a:rPr>
              <a:t>Round Robin (RR)</a:t>
            </a:r>
          </a:p>
          <a:p>
            <a:pPr indent="-342900" lvl="0" marL="342900" marR="0" rtl="0" algn="l">
              <a:lnSpc>
                <a:spcPct val="100000"/>
              </a:lnSpc>
              <a:spcBef>
                <a:spcPts val="0"/>
              </a:spcBef>
              <a:spcAft>
                <a:spcPts val="0"/>
              </a:spcAft>
              <a:buClr>
                <a:srgbClr val="33006F"/>
              </a:buClr>
              <a:buSzPct val="100000"/>
              <a:buFont typeface="Merriweather Sans"/>
              <a:buChar char="&gt;"/>
            </a:pPr>
            <a:r>
              <a:rPr b="0" i="0" lang="en-US" sz="1800" u="none" cap="none" strike="noStrike">
                <a:solidFill>
                  <a:srgbClr val="33006F"/>
                </a:solidFill>
                <a:latin typeface="Arial"/>
                <a:ea typeface="Arial"/>
                <a:cs typeface="Arial"/>
                <a:sym typeface="Arial"/>
              </a:rPr>
              <a:t>Each process runs for a fixed amount of time called Time-quantum or Time-slice.</a:t>
            </a:r>
          </a:p>
          <a:p>
            <a:pPr indent="-342900" lvl="0" marL="342900" marR="0" rtl="0" algn="l">
              <a:lnSpc>
                <a:spcPct val="100000"/>
              </a:lnSpc>
              <a:spcBef>
                <a:spcPts val="0"/>
              </a:spcBef>
              <a:spcAft>
                <a:spcPts val="0"/>
              </a:spcAft>
              <a:buClr>
                <a:srgbClr val="33006F"/>
              </a:buClr>
              <a:buSzPct val="100000"/>
              <a:buFont typeface="Merriweather Sans"/>
              <a:buChar char="&gt;"/>
            </a:pPr>
            <a:r>
              <a:rPr b="0" i="0" lang="en-US" sz="1800" u="none" cap="none" strike="noStrike">
                <a:solidFill>
                  <a:srgbClr val="33006F"/>
                </a:solidFill>
                <a:latin typeface="Arial"/>
                <a:ea typeface="Arial"/>
                <a:cs typeface="Arial"/>
                <a:sym typeface="Arial"/>
              </a:rPr>
              <a:t>Once a process is executed for one quantum, it is preempted and other process executes.</a:t>
            </a:r>
          </a:p>
          <a:p>
            <a:pPr indent="-342900" lvl="0" marL="342900" marR="0" rtl="0" algn="l">
              <a:lnSpc>
                <a:spcPct val="100000"/>
              </a:lnSpc>
              <a:spcBef>
                <a:spcPts val="0"/>
              </a:spcBef>
              <a:spcAft>
                <a:spcPts val="0"/>
              </a:spcAft>
              <a:buClr>
                <a:srgbClr val="33006F"/>
              </a:buClr>
              <a:buSzPct val="100000"/>
              <a:buFont typeface="Merriweather Sans"/>
              <a:buChar char="&gt;"/>
            </a:pPr>
            <a:r>
              <a:rPr b="0" i="0" lang="en-US" sz="1800" u="none" cap="none" strike="noStrike">
                <a:solidFill>
                  <a:srgbClr val="33006F"/>
                </a:solidFill>
                <a:latin typeface="Arial"/>
                <a:ea typeface="Arial"/>
                <a:cs typeface="Arial"/>
                <a:sym typeface="Arial"/>
              </a:rPr>
              <a:t>Lower time-quantum leads to more context switches, higher time-quantum reduces it to FCFS.</a:t>
            </a:r>
          </a:p>
          <a:p>
            <a:pPr indent="-342900" lvl="0" marL="342900" marR="0" rtl="0" algn="l">
              <a:lnSpc>
                <a:spcPct val="100000"/>
              </a:lnSpc>
              <a:spcBef>
                <a:spcPts val="0"/>
              </a:spcBef>
              <a:spcAft>
                <a:spcPts val="0"/>
              </a:spcAft>
              <a:buClr>
                <a:srgbClr val="33006F"/>
              </a:buClr>
              <a:buSzPct val="100000"/>
              <a:buFont typeface="Merriweather Sans"/>
              <a:buNone/>
            </a:pPr>
            <a:r>
              <a:t/>
            </a:r>
            <a:endParaRPr b="0" i="0" sz="1800" u="none" cap="none" strike="noStrike">
              <a:solidFill>
                <a:srgbClr val="33006F"/>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idx="1" type="body"/>
          </p:nvPr>
        </p:nvSpPr>
        <p:spPr>
          <a:xfrm>
            <a:off x="578856" y="826334"/>
            <a:ext cx="8184599" cy="8867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33006F"/>
              </a:buClr>
              <a:buSzPct val="25000"/>
              <a:buFont typeface="Arial"/>
              <a:buNone/>
            </a:pPr>
            <a:r>
              <a:rPr b="0" i="0" lang="en-US" sz="3000" u="none" cap="none" strike="noStrike">
                <a:solidFill>
                  <a:srgbClr val="33006F"/>
                </a:solidFill>
                <a:latin typeface="Arial"/>
                <a:ea typeface="Arial"/>
                <a:cs typeface="Arial"/>
                <a:sym typeface="Arial"/>
              </a:rPr>
              <a:t>Storyboard - 1</a:t>
            </a:r>
          </a:p>
        </p:txBody>
      </p:sp>
      <p:sp>
        <p:nvSpPr>
          <p:cNvPr id="72" name="Shape 72"/>
          <p:cNvSpPr txBox="1"/>
          <p:nvPr/>
        </p:nvSpPr>
        <p:spPr>
          <a:xfrm>
            <a:off x="1626508" y="4574601"/>
            <a:ext cx="8087400" cy="4152299"/>
          </a:xfrm>
          <a:prstGeom prst="rect">
            <a:avLst/>
          </a:prstGeom>
          <a:noFill/>
          <a:ln>
            <a:noFill/>
          </a:ln>
        </p:spPr>
        <p:txBody>
          <a:bodyPr anchorCtr="0" anchor="t" bIns="45700" lIns="91425" rIns="91425" tIns="45700">
            <a:noAutofit/>
          </a:bodyPr>
          <a:lstStyle/>
          <a:p>
            <a:pPr indent="-285750" lvl="0" marL="28575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73" name="Shape 73"/>
          <p:cNvGraphicFramePr/>
          <p:nvPr/>
        </p:nvGraphicFramePr>
        <p:xfrm>
          <a:off x="664462" y="2262992"/>
          <a:ext cx="3000000" cy="3000000"/>
        </p:xfrm>
        <a:graphic>
          <a:graphicData uri="http://schemas.openxmlformats.org/drawingml/2006/table">
            <a:tbl>
              <a:tblPr bandRow="1" firstRow="1">
                <a:noFill/>
                <a:tableStyleId>{EF754E59-0E03-4CAB-84C6-03D6E1CB9746}</a:tableStyleId>
              </a:tblPr>
              <a:tblGrid>
                <a:gridCol w="1516675"/>
                <a:gridCol w="1516675"/>
                <a:gridCol w="1516675"/>
                <a:gridCol w="1516675"/>
                <a:gridCol w="1516675"/>
              </a:tblGrid>
              <a:tr h="3872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Process names</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Burst time</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Wait time for FCFS</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Wait time for SJF</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Wait time for Round Robin</a:t>
                      </a:r>
                    </a:p>
                  </a:txBody>
                  <a:tcPr marT="45725" marB="45725" marR="91450" marL="91450"/>
                </a:tc>
              </a:tr>
              <a:tr h="4711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P0</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2</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0</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1</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4</a:t>
                      </a:r>
                    </a:p>
                  </a:txBody>
                  <a:tcPr marT="45725" marB="45725" marR="91450" marL="91450"/>
                </a:tc>
              </a:tr>
              <a:tr h="4711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P1</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4</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2</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3</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9</a:t>
                      </a:r>
                    </a:p>
                  </a:txBody>
                  <a:tcPr marT="45725" marB="45725" marR="91450" marL="91450"/>
                </a:tc>
              </a:tr>
              <a:tr h="4711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P2</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1</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6</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0</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2</a:t>
                      </a:r>
                    </a:p>
                  </a:txBody>
                  <a:tcPr marT="45725" marB="45725" marR="91450" marL="91450"/>
                </a:tc>
              </a:tr>
              <a:tr h="4711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P3</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7</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7</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13</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13</a:t>
                      </a:r>
                    </a:p>
                  </a:txBody>
                  <a:tcPr marT="45725" marB="45725" marR="91450" marL="91450"/>
                </a:tc>
              </a:tr>
              <a:tr h="4711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P4</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6</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14</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7</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13</a:t>
                      </a:r>
                    </a:p>
                  </a:txBody>
                  <a:tcPr marT="45725" marB="45725" marR="91450" marL="91450"/>
                </a:tc>
              </a:tr>
              <a:tr h="471175">
                <a:tc>
                  <a:txBody>
                    <a:bodyPr>
                      <a:noAutofit/>
                    </a:bodyPr>
                    <a:lstStyle/>
                    <a:p>
                      <a:pPr indent="0" lvl="0" marL="0" marR="0" rtl="0" algn="ctr">
                        <a:lnSpc>
                          <a:spcPct val="100000"/>
                        </a:lnSpc>
                        <a:spcBef>
                          <a:spcPts val="0"/>
                        </a:spcBef>
                        <a:spcAft>
                          <a:spcPts val="0"/>
                        </a:spcAft>
                        <a:buClr>
                          <a:srgbClr val="000000"/>
                        </a:buClr>
                        <a:buSzPct val="25000"/>
                        <a:buFont typeface="Arial"/>
                        <a:buNone/>
                      </a:pPr>
                      <a:r>
                        <a:t/>
                      </a:r>
                      <a:endParaRPr sz="14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t/>
                      </a:r>
                      <a:endParaRPr sz="14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Average = 5.8</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Average = 4.8</a:t>
                      </a:r>
                    </a:p>
                  </a:txBody>
                  <a:tcPr marT="45725" marB="45725" marR="91450" marL="91450"/>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US" sz="1400" u="none" cap="none" strike="noStrike"/>
                        <a:t>Average = 8.2</a:t>
                      </a:r>
                    </a:p>
                  </a:txBody>
                  <a:tcPr marT="45725" marB="45725" marR="91450" marL="91450"/>
                </a:tc>
              </a:tr>
            </a:tbl>
          </a:graphicData>
        </a:graphic>
      </p:graphicFrame>
      <p:sp>
        <p:nvSpPr>
          <p:cNvPr id="74" name="Shape 74"/>
          <p:cNvSpPr/>
          <p:nvPr/>
        </p:nvSpPr>
        <p:spPr>
          <a:xfrm>
            <a:off x="578856" y="1713133"/>
            <a:ext cx="3991797" cy="33855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33006F"/>
              </a:buClr>
              <a:buSzPct val="25000"/>
              <a:buFont typeface="Arial"/>
              <a:buNone/>
            </a:pPr>
            <a:r>
              <a:rPr b="0" i="0" lang="en-US" sz="1600" u="none" cap="none" strike="noStrike">
                <a:solidFill>
                  <a:srgbClr val="33006F"/>
                </a:solidFill>
                <a:latin typeface="Arial"/>
                <a:ea typeface="Arial"/>
                <a:cs typeface="Arial"/>
                <a:sym typeface="Arial"/>
              </a:rPr>
              <a:t>Example of a process scheduling problem</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idx="1" type="body"/>
          </p:nvPr>
        </p:nvSpPr>
        <p:spPr>
          <a:xfrm>
            <a:off x="578856" y="826334"/>
            <a:ext cx="8184599" cy="8867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33006F"/>
              </a:buClr>
              <a:buSzPct val="25000"/>
              <a:buFont typeface="Arial"/>
              <a:buNone/>
            </a:pPr>
            <a:r>
              <a:rPr b="0" i="0" lang="en-US" sz="3000" u="none" cap="none" strike="noStrike">
                <a:solidFill>
                  <a:srgbClr val="33006F"/>
                </a:solidFill>
                <a:latin typeface="Arial"/>
                <a:ea typeface="Arial"/>
                <a:cs typeface="Arial"/>
                <a:sym typeface="Arial"/>
              </a:rPr>
              <a:t>Storyboard - 2</a:t>
            </a:r>
          </a:p>
        </p:txBody>
      </p:sp>
      <p:sp>
        <p:nvSpPr>
          <p:cNvPr id="80" name="Shape 80"/>
          <p:cNvSpPr txBox="1"/>
          <p:nvPr/>
        </p:nvSpPr>
        <p:spPr>
          <a:xfrm>
            <a:off x="1626508" y="4574601"/>
            <a:ext cx="8087400" cy="4152299"/>
          </a:xfrm>
          <a:prstGeom prst="rect">
            <a:avLst/>
          </a:prstGeom>
          <a:noFill/>
          <a:ln>
            <a:noFill/>
          </a:ln>
        </p:spPr>
        <p:txBody>
          <a:bodyPr anchorCtr="0" anchor="t" bIns="45700" lIns="91425" rIns="91425" tIns="45700">
            <a:noAutofit/>
          </a:bodyPr>
          <a:lstStyle/>
          <a:p>
            <a:pPr indent="-285750" lvl="0" marL="28575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Calibri"/>
              <a:ea typeface="Calibri"/>
              <a:cs typeface="Calibri"/>
              <a:sym typeface="Calibri"/>
            </a:endParaRPr>
          </a:p>
        </p:txBody>
      </p:sp>
      <p:sp>
        <p:nvSpPr>
          <p:cNvPr id="81" name="Shape 81"/>
          <p:cNvSpPr/>
          <p:nvPr/>
        </p:nvSpPr>
        <p:spPr>
          <a:xfrm>
            <a:off x="155575" y="-166688"/>
            <a:ext cx="4324349" cy="36195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p:nvPr/>
        </p:nvSpPr>
        <p:spPr>
          <a:xfrm>
            <a:off x="810491" y="1713133"/>
            <a:ext cx="5067315"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33006F"/>
              </a:buClr>
              <a:buSzPct val="25000"/>
              <a:buFont typeface="Arial"/>
              <a:buNone/>
            </a:pPr>
            <a:r>
              <a:rPr b="0" i="0" lang="en-US" sz="1400" u="none" cap="none" strike="noStrike">
                <a:solidFill>
                  <a:srgbClr val="33006F"/>
                </a:solidFill>
                <a:latin typeface="Arial"/>
                <a:ea typeface="Arial"/>
                <a:cs typeface="Arial"/>
                <a:sym typeface="Arial"/>
              </a:rPr>
              <a:t>First Come First Serve (FCFS)</a:t>
            </a:r>
          </a:p>
        </p:txBody>
      </p:sp>
      <p:sp>
        <p:nvSpPr>
          <p:cNvPr id="83" name="Shape 83"/>
          <p:cNvSpPr/>
          <p:nvPr/>
        </p:nvSpPr>
        <p:spPr>
          <a:xfrm>
            <a:off x="155575" y="-144463"/>
            <a:ext cx="304799" cy="30480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84" name="Shape 84"/>
          <p:cNvPicPr preferRelativeResize="0"/>
          <p:nvPr/>
        </p:nvPicPr>
        <p:blipFill rotWithShape="1">
          <a:blip r:embed="rId3">
            <a:alphaModFix/>
          </a:blip>
          <a:srcRect b="0" l="0" r="0" t="0"/>
          <a:stretch/>
        </p:blipFill>
        <p:spPr>
          <a:xfrm>
            <a:off x="810489" y="2030200"/>
            <a:ext cx="6048374" cy="504824"/>
          </a:xfrm>
          <a:prstGeom prst="rect">
            <a:avLst/>
          </a:prstGeom>
          <a:noFill/>
          <a:ln>
            <a:noFill/>
          </a:ln>
        </p:spPr>
      </p:pic>
      <p:pic>
        <p:nvPicPr>
          <p:cNvPr id="85" name="Shape 85"/>
          <p:cNvPicPr preferRelativeResize="0"/>
          <p:nvPr/>
        </p:nvPicPr>
        <p:blipFill rotWithShape="1">
          <a:blip r:embed="rId4">
            <a:alphaModFix/>
          </a:blip>
          <a:srcRect b="0" l="0" r="0" t="0"/>
          <a:stretch/>
        </p:blipFill>
        <p:spPr>
          <a:xfrm>
            <a:off x="810489" y="3230836"/>
            <a:ext cx="6048374" cy="466725"/>
          </a:xfrm>
          <a:prstGeom prst="rect">
            <a:avLst/>
          </a:prstGeom>
          <a:noFill/>
          <a:ln>
            <a:noFill/>
          </a:ln>
        </p:spPr>
      </p:pic>
      <p:pic>
        <p:nvPicPr>
          <p:cNvPr id="86" name="Shape 86"/>
          <p:cNvPicPr preferRelativeResize="0"/>
          <p:nvPr/>
        </p:nvPicPr>
        <p:blipFill rotWithShape="1">
          <a:blip r:embed="rId5">
            <a:alphaModFix/>
          </a:blip>
          <a:srcRect b="0" l="0" r="0" t="0"/>
          <a:stretch/>
        </p:blipFill>
        <p:spPr>
          <a:xfrm>
            <a:off x="810489" y="4331712"/>
            <a:ext cx="7849675" cy="550665"/>
          </a:xfrm>
          <a:prstGeom prst="rect">
            <a:avLst/>
          </a:prstGeom>
          <a:noFill/>
          <a:ln>
            <a:noFill/>
          </a:ln>
        </p:spPr>
      </p:pic>
      <p:sp>
        <p:nvSpPr>
          <p:cNvPr id="87" name="Shape 87"/>
          <p:cNvSpPr/>
          <p:nvPr/>
        </p:nvSpPr>
        <p:spPr>
          <a:xfrm>
            <a:off x="754485" y="2923059"/>
            <a:ext cx="5067315"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33006F"/>
              </a:buClr>
              <a:buSzPct val="25000"/>
              <a:buFont typeface="Arial"/>
              <a:buNone/>
            </a:pPr>
            <a:r>
              <a:rPr b="0" i="0" lang="en-US" sz="1400" u="none" cap="none" strike="noStrike">
                <a:solidFill>
                  <a:srgbClr val="33006F"/>
                </a:solidFill>
                <a:latin typeface="Arial"/>
                <a:ea typeface="Arial"/>
                <a:cs typeface="Arial"/>
                <a:sym typeface="Arial"/>
              </a:rPr>
              <a:t>Shortest Job First (SJF)</a:t>
            </a:r>
          </a:p>
        </p:txBody>
      </p:sp>
      <p:sp>
        <p:nvSpPr>
          <p:cNvPr id="88" name="Shape 88"/>
          <p:cNvSpPr/>
          <p:nvPr/>
        </p:nvSpPr>
        <p:spPr>
          <a:xfrm>
            <a:off x="770197" y="4002819"/>
            <a:ext cx="5067315"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33006F"/>
              </a:buClr>
              <a:buSzPct val="25000"/>
              <a:buFont typeface="Arial"/>
              <a:buNone/>
            </a:pPr>
            <a:r>
              <a:rPr b="0" i="0" lang="en-US" sz="1400" u="none" cap="none" strike="noStrike">
                <a:solidFill>
                  <a:srgbClr val="33006F"/>
                </a:solidFill>
                <a:latin typeface="Arial"/>
                <a:ea typeface="Arial"/>
                <a:cs typeface="Arial"/>
                <a:sym typeface="Arial"/>
              </a:rPr>
              <a:t>Round Robin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idx="1" type="body"/>
          </p:nvPr>
        </p:nvSpPr>
        <p:spPr>
          <a:xfrm>
            <a:off x="671756" y="371510"/>
            <a:ext cx="8184662" cy="991998"/>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E8D3A2"/>
              </a:buClr>
              <a:buSzPct val="25000"/>
              <a:buFont typeface="Arial"/>
              <a:buNone/>
            </a:pPr>
            <a:r>
              <a:rPr b="0" i="0" lang="en-US" sz="3000" u="none" cap="none" strike="noStrike">
                <a:solidFill>
                  <a:srgbClr val="E8D3A2"/>
                </a:solidFill>
                <a:latin typeface="Arial"/>
                <a:ea typeface="Arial"/>
                <a:cs typeface="Arial"/>
                <a:sym typeface="Arial"/>
              </a:rPr>
              <a:t> </a:t>
            </a:r>
          </a:p>
        </p:txBody>
      </p:sp>
      <p:sp>
        <p:nvSpPr>
          <p:cNvPr id="94" name="Shape 94"/>
          <p:cNvSpPr txBox="1"/>
          <p:nvPr>
            <p:ph idx="2" type="body"/>
          </p:nvPr>
        </p:nvSpPr>
        <p:spPr>
          <a:xfrm>
            <a:off x="718250" y="1680950"/>
            <a:ext cx="8144398" cy="4505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E8D3A2"/>
              </a:buClr>
              <a:buSzPct val="25000"/>
              <a:buFont typeface="Merriweather Sans"/>
              <a:buNone/>
            </a:pPr>
            <a:r>
              <a:rPr b="0" i="0" lang="en-US" sz="1800" u="none" cap="none" strike="noStrike">
                <a:solidFill>
                  <a:srgbClr val="E8D3A2"/>
                </a:solidFill>
                <a:latin typeface="Arial"/>
                <a:ea typeface="Arial"/>
                <a:cs typeface="Arial"/>
                <a:sym typeface="Arial"/>
              </a:rPr>
              <a:t>Week 7: Topic selection</a:t>
            </a:r>
          </a:p>
          <a:p>
            <a:pPr indent="0" lvl="0" marL="0" marR="0" rtl="0" algn="l">
              <a:lnSpc>
                <a:spcPct val="100000"/>
              </a:lnSpc>
              <a:spcBef>
                <a:spcPts val="0"/>
              </a:spcBef>
              <a:spcAft>
                <a:spcPts val="0"/>
              </a:spcAft>
              <a:buClr>
                <a:srgbClr val="E8D3A2"/>
              </a:buClr>
              <a:buSzPct val="25000"/>
              <a:buFont typeface="Merriweather Sans"/>
              <a:buNone/>
            </a:pPr>
            <a:r>
              <a:t/>
            </a:r>
            <a:endParaRPr b="0" i="0" sz="1800" u="none" cap="none" strike="noStrike">
              <a:solidFill>
                <a:srgbClr val="E8D3A2"/>
              </a:solidFill>
              <a:latin typeface="Arial"/>
              <a:ea typeface="Arial"/>
              <a:cs typeface="Arial"/>
              <a:sym typeface="Arial"/>
            </a:endParaRPr>
          </a:p>
          <a:p>
            <a:pPr indent="0" lvl="0" marL="0" marR="0" rtl="0" algn="l">
              <a:lnSpc>
                <a:spcPct val="100000"/>
              </a:lnSpc>
              <a:spcBef>
                <a:spcPts val="0"/>
              </a:spcBef>
              <a:spcAft>
                <a:spcPts val="0"/>
              </a:spcAft>
              <a:buClr>
                <a:srgbClr val="E8D3A2"/>
              </a:buClr>
              <a:buSzPct val="25000"/>
              <a:buFont typeface="Merriweather Sans"/>
              <a:buNone/>
            </a:pPr>
            <a:r>
              <a:rPr b="0" i="0" lang="en-US" sz="1800" u="none" cap="none" strike="noStrike">
                <a:solidFill>
                  <a:srgbClr val="E8D3A2"/>
                </a:solidFill>
                <a:latin typeface="Arial"/>
                <a:ea typeface="Arial"/>
                <a:cs typeface="Arial"/>
                <a:sym typeface="Arial"/>
              </a:rPr>
              <a:t>Week 8: </a:t>
            </a:r>
          </a:p>
          <a:p>
            <a:pPr indent="-342900" lvl="0" marL="342900" marR="0" rtl="0" algn="l">
              <a:lnSpc>
                <a:spcPct val="100000"/>
              </a:lnSpc>
              <a:spcBef>
                <a:spcPts val="0"/>
              </a:spcBef>
              <a:spcAft>
                <a:spcPts val="0"/>
              </a:spcAft>
              <a:buClr>
                <a:srgbClr val="E8D3A2"/>
              </a:buClr>
              <a:buSzPct val="100000"/>
              <a:buFont typeface="Merriweather Sans"/>
              <a:buChar char="&gt;"/>
            </a:pPr>
            <a:r>
              <a:rPr b="0" i="0" lang="en-US" sz="1800" u="none" cap="none" strike="noStrike">
                <a:solidFill>
                  <a:srgbClr val="E8D3A2"/>
                </a:solidFill>
                <a:latin typeface="Arial"/>
                <a:ea typeface="Arial"/>
                <a:cs typeface="Arial"/>
                <a:sym typeface="Arial"/>
              </a:rPr>
              <a:t>Refining topic, submitting project proposal.</a:t>
            </a:r>
          </a:p>
          <a:p>
            <a:pPr indent="-342900" lvl="0" marL="342900" marR="0" rtl="0" algn="l">
              <a:lnSpc>
                <a:spcPct val="100000"/>
              </a:lnSpc>
              <a:spcBef>
                <a:spcPts val="0"/>
              </a:spcBef>
              <a:spcAft>
                <a:spcPts val="0"/>
              </a:spcAft>
              <a:buClr>
                <a:srgbClr val="E8D3A2"/>
              </a:buClr>
              <a:buSzPct val="100000"/>
              <a:buFont typeface="Merriweather Sans"/>
              <a:buChar char="&gt;"/>
            </a:pPr>
            <a:r>
              <a:rPr b="0" i="0" lang="en-US" sz="1800" u="none" cap="none" strike="noStrike">
                <a:solidFill>
                  <a:srgbClr val="E8D3A2"/>
                </a:solidFill>
                <a:latin typeface="Arial"/>
                <a:ea typeface="Arial"/>
                <a:cs typeface="Arial"/>
                <a:sym typeface="Arial"/>
              </a:rPr>
              <a:t>Creating sketches, setting roadmap for further milestones.</a:t>
            </a:r>
          </a:p>
          <a:p>
            <a:pPr indent="-342900" lvl="0" marL="342900" marR="0" rtl="0" algn="l">
              <a:lnSpc>
                <a:spcPct val="100000"/>
              </a:lnSpc>
              <a:spcBef>
                <a:spcPts val="0"/>
              </a:spcBef>
              <a:spcAft>
                <a:spcPts val="0"/>
              </a:spcAft>
              <a:buClr>
                <a:srgbClr val="E8D3A2"/>
              </a:buClr>
              <a:buSzPct val="100000"/>
              <a:buFont typeface="Merriweather Sans"/>
              <a:buNone/>
            </a:pPr>
            <a:r>
              <a:t/>
            </a:r>
            <a:endParaRPr b="0" i="0" sz="1800" u="none" cap="none" strike="noStrike">
              <a:solidFill>
                <a:srgbClr val="E8D3A2"/>
              </a:solidFill>
              <a:latin typeface="Arial"/>
              <a:ea typeface="Arial"/>
              <a:cs typeface="Arial"/>
              <a:sym typeface="Arial"/>
            </a:endParaRPr>
          </a:p>
          <a:p>
            <a:pPr indent="0" lvl="0" marL="0" marR="0" rtl="0" algn="l">
              <a:lnSpc>
                <a:spcPct val="100000"/>
              </a:lnSpc>
              <a:spcBef>
                <a:spcPts val="0"/>
              </a:spcBef>
              <a:spcAft>
                <a:spcPts val="0"/>
              </a:spcAft>
              <a:buClr>
                <a:srgbClr val="E8D3A2"/>
              </a:buClr>
              <a:buSzPct val="25000"/>
              <a:buFont typeface="Merriweather Sans"/>
              <a:buNone/>
            </a:pPr>
            <a:r>
              <a:rPr b="0" i="0" lang="en-US" sz="1800" u="none" cap="none" strike="noStrike">
                <a:solidFill>
                  <a:srgbClr val="E8D3A2"/>
                </a:solidFill>
                <a:latin typeface="Arial"/>
                <a:ea typeface="Arial"/>
                <a:cs typeface="Arial"/>
                <a:sym typeface="Arial"/>
              </a:rPr>
              <a:t>Week 9:</a:t>
            </a:r>
          </a:p>
          <a:p>
            <a:pPr indent="-285750" lvl="0" marL="285750" marR="0" rtl="0" algn="l">
              <a:lnSpc>
                <a:spcPct val="100000"/>
              </a:lnSpc>
              <a:spcBef>
                <a:spcPts val="0"/>
              </a:spcBef>
              <a:spcAft>
                <a:spcPts val="0"/>
              </a:spcAft>
              <a:buClr>
                <a:srgbClr val="E8D3A2"/>
              </a:buClr>
              <a:buSzPct val="100000"/>
              <a:buFont typeface="Merriweather Sans"/>
              <a:buChar char="&gt;"/>
            </a:pPr>
            <a:r>
              <a:rPr b="0" i="0" lang="en-US" sz="1800" u="none" cap="none" strike="noStrike">
                <a:solidFill>
                  <a:srgbClr val="E8D3A2"/>
                </a:solidFill>
                <a:latin typeface="Arial"/>
                <a:ea typeface="Arial"/>
                <a:cs typeface="Arial"/>
                <a:sym typeface="Arial"/>
              </a:rPr>
              <a:t>Designing visuals.</a:t>
            </a:r>
          </a:p>
          <a:p>
            <a:pPr indent="-285750" lvl="0" marL="285750" marR="0" rtl="0" algn="l">
              <a:lnSpc>
                <a:spcPct val="100000"/>
              </a:lnSpc>
              <a:spcBef>
                <a:spcPts val="0"/>
              </a:spcBef>
              <a:spcAft>
                <a:spcPts val="0"/>
              </a:spcAft>
              <a:buClr>
                <a:srgbClr val="E8D3A2"/>
              </a:buClr>
              <a:buSzPct val="100000"/>
              <a:buFont typeface="Merriweather Sans"/>
              <a:buChar char="&gt;"/>
            </a:pPr>
            <a:r>
              <a:rPr b="0" i="0" lang="en-US" sz="1800" u="none" cap="none" strike="noStrike">
                <a:solidFill>
                  <a:srgbClr val="E8D3A2"/>
                </a:solidFill>
                <a:latin typeface="Arial"/>
                <a:ea typeface="Arial"/>
                <a:cs typeface="Arial"/>
                <a:sym typeface="Arial"/>
              </a:rPr>
              <a:t>Writing functions for process scheduling algorithms and calculating metrics.</a:t>
            </a:r>
          </a:p>
          <a:p>
            <a:pPr indent="-285750" lvl="0" marL="285750" marR="0" rtl="0" algn="l">
              <a:lnSpc>
                <a:spcPct val="100000"/>
              </a:lnSpc>
              <a:spcBef>
                <a:spcPts val="0"/>
              </a:spcBef>
              <a:spcAft>
                <a:spcPts val="0"/>
              </a:spcAft>
              <a:buClr>
                <a:srgbClr val="E8D3A2"/>
              </a:buClr>
              <a:buSzPct val="100000"/>
              <a:buFont typeface="Merriweather Sans"/>
              <a:buChar char="&gt;"/>
            </a:pPr>
            <a:r>
              <a:rPr b="0" i="0" lang="en-US" sz="1800" u="none" cap="none" strike="noStrike">
                <a:solidFill>
                  <a:srgbClr val="E8D3A2"/>
                </a:solidFill>
                <a:latin typeface="Arial"/>
                <a:ea typeface="Arial"/>
                <a:cs typeface="Arial"/>
                <a:sym typeface="Arial"/>
              </a:rPr>
              <a:t>Creating Javascript and D3 files.</a:t>
            </a:r>
          </a:p>
          <a:p>
            <a:pPr indent="-285750" lvl="0" marL="285750" marR="0" rtl="0" algn="l">
              <a:lnSpc>
                <a:spcPct val="100000"/>
              </a:lnSpc>
              <a:spcBef>
                <a:spcPts val="0"/>
              </a:spcBef>
              <a:spcAft>
                <a:spcPts val="0"/>
              </a:spcAft>
              <a:buClr>
                <a:srgbClr val="E8D3A2"/>
              </a:buClr>
              <a:buSzPct val="100000"/>
              <a:buFont typeface="Merriweather Sans"/>
              <a:buChar char="&gt;"/>
            </a:pPr>
            <a:r>
              <a:rPr b="0" i="0" lang="en-US" sz="1800" u="none" cap="none" strike="noStrike">
                <a:solidFill>
                  <a:srgbClr val="E8D3A2"/>
                </a:solidFill>
                <a:latin typeface="Arial"/>
                <a:ea typeface="Arial"/>
                <a:cs typeface="Arial"/>
                <a:sym typeface="Arial"/>
              </a:rPr>
              <a:t>Debugging code, refining visualizations.</a:t>
            </a:r>
          </a:p>
          <a:p>
            <a:pPr indent="-285750" lvl="0" marL="285750" marR="0" rtl="0" algn="l">
              <a:lnSpc>
                <a:spcPct val="100000"/>
              </a:lnSpc>
              <a:spcBef>
                <a:spcPts val="0"/>
              </a:spcBef>
              <a:spcAft>
                <a:spcPts val="0"/>
              </a:spcAft>
              <a:buClr>
                <a:srgbClr val="E8D3A2"/>
              </a:buClr>
              <a:buSzPct val="100000"/>
              <a:buFont typeface="Merriweather Sans"/>
              <a:buChar char="&gt;"/>
            </a:pPr>
            <a:r>
              <a:rPr b="0" i="0" lang="en-US" sz="1800" u="none" cap="none" strike="noStrike">
                <a:solidFill>
                  <a:srgbClr val="E8D3A2"/>
                </a:solidFill>
                <a:latin typeface="Arial"/>
                <a:ea typeface="Arial"/>
                <a:cs typeface="Arial"/>
                <a:sym typeface="Arial"/>
              </a:rPr>
              <a:t>Running test cases to improve performance.</a:t>
            </a:r>
          </a:p>
          <a:p>
            <a:pPr indent="-285750" lvl="0" marL="285750" marR="0" rtl="0" algn="l">
              <a:lnSpc>
                <a:spcPct val="100000"/>
              </a:lnSpc>
              <a:spcBef>
                <a:spcPts val="0"/>
              </a:spcBef>
              <a:spcAft>
                <a:spcPts val="0"/>
              </a:spcAft>
              <a:buClr>
                <a:srgbClr val="E8D3A2"/>
              </a:buClr>
              <a:buSzPct val="100000"/>
              <a:buFont typeface="Merriweather Sans"/>
              <a:buNone/>
            </a:pPr>
            <a:r>
              <a:t/>
            </a:r>
            <a:endParaRPr b="0" i="0" sz="1800" u="none" cap="none" strike="noStrike">
              <a:solidFill>
                <a:srgbClr val="E8D3A2"/>
              </a:solidFill>
              <a:latin typeface="Arial"/>
              <a:ea typeface="Arial"/>
              <a:cs typeface="Arial"/>
              <a:sym typeface="Arial"/>
            </a:endParaRPr>
          </a:p>
          <a:p>
            <a:pPr indent="0" lvl="0" marL="0" marR="0" rtl="0" algn="l">
              <a:lnSpc>
                <a:spcPct val="100000"/>
              </a:lnSpc>
              <a:spcBef>
                <a:spcPts val="0"/>
              </a:spcBef>
              <a:spcAft>
                <a:spcPts val="0"/>
              </a:spcAft>
              <a:buClr>
                <a:srgbClr val="E8D3A2"/>
              </a:buClr>
              <a:buSzPct val="25000"/>
              <a:buFont typeface="Merriweather Sans"/>
              <a:buNone/>
            </a:pPr>
            <a:r>
              <a:rPr b="0" i="0" lang="en-US" sz="1800" u="none" cap="none" strike="noStrike">
                <a:solidFill>
                  <a:srgbClr val="E8D3A2"/>
                </a:solidFill>
                <a:latin typeface="Arial"/>
                <a:ea typeface="Arial"/>
                <a:cs typeface="Arial"/>
                <a:sym typeface="Arial"/>
              </a:rPr>
              <a:t>Week 10:</a:t>
            </a:r>
          </a:p>
          <a:p>
            <a:pPr indent="-285750" lvl="0" marL="285750" marR="0" rtl="0" algn="l">
              <a:lnSpc>
                <a:spcPct val="100000"/>
              </a:lnSpc>
              <a:spcBef>
                <a:spcPts val="0"/>
              </a:spcBef>
              <a:spcAft>
                <a:spcPts val="0"/>
              </a:spcAft>
              <a:buClr>
                <a:srgbClr val="E8D3A2"/>
              </a:buClr>
              <a:buSzPct val="100000"/>
              <a:buFont typeface="Merriweather Sans"/>
              <a:buChar char="&gt;"/>
            </a:pPr>
            <a:r>
              <a:rPr b="0" i="0" lang="en-US" sz="1800" u="none" cap="none" strike="noStrike">
                <a:solidFill>
                  <a:srgbClr val="E8D3A2"/>
                </a:solidFill>
                <a:latin typeface="Arial"/>
                <a:ea typeface="Arial"/>
                <a:cs typeface="Arial"/>
                <a:sym typeface="Arial"/>
              </a:rPr>
              <a:t>Creating and rehearsing presentation.</a:t>
            </a:r>
          </a:p>
          <a:p>
            <a:pPr indent="-285750" lvl="0" marL="285750" marR="0" rtl="0" algn="l">
              <a:lnSpc>
                <a:spcPct val="100000"/>
              </a:lnSpc>
              <a:spcBef>
                <a:spcPts val="0"/>
              </a:spcBef>
              <a:spcAft>
                <a:spcPts val="0"/>
              </a:spcAft>
              <a:buClr>
                <a:srgbClr val="E8D3A2"/>
              </a:buClr>
              <a:buSzPct val="100000"/>
              <a:buFont typeface="Merriweather Sans"/>
              <a:buChar char="&gt;"/>
            </a:pPr>
            <a:r>
              <a:rPr b="0" i="0" lang="en-US" sz="1800" u="none" cap="none" strike="noStrike">
                <a:solidFill>
                  <a:srgbClr val="E8D3A2"/>
                </a:solidFill>
                <a:latin typeface="Arial"/>
                <a:ea typeface="Arial"/>
                <a:cs typeface="Arial"/>
                <a:sym typeface="Arial"/>
              </a:rPr>
              <a:t>Refining deliverables.</a:t>
            </a:r>
          </a:p>
        </p:txBody>
      </p:sp>
      <p:sp>
        <p:nvSpPr>
          <p:cNvPr id="95" name="Shape 95"/>
          <p:cNvSpPr txBox="1"/>
          <p:nvPr>
            <p:ph idx="3" type="body"/>
          </p:nvPr>
        </p:nvSpPr>
        <p:spPr>
          <a:xfrm>
            <a:off x="770149" y="859500"/>
            <a:ext cx="8144398" cy="4112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E8D3A2"/>
              </a:buClr>
              <a:buSzPct val="25000"/>
              <a:buFont typeface="Arial"/>
              <a:buNone/>
            </a:pPr>
            <a:r>
              <a:rPr b="0" i="0" lang="en-US" sz="2400" u="none" cap="none" strike="noStrike">
                <a:solidFill>
                  <a:srgbClr val="E8D3A2"/>
                </a:solidFill>
                <a:latin typeface="Arial"/>
                <a:ea typeface="Arial"/>
                <a:cs typeface="Arial"/>
                <a:sym typeface="Arial"/>
              </a:rPr>
              <a:t>List of Milestones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