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Protecting Yourself from Online Threats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80085" y="4918710"/>
            <a:ext cx="36747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PRESENTED BY:</a:t>
            </a:r>
            <a:endParaRPr lang="en-US"/>
          </a:p>
          <a:p>
            <a:r>
              <a:rPr lang="en-US"/>
              <a:t>V.H.V.HARSHA VARDHAN</a:t>
            </a:r>
            <a:endParaRPr lang="en-US"/>
          </a:p>
          <a:p>
            <a:endParaRPr lang="en-US"/>
          </a:p>
          <a:p>
            <a:r>
              <a:rPr lang="en-US"/>
              <a:t>TO:</a:t>
            </a:r>
            <a:endParaRPr lang="en-US"/>
          </a:p>
          <a:p>
            <a:r>
              <a:rPr lang="en-US"/>
              <a:t>CODEALPHA team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Let’s keep your data safe!</a:t>
            </a:r>
          </a:p>
          <a:p>
            <a:r>
              <a:rPr lang="en-US"/>
              <a:t>Any </a:t>
            </a: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sz="2400"/>
          </a:p>
          <a:p>
            <a:pPr algn="just"/>
            <a:r>
              <a:rPr sz="2400"/>
              <a:t>A cyber attack that tricks users into revealing sensitive information.</a:t>
            </a:r>
            <a:endParaRPr sz="2400"/>
          </a:p>
          <a:p>
            <a:pPr algn="just"/>
            <a:r>
              <a:rPr sz="2400"/>
              <a:t>Disguised as a trustworthy source (email, website, message).</a:t>
            </a:r>
            <a:endParaRPr sz="2400"/>
          </a:p>
          <a:p>
            <a:pPr algn="just"/>
            <a:r>
              <a:rPr sz="2400"/>
              <a:t>Goal: Steal data like passwords, bank info, etc.</a:t>
            </a:r>
            <a:endParaRPr sz="2400"/>
          </a:p>
        </p:txBody>
      </p:sp>
      <p:pic>
        <p:nvPicPr>
          <p:cNvPr id="4" name="Picture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3839210"/>
            <a:ext cx="4210050" cy="261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sz="2400"/>
          </a:p>
          <a:p>
            <a:pPr algn="just"/>
            <a:r>
              <a:rPr sz="2400"/>
              <a:t>Urgent or threatening language.</a:t>
            </a:r>
            <a:endParaRPr sz="2400"/>
          </a:p>
          <a:p>
            <a:pPr algn="just"/>
            <a:r>
              <a:rPr sz="2400"/>
              <a:t>Unknown or spoofed senders.</a:t>
            </a:r>
            <a:endParaRPr sz="2400"/>
          </a:p>
          <a:p>
            <a:pPr algn="just"/>
            <a:r>
              <a:rPr sz="2400"/>
              <a:t>Generic greetings like 'Dear User'.</a:t>
            </a:r>
            <a:endParaRPr sz="2400"/>
          </a:p>
          <a:p>
            <a:pPr algn="just"/>
            <a:r>
              <a:rPr sz="2400"/>
              <a:t>Unexpected attachments or links.</a:t>
            </a:r>
            <a:endParaRPr sz="2400"/>
          </a:p>
        </p:txBody>
      </p:sp>
      <p:pic>
        <p:nvPicPr>
          <p:cNvPr id="4" name="Picture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745" y="3578860"/>
            <a:ext cx="5649595" cy="26028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Spotting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sz="2400"/>
          </a:p>
          <a:p>
            <a:pPr algn="just"/>
            <a:r>
              <a:rPr sz="2400"/>
              <a:t>Check for HTTPS and the correct domain.</a:t>
            </a:r>
            <a:endParaRPr sz="2400"/>
          </a:p>
          <a:p>
            <a:pPr algn="just"/>
            <a:r>
              <a:rPr sz="2400"/>
              <a:t>Look for spelling errors or strange design.</a:t>
            </a:r>
            <a:endParaRPr sz="2400"/>
          </a:p>
          <a:p>
            <a:pPr algn="just"/>
            <a:r>
              <a:rPr sz="2400"/>
              <a:t>Avoid entering credentials on unverified sites.</a:t>
            </a:r>
            <a:endParaRPr sz="2400"/>
          </a:p>
        </p:txBody>
      </p:sp>
      <p:pic>
        <p:nvPicPr>
          <p:cNvPr id="4" name="Picture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3202305"/>
            <a:ext cx="5008245" cy="2922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r>
              <a:rPr sz="2400"/>
              <a:t>Pretending to be someone trustworthy (IT, manager).</a:t>
            </a:r>
            <a:endParaRPr sz="2400"/>
          </a:p>
          <a:p>
            <a:r>
              <a:rPr sz="2400"/>
              <a:t>Creating urgency ("Act now!").</a:t>
            </a:r>
            <a:endParaRPr sz="2400"/>
          </a:p>
          <a:p>
            <a:r>
              <a:rPr sz="2400"/>
              <a:t>Emotional manipulation (fear, trust).</a:t>
            </a:r>
            <a:endParaRPr sz="2400"/>
          </a:p>
        </p:txBody>
      </p:sp>
      <p:pic>
        <p:nvPicPr>
          <p:cNvPr id="4" name="Picture 3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0190" y="3163570"/>
            <a:ext cx="4980305" cy="2748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sz="2400"/>
          </a:p>
          <a:p>
            <a:pPr algn="just"/>
            <a:r>
              <a:rPr sz="2400"/>
              <a:t>Use two-factor authentication.</a:t>
            </a:r>
            <a:endParaRPr sz="2400"/>
          </a:p>
          <a:p>
            <a:pPr algn="just"/>
            <a:r>
              <a:rPr sz="2400"/>
              <a:t>Don’t click suspicious links.</a:t>
            </a:r>
            <a:endParaRPr sz="2400"/>
          </a:p>
          <a:p>
            <a:pPr algn="just"/>
            <a:r>
              <a:rPr sz="2400"/>
              <a:t>Hover over links to inspect URLs.</a:t>
            </a:r>
            <a:endParaRPr sz="2400"/>
          </a:p>
          <a:p>
            <a:pPr algn="just"/>
            <a:r>
              <a:rPr sz="2400"/>
              <a:t>Report suspicious emails.</a:t>
            </a:r>
            <a:endParaRPr sz="2400"/>
          </a:p>
        </p:txBody>
      </p:sp>
      <p:pic>
        <p:nvPicPr>
          <p:cNvPr id="4" name="Picture 3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3580" y="3625850"/>
            <a:ext cx="4850765" cy="2784475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sz="2400"/>
          </a:p>
          <a:p>
            <a:pPr algn="just"/>
            <a:r>
              <a:rPr sz="2400"/>
              <a:t>Email pretending to be from PayPal asking for login.</a:t>
            </a:r>
            <a:endParaRPr sz="2400"/>
          </a:p>
          <a:p>
            <a:pPr algn="just"/>
            <a:r>
              <a:rPr sz="2400"/>
              <a:t>Fake call from 'bank support' requesting card number.</a:t>
            </a:r>
            <a:endParaRPr sz="2400"/>
          </a:p>
          <a:p>
            <a:pPr algn="just"/>
            <a:r>
              <a:rPr sz="2400"/>
              <a:t>Link to a phishing login page that mimics a real site.</a:t>
            </a:r>
            <a:endParaRPr sz="2400"/>
          </a:p>
        </p:txBody>
      </p:sp>
      <p:pic>
        <p:nvPicPr>
          <p:cNvPr id="4" name="Picture 3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545" y="3250565"/>
            <a:ext cx="4824730" cy="3261360"/>
          </a:xfrm>
          <a:prstGeom prst="rect">
            <a:avLst/>
          </a:prstGeom>
        </p:spPr>
      </p:pic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0895"/>
            <a:ext cx="8229600" cy="5316855"/>
          </a:xfrm>
        </p:spPr>
        <p:txBody>
          <a:bodyPr/>
          <a:lstStyle/>
          <a:p>
            <a:pPr algn="just"/>
            <a:endParaRPr sz="2400"/>
          </a:p>
          <a:p>
            <a:pPr algn="just"/>
            <a:r>
              <a:rPr sz="2400"/>
              <a:t>Q: What should you do if an email says 'click this link to verify your account'?</a:t>
            </a:r>
            <a:endParaRPr sz="2400"/>
          </a:p>
          <a:p>
            <a:pPr algn="just"/>
            <a:r>
              <a:rPr sz="2400"/>
              <a:t>A. Click quickly</a:t>
            </a:r>
            <a:endParaRPr sz="2400"/>
          </a:p>
          <a:p>
            <a:pPr algn="just"/>
            <a:r>
              <a:rPr sz="2400"/>
              <a:t>B. Report it and contact the company directly</a:t>
            </a:r>
            <a:endParaRPr sz="2400"/>
          </a:p>
          <a:p>
            <a:pPr algn="just"/>
            <a:r>
              <a:rPr sz="2400"/>
              <a:t>C. Forward to friends</a:t>
            </a:r>
            <a:endParaRPr sz="2400"/>
          </a:p>
          <a:p>
            <a:pPr algn="just"/>
            <a:r>
              <a:rPr sz="2400"/>
              <a:t>Correct Answer: B</a:t>
            </a:r>
            <a:endParaRPr sz="2400"/>
          </a:p>
        </p:txBody>
      </p:sp>
      <p:pic>
        <p:nvPicPr>
          <p:cNvPr id="4" name="Picture 3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895" y="4127500"/>
            <a:ext cx="4716145" cy="2449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Stay alert to phishing signs.</a:t>
            </a:r>
          </a:p>
          <a:p>
            <a:r>
              <a:t>Think before clicking.</a:t>
            </a:r>
          </a:p>
          <a:p>
            <a:r>
              <a:t>When in doubt, report it!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7060" y="127000"/>
            <a:ext cx="309880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467F"/>
                </a:solidFill>
              </a:defRPr>
            </a:pP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79" y="0"/>
            <a:ext cx="736600" cy="731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Phishing Awareness Training</vt:lpstr>
      <vt:lpstr>What is Phishing?</vt:lpstr>
      <vt:lpstr>Recognizing Phishing Emails</vt:lpstr>
      <vt:lpstr>Spotting Fake Websites</vt:lpstr>
      <vt:lpstr>Social Engineering Tactics</vt:lpstr>
      <vt:lpstr>Best Practices &amp; Tips</vt:lpstr>
      <vt:lpstr>Real-World Examples</vt:lpstr>
      <vt:lpstr>Quiz Example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HARSHAVARDHAN</cp:lastModifiedBy>
  <cp:revision>5</cp:revision>
  <dcterms:created xsi:type="dcterms:W3CDTF">2013-01-27T09:14:00Z</dcterms:created>
  <dcterms:modified xsi:type="dcterms:W3CDTF">2025-06-18T05:55:33Z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C2936E7268CC4F799DD7A08964E28628_13</vt:lpwstr>
  </property>
  <property fmtid="{D5CDD505-2E9C-101B-9397-08002B2CF9AE}" pid="3" name="KSOProductBuildVer">
    <vt:lpwstr>1033-12.2.0.21179</vt:lpwstr>
  </property>
</Properties>
</file>