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a953d6a17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a953d6a17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953d6a17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a953d6a17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953d6a17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a953d6a17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9510b87aa_0_1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a9510b87aa_0_1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Criada em 2011/2012, porém não mais hospedada (ZINC 15) o novo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9510b87aa_0_1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a9510b87aa_0_1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953d6a17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953d6a17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953d6a17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953d6a17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953d6a17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a953d6a17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953d6a17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a953d6a17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953d6a17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a953d6a17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953d6a17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a953d6a17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zinc12.docking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iki.bkslab.org/index.php/ZINC1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ZINC 12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Project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				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43625" y="4312200"/>
            <a:ext cx="4989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Por: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Matheus Lopes - </a:t>
            </a:r>
            <a:r>
              <a:rPr lang="pt-BR" dirty="0" smtClean="0"/>
              <a:t>22207789 </a:t>
            </a:r>
            <a:r>
              <a:rPr lang="pt-BR" dirty="0"/>
              <a:t>e Henrique </a:t>
            </a:r>
            <a:r>
              <a:rPr lang="pt-BR" dirty="0" err="1"/>
              <a:t>Araujo</a:t>
            </a:r>
            <a:r>
              <a:rPr lang="pt-BR" dirty="0"/>
              <a:t> - 22205790</a:t>
            </a:r>
            <a:endParaRPr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818450" y="2547050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HAcceptors</a:t>
            </a: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25980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Varia entre 0 e 11 um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Correlação com TPSA = 0.7</a:t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2796" y="569625"/>
            <a:ext cx="2885450" cy="446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6350" y="569637"/>
            <a:ext cx="2885450" cy="4462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HDonors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2638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Varia entre 0 e 6 um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Correlação com TPSA = 0.3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250" y="657490"/>
            <a:ext cx="2819851" cy="4360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100" y="550564"/>
            <a:ext cx="2963526" cy="4582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Fontes/Refrências: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https://zinc12.docking.org/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https://wiki.bkslab.org/index.php/ZINC12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ZINC 12?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Base de dados de compostos químicos 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+35 milhões de moléculas  3D disponíveis para download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Gratuito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Irwin e Schoitec Laboratory in the Department of Pharmaceutical Chemistry - Universidade da California (UCSF)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Propósito principal: Visualização virtual dos componentes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7650" y="1782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Python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95725" y="2317425"/>
            <a:ext cx="3302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Bibliotecas “pandas”, “rdkit”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Seleção de apenas 100 mil moléculas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Normalização dos dados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Dataframe para .csv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4850325" y="175732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Linguagem R </a:t>
            </a:r>
            <a:endParaRPr sz="26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850325" y="2317425"/>
            <a:ext cx="30000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Posit Cloud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Bibliotecas “tidyverse”, “ggpubr”, “ggplot2”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Geração de gráficos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727650" y="12221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usamos?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Numero de Atomos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729450" y="2131875"/>
            <a:ext cx="2967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Entre 8 e 26 átomos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Média = 21.01 átomos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Mediana = 21 átomos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Maioria entre 18 e 21 átomos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350" y="752200"/>
            <a:ext cx="2738875" cy="41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6225" y="972550"/>
            <a:ext cx="2397226" cy="366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Peso Molecular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2888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Varia entre 245 e 350 g/mol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Média = 300.88 g/mol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Mediana = 301.14 g/mol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Maioria entre 285 e 330 g/mol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025" y="670900"/>
            <a:ext cx="2787000" cy="43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3023" y="1083775"/>
            <a:ext cx="2421525" cy="374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9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TPSA</a:t>
            </a:r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2649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Varia entre 0 e 155 um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Média = 67.45 um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Mediana = 66.04 um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Maioria entre 50 e 70 um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350" y="926850"/>
            <a:ext cx="2590850" cy="400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1900" y="926850"/>
            <a:ext cx="2505464" cy="387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MolLogP</a:t>
            </a:r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1"/>
          </p:nvPr>
        </p:nvSpPr>
        <p:spPr>
          <a:xfrm>
            <a:off x="566300" y="2078875"/>
            <a:ext cx="25278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Varia entre -5 e 6 um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Média = 2.28 um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Mediana = 2.48 um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Maioria entre 1.5 e 3.5 um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975" y="609900"/>
            <a:ext cx="2828725" cy="437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2575" y="981350"/>
            <a:ext cx="2527700" cy="39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1974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Ring Count</a:t>
            </a:r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688800" y="1853850"/>
            <a:ext cx="33162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Varia entre 1 e 7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Maioria (86%)  tem entre 2 ou 3 anéis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5539400" y="1258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000" y="574850"/>
            <a:ext cx="2923649" cy="45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Rotatable Bonds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2523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Varia entre 0 e 8 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3 rotações = 25%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4 rotações = 24%</a:t>
            </a:r>
            <a:endParaRPr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2 e 5 rotações= 16% cada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400" y="712675"/>
            <a:ext cx="2842350" cy="439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Apresentação na tela (16:9)</PresentationFormat>
  <Paragraphs>59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Lato</vt:lpstr>
      <vt:lpstr>Raleway</vt:lpstr>
      <vt:lpstr>Arial</vt:lpstr>
      <vt:lpstr>Streamline</vt:lpstr>
      <vt:lpstr>ZINC 12 Project</vt:lpstr>
      <vt:lpstr>O que é ZINC 12?</vt:lpstr>
      <vt:lpstr>Python</vt:lpstr>
      <vt:lpstr>Numero de Atomos</vt:lpstr>
      <vt:lpstr>Peso Molecular</vt:lpstr>
      <vt:lpstr>TPSA</vt:lpstr>
      <vt:lpstr>MolLogP</vt:lpstr>
      <vt:lpstr>Ring Count</vt:lpstr>
      <vt:lpstr>Rotatable Bonds </vt:lpstr>
      <vt:lpstr>HAcceptors</vt:lpstr>
      <vt:lpstr>HDonors</vt:lpstr>
      <vt:lpstr>Fontes/Refrências: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ZINC 12 Project</dc:title>
  <cp:lastModifiedBy>Henrique</cp:lastModifiedBy>
  <cp:revision>1</cp:revision>
  <dcterms:modified xsi:type="dcterms:W3CDTF">2022-12-01T01:51:03Z</dcterms:modified>
</cp:coreProperties>
</file>