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0E86-ECB9-0037-AD7B-694AAF732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9EFCD-B596-9961-D001-EEB52EC52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18EB-752E-0CFC-C5CB-B99B04A4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7714-7020-E749-9E2A-7692642B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9F23-9AF5-81BC-BEC6-E1D8A93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54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3B18-9711-37CB-B951-F9C7D25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A669A-9BB1-27FD-3DC0-9048FE45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CF38-2510-F98C-206B-28D474D7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43AD-081F-64D5-C2EA-8F6ED0A4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F657-3F39-A064-C50C-7EA872AB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377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E7AD1-2E44-3961-5926-714A76D96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D65DF-A5BE-783E-68DF-A7D5FCBB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B0FA-EC9E-036F-2D53-9B6EC9CD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522B-B976-698F-DA48-38C11165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6FC5-3831-1D45-9DF8-FA5FFF22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071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E13B-D0B6-FD75-3EE0-49F3A88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54DC-0ADF-BCE7-DBAA-8CF301CD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813-AC64-BE1A-6C0B-85F22530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49CF-4A7B-5967-393C-D60B9BDD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9204-641D-23AA-A8AB-E948B9B5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68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F215-2845-D7FE-B51D-B8453862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489A1-FE41-7331-9DE3-0C2719C0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F6EC-17A7-1E7C-5480-7B74B4A2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15FE-7A27-DD92-0966-957A93F0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5A62-029B-E93F-AD3D-E0C60845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44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4EFA-BC2B-07A5-02E2-00605334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6742-1D07-4C90-B06A-DA8B74592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6E37D-780A-1BBB-7016-CE6B2F91A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ADA39-795E-E95A-85FE-BF7B1407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90952-0490-5959-DA66-103BBE2A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7E8F0-4941-BB07-9C72-B813A1F7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732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CF76-9D9C-77F0-1B5A-F7A65A0E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3B614-F5B6-75DF-6D68-FF2B32CF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BAEFD-14F8-A49B-174D-A218DA4C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A9824-5CAF-25A8-3619-A8493E3A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89127-69FB-B542-9BD3-5440CAB82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4166A-54E4-30BB-6FEA-4C3664D3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34B9-525E-C1E1-D39A-EEC87BC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59F50-E77B-FFC4-5E5C-FFC4FB40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062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40BC-7B25-6492-FEC9-CABE9CAC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ADD2F-CC7D-76AD-48A0-EEE6046B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41253-611C-885E-0000-1BC9D59B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54B65-17B4-DD18-1F44-905F4D6F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448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2E7E1-7373-54FA-1CFB-62A14CDA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53A94-70A9-2882-846B-A3D52AB0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D723A-C7F8-10D9-EF2C-9BEE739B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13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920C-9135-6AC1-B199-B04CFA94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9835-D94F-8C53-BC08-1272253A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55D4A-2AE6-7873-D737-EF30CC8D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0CE4-0D4A-726C-E400-3F911B89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3171B-2725-7F6D-B100-98874AE1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ADE8A-B3EE-A02A-85D6-607172CD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98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4470-97BB-9DD8-86AB-DA63251F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AF88F-8934-963D-E813-F3C36D226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75F2-D519-E538-850E-B3A78BAB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63DE-8B9F-1112-C28E-237ACD5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126F-166D-1840-30A8-1DC47189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CBEAA-1688-B2F2-A13B-50ED4284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205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77F1E-C3A5-D6B9-C641-C12A7455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178E-043F-AF93-937D-E10B6E2B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69A0-0BE8-6890-E59D-DA86D453F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F8D7-643F-468C-A5FC-EF67AE4D07B4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D6A1-C538-8C6D-B7B6-E06DE5714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46A5-5B32-7AE4-D7B0-09AEC5F57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599B-08EF-4CB4-95CD-152FD62C05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71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80904"/>
            <a:ext cx="9144000" cy="669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MY REDEEMER LIVES</a:t>
            </a:r>
            <a:endParaRPr lang="en-US" sz="6000" b="1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 know he rescued my soul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His blood has covered my sin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 believe, I believe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My shame He's taken away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My pain is healed in his name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 believe, I believe</a:t>
            </a:r>
          </a:p>
        </p:txBody>
      </p:sp>
    </p:spTree>
    <p:extLst>
      <p:ext uri="{BB962C8B-B14F-4D97-AF65-F5344CB8AC3E}">
        <p14:creationId xmlns:p14="http://schemas.microsoft.com/office/powerpoint/2010/main" val="419056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1048861"/>
            <a:ext cx="914400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Oh, happy day, happy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You washed my sin away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Oh, happy day, happy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I'll never be the same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Forever I am changed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463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5331" y="89624"/>
            <a:ext cx="1114133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When I stand in that place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Free at last, meeting face to face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 am yours, Jesus, You are mine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Endless joy, perfect peace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Earthly pain finally will cease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Celebrate, Jesus is alive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He's alive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690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1048861"/>
            <a:ext cx="914400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Oh, happy day, happy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You washed my sin away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Oh, happy day, happy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I'll never be the same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Forever I am changed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965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1048861"/>
            <a:ext cx="914400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Oh, what a glorious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What a glorious way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That You have saved 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And oh, what a glorious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What a glorious name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503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1048861"/>
            <a:ext cx="914400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Oh, happy day, happy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You washed my sin away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Oh, happy day, happy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I'll never be the same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Forever I am changed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477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296733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Forever I am changed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135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18972"/>
            <a:ext cx="9144000" cy="58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REFINER’S FIRE</a:t>
            </a:r>
            <a:endParaRPr lang="en-US" sz="6000" b="1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Purify my heart 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Let me be as gold 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And precious silver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Purify my heart 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Let me be as gold, pure gold</a:t>
            </a:r>
          </a:p>
        </p:txBody>
      </p:sp>
    </p:spTree>
    <p:extLst>
      <p:ext uri="{BB962C8B-B14F-4D97-AF65-F5344CB8AC3E}">
        <p14:creationId xmlns:p14="http://schemas.microsoft.com/office/powerpoint/2010/main" val="186106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569243"/>
            <a:ext cx="11603913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Refiner’s fire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heart’s one desire, is to be Holy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Set apart for You Lord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 choose to be Holy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Set apart for You my Master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We are ready to do Your will 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781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569243"/>
            <a:ext cx="11603913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Purify my heart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Cleanse me from within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And make me Holy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Purify my heart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Cleanse me from my sin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Deep within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396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274803"/>
            <a:ext cx="11603913" cy="630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Refiner’s fire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My heart’s one desire, is to be Holy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Set apart for You Lord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I choose to be Holy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Set apart for You Lord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I choose to be Holy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Set apart for You my Master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We are ready to do Your will </a:t>
            </a:r>
          </a:p>
        </p:txBody>
      </p:sp>
    </p:spTree>
    <p:extLst>
      <p:ext uri="{BB962C8B-B14F-4D97-AF65-F5344CB8AC3E}">
        <p14:creationId xmlns:p14="http://schemas.microsoft.com/office/powerpoint/2010/main" val="231728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2072218"/>
            <a:ext cx="9144000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I'll raise a banner</a:t>
            </a:r>
          </a:p>
          <a:p>
            <a:pPr algn="ctr"/>
            <a:r>
              <a:rPr lang="en-US" sz="6000" b="0" i="0" dirty="0" err="1">
                <a:solidFill>
                  <a:schemeClr val="bg1"/>
                </a:solidFill>
                <a:effectLst/>
              </a:rPr>
              <a:t>'Cause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my Lord has conquered the grave</a:t>
            </a:r>
          </a:p>
        </p:txBody>
      </p:sp>
    </p:spTree>
    <p:extLst>
      <p:ext uri="{BB962C8B-B14F-4D97-AF65-F5344CB8AC3E}">
        <p14:creationId xmlns:p14="http://schemas.microsoft.com/office/powerpoint/2010/main" val="91773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280" y="957041"/>
            <a:ext cx="11521440" cy="494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SHOUT TO THE LORD</a:t>
            </a:r>
            <a:endParaRPr lang="en-US" sz="6000" b="1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My Jesus, My 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Saviour</a:t>
            </a:r>
            <a:endParaRPr lang="en-US" sz="54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there is none like You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All of my days, I want to praise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The wonders of Your mighty love</a:t>
            </a:r>
          </a:p>
        </p:txBody>
      </p:sp>
    </p:spTree>
    <p:extLst>
      <p:ext uri="{BB962C8B-B14F-4D97-AF65-F5344CB8AC3E}">
        <p14:creationId xmlns:p14="http://schemas.microsoft.com/office/powerpoint/2010/main" val="7692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1528479"/>
            <a:ext cx="11603913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My comfort, my shelter,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Tower of refuge and strength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Let every breath, all that I am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Never cease to worship You</a:t>
            </a:r>
          </a:p>
        </p:txBody>
      </p:sp>
    </p:spTree>
    <p:extLst>
      <p:ext uri="{BB962C8B-B14F-4D97-AF65-F5344CB8AC3E}">
        <p14:creationId xmlns:p14="http://schemas.microsoft.com/office/powerpoint/2010/main" val="116123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380473"/>
            <a:ext cx="11603913" cy="609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Shout to the Lord all the earth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Let us sing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Power and majesty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Praise to the King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Mountains bow down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And the seas will roar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At the sound of Your Name</a:t>
            </a:r>
          </a:p>
        </p:txBody>
      </p:sp>
    </p:spTree>
    <p:extLst>
      <p:ext uri="{BB962C8B-B14F-4D97-AF65-F5344CB8AC3E}">
        <p14:creationId xmlns:p14="http://schemas.microsoft.com/office/powerpoint/2010/main" val="97983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380473"/>
            <a:ext cx="11603913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 sing for joy at the works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Of Your hands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Forever I’ll love You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Forever I’ll stand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Nothing compares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To the promise I have in You</a:t>
            </a:r>
          </a:p>
        </p:txBody>
      </p:sp>
    </p:spTree>
    <p:extLst>
      <p:ext uri="{BB962C8B-B14F-4D97-AF65-F5344CB8AC3E}">
        <p14:creationId xmlns:p14="http://schemas.microsoft.com/office/powerpoint/2010/main" val="216729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143804"/>
            <a:ext cx="11603913" cy="630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My Jesus, My </a:t>
            </a:r>
            <a:r>
              <a:rPr lang="en-US" sz="4800" b="0" i="0" dirty="0" err="1">
                <a:solidFill>
                  <a:schemeClr val="bg1"/>
                </a:solidFill>
                <a:effectLst/>
              </a:rPr>
              <a:t>Saviour</a:t>
            </a:r>
            <a:endParaRPr lang="en-US" sz="4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Lord there is none like You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All of my days, I want to praise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The wonders of Your mighty love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My comfort, my shelter,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Tower of refuge and strength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Let every breath, all that I am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Never cease to worship You</a:t>
            </a:r>
          </a:p>
        </p:txBody>
      </p:sp>
    </p:spTree>
    <p:extLst>
      <p:ext uri="{BB962C8B-B14F-4D97-AF65-F5344CB8AC3E}">
        <p14:creationId xmlns:p14="http://schemas.microsoft.com/office/powerpoint/2010/main" val="202805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380473"/>
            <a:ext cx="11603913" cy="609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Shout to the Lord all the earth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Let us sing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Power and majesty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Praise to the King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Mountains bow down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And the seas will roar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At the sound of Your Name</a:t>
            </a:r>
          </a:p>
        </p:txBody>
      </p:sp>
    </p:spTree>
    <p:extLst>
      <p:ext uri="{BB962C8B-B14F-4D97-AF65-F5344CB8AC3E}">
        <p14:creationId xmlns:p14="http://schemas.microsoft.com/office/powerpoint/2010/main" val="350980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380473"/>
            <a:ext cx="11603913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 sing for joy at the works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Of Your hands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Forever I’ll love You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Forever I’ll stand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Nothing compares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To the promise I have</a:t>
            </a:r>
          </a:p>
        </p:txBody>
      </p:sp>
    </p:spTree>
    <p:extLst>
      <p:ext uri="{BB962C8B-B14F-4D97-AF65-F5344CB8AC3E}">
        <p14:creationId xmlns:p14="http://schemas.microsoft.com/office/powerpoint/2010/main" val="4113950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380473"/>
            <a:ext cx="11603913" cy="609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Shout to the Lord all the earth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Let us sing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Power and majesty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Praise to the King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Mountains bow down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And the seas will roar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At the sound of Your Name</a:t>
            </a:r>
          </a:p>
        </p:txBody>
      </p:sp>
    </p:spTree>
    <p:extLst>
      <p:ext uri="{BB962C8B-B14F-4D97-AF65-F5344CB8AC3E}">
        <p14:creationId xmlns:p14="http://schemas.microsoft.com/office/powerpoint/2010/main" val="389379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274803"/>
            <a:ext cx="11603913" cy="630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 sing for joy at the works of Your hands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Forever I’ll love You, forever I’ll stand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Nothing compares to the promise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I have…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Nothing compares to the promise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I have…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Nothing compares to the promise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I have in…</a:t>
            </a:r>
          </a:p>
        </p:txBody>
      </p:sp>
    </p:spTree>
    <p:extLst>
      <p:ext uri="{BB962C8B-B14F-4D97-AF65-F5344CB8AC3E}">
        <p14:creationId xmlns:p14="http://schemas.microsoft.com/office/powerpoint/2010/main" val="1077776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2718036"/>
            <a:ext cx="1160391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Jesus…</a:t>
            </a:r>
          </a:p>
        </p:txBody>
      </p:sp>
    </p:spTree>
    <p:extLst>
      <p:ext uri="{BB962C8B-B14F-4D97-AF65-F5344CB8AC3E}">
        <p14:creationId xmlns:p14="http://schemas.microsoft.com/office/powerpoint/2010/main" val="313794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1528479"/>
            <a:ext cx="91440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83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1528479"/>
            <a:ext cx="11603913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From my heart to the heavens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Jesus be the </a:t>
            </a:r>
            <a:r>
              <a:rPr lang="en-US" sz="6000" dirty="0" err="1">
                <a:solidFill>
                  <a:schemeClr val="bg1"/>
                </a:solidFill>
              </a:rPr>
              <a:t>centre</a:t>
            </a:r>
            <a:endParaRPr lang="en-US" sz="6000" dirty="0">
              <a:solidFill>
                <a:schemeClr val="bg1"/>
              </a:solidFill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It’s all about You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Yes it’s all about You</a:t>
            </a:r>
          </a:p>
        </p:txBody>
      </p:sp>
    </p:spTree>
    <p:extLst>
      <p:ext uri="{BB962C8B-B14F-4D97-AF65-F5344CB8AC3E}">
        <p14:creationId xmlns:p14="http://schemas.microsoft.com/office/powerpoint/2010/main" val="3670189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1048861"/>
            <a:ext cx="11603913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Nothing else matters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Nothing in this world will do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Jesus You’re the </a:t>
            </a:r>
            <a:r>
              <a:rPr lang="en-US" sz="6000" dirty="0" err="1">
                <a:solidFill>
                  <a:schemeClr val="bg1"/>
                </a:solidFill>
              </a:rPr>
              <a:t>centre</a:t>
            </a:r>
            <a:endParaRPr lang="en-US" sz="6000" dirty="0">
              <a:solidFill>
                <a:schemeClr val="bg1"/>
              </a:solidFill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Everything revolves around You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Jesus You</a:t>
            </a:r>
          </a:p>
        </p:txBody>
      </p:sp>
    </p:spTree>
    <p:extLst>
      <p:ext uri="{BB962C8B-B14F-4D97-AF65-F5344CB8AC3E}">
        <p14:creationId xmlns:p14="http://schemas.microsoft.com/office/powerpoint/2010/main" val="1748172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043" y="2008098"/>
            <a:ext cx="11603913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You’re the </a:t>
            </a:r>
            <a:r>
              <a:rPr lang="en-US" sz="6000" dirty="0" err="1">
                <a:solidFill>
                  <a:schemeClr val="bg1"/>
                </a:solidFill>
              </a:rPr>
              <a:t>centre</a:t>
            </a:r>
            <a:r>
              <a:rPr lang="en-US" sz="6000" dirty="0">
                <a:solidFill>
                  <a:schemeClr val="bg1"/>
                </a:solidFill>
              </a:rPr>
              <a:t> of it all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You’re the </a:t>
            </a:r>
            <a:r>
              <a:rPr lang="en-US" sz="6000" dirty="0" err="1">
                <a:solidFill>
                  <a:schemeClr val="bg1"/>
                </a:solidFill>
              </a:rPr>
              <a:t>centre</a:t>
            </a:r>
            <a:r>
              <a:rPr lang="en-US" sz="6000" dirty="0">
                <a:solidFill>
                  <a:schemeClr val="bg1"/>
                </a:solidFill>
              </a:rPr>
              <a:t> of it all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You’re the </a:t>
            </a:r>
            <a:r>
              <a:rPr lang="en-US" sz="6000" dirty="0" err="1">
                <a:solidFill>
                  <a:schemeClr val="bg1"/>
                </a:solidFill>
              </a:rPr>
              <a:t>centre</a:t>
            </a:r>
            <a:r>
              <a:rPr lang="en-US" sz="6000" dirty="0">
                <a:solidFill>
                  <a:schemeClr val="bg1"/>
                </a:solidFill>
              </a:rPr>
              <a:t> of it all</a:t>
            </a:r>
          </a:p>
        </p:txBody>
      </p:sp>
    </p:spTree>
    <p:extLst>
      <p:ext uri="{BB962C8B-B14F-4D97-AF65-F5344CB8AC3E}">
        <p14:creationId xmlns:p14="http://schemas.microsoft.com/office/powerpoint/2010/main" val="272768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5713" y="569243"/>
            <a:ext cx="10420574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know he rescued my soul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His blood has covered my sin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believe, I believe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My shame He's taken away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My pain is healed in his name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believe, I believe</a:t>
            </a:r>
          </a:p>
        </p:txBody>
      </p:sp>
    </p:spTree>
    <p:extLst>
      <p:ext uri="{BB962C8B-B14F-4D97-AF65-F5344CB8AC3E}">
        <p14:creationId xmlns:p14="http://schemas.microsoft.com/office/powerpoint/2010/main" val="407412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2072218"/>
            <a:ext cx="9144000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I'll raise a banner</a:t>
            </a:r>
          </a:p>
          <a:p>
            <a:pPr algn="ctr"/>
            <a:r>
              <a:rPr lang="en-US" sz="6000" b="0" i="0" dirty="0" err="1">
                <a:solidFill>
                  <a:schemeClr val="bg1"/>
                </a:solidFill>
                <a:effectLst/>
              </a:rPr>
              <a:t>'Cause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my Lord has conquered the grave</a:t>
            </a:r>
          </a:p>
        </p:txBody>
      </p:sp>
    </p:spTree>
    <p:extLst>
      <p:ext uri="{BB962C8B-B14F-4D97-AF65-F5344CB8AC3E}">
        <p14:creationId xmlns:p14="http://schemas.microsoft.com/office/powerpoint/2010/main" val="125796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1528479"/>
            <a:ext cx="91440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82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1112981"/>
            <a:ext cx="9144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You Lift my burdens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I'll rise with You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I'm dancing on this mountain top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To see your kingdom come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4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1528479"/>
            <a:ext cx="91440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Redeemer Lives</a:t>
            </a:r>
            <a:endParaRPr lang="en-US" sz="5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616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1FB0683-FFC9-7453-20FE-8BB535E4A1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097" y="80904"/>
            <a:ext cx="12037806" cy="669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HAPPY DAY</a:t>
            </a:r>
            <a:endParaRPr lang="en-US" sz="6000" b="1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The greatest day in history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Death is beaten, You have rescued me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Sing it out, Jesus is alive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The empty cross, the empty grave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Life eternal, You have won the day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Shout it out, Jesus is alive, He's alive</a:t>
            </a:r>
          </a:p>
        </p:txBody>
      </p:sp>
    </p:spTree>
    <p:extLst>
      <p:ext uri="{BB962C8B-B14F-4D97-AF65-F5344CB8AC3E}">
        <p14:creationId xmlns:p14="http://schemas.microsoft.com/office/powerpoint/2010/main" val="115890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820</Words>
  <Application>Microsoft Office PowerPoint</Application>
  <PresentationFormat>Widescreen</PresentationFormat>
  <Paragraphs>169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 Guloy</dc:creator>
  <cp:lastModifiedBy>Harvey Guloy</cp:lastModifiedBy>
  <cp:revision>1</cp:revision>
  <dcterms:created xsi:type="dcterms:W3CDTF">2023-01-02T09:12:14Z</dcterms:created>
  <dcterms:modified xsi:type="dcterms:W3CDTF">2023-01-02T09:41:27Z</dcterms:modified>
</cp:coreProperties>
</file>