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5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59E1-267B-609C-73C9-62193BFAD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299F-2766-EAE8-D412-DFD4AB7A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94DE0-ED19-6FA7-A1B7-C3A15B33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EF43-5251-14F4-08A6-320F36C6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58C5-C041-894E-A257-4B72244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6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AC18-23E9-5A92-9076-B004A48E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705EF-576F-C782-A4D5-1C2E9BE8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A472-FDA3-31D5-D38F-6921856E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EEA1-3741-8AC6-9C15-F3CBC689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5D41F-1A2C-B09F-5C4B-50CC0303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F1785-55F8-27AF-839E-2987DF921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E5D7F-C852-DFEE-9C76-14010263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6EFF-B1BD-F93F-8C68-AEF3F2DF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660A-5227-7DF4-C58F-032C5E4F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B89C-CBC9-9286-1B81-91371A44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478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E6DB-A605-A160-53C3-CC41EC0C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2EE8-66CC-45D5-B479-767F1F06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244D-363A-66BD-C21B-529B18A4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126C-BB97-C80C-B002-C882EFBD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489B9-7F04-0D9E-3D0B-33FDA8A8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50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B309-8C48-1832-E7FD-9A581ED5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A817-43D0-1736-587E-36F963047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5341-2DC5-44C8-3361-5264F8EC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5488-EDE6-F7B4-4037-8D5A25EA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E776-C4B0-1E70-B821-A30F6DE9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891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E36-2D34-E459-E13D-08FBE3D6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9617-753D-1547-3873-612C8EF2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2A95A-77D1-2D43-2D95-B799B9510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0A0A-DF7D-2984-1D90-7E649DE4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393-C9BE-96BA-062E-E85705B6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4A4F-A1DA-A07D-57CC-D60D9435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81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20A-FE77-08AE-2759-09218F2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EB90-3BFF-AF37-C926-A557FC28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F310F-AF89-81F3-B4C6-535000CE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28349-9675-9259-BEE3-6489E3929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29484-5516-42E7-959D-874972BA0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45EB5-298A-8F83-0BB2-5268336E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BB41F-A454-D4BE-4085-5FDD5FF9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E5230-38FC-4894-C8A7-6E9A045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978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DB32-095A-8B47-139D-657E4BFF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E27F5-6B18-ED41-6C6E-DDC31208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2537-679C-C31C-B31F-2C050EC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7ADA9-258E-F88F-464D-83A8FEF5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41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D4734-3A24-72F3-F1F9-2FA42351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52014-0452-638B-63AF-761AE34E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0BBA-051B-BD90-DAEC-2FDAF1D4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53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F4E-6414-4D56-BE00-B4ADD36E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EC10-F2B6-D3CC-1B50-D44D0110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FC347-E45E-3D68-4D03-6BE57E32A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0E82F-B33E-E5C4-1411-D4FE4C84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2337A-65E0-1E12-222C-7C495874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79E89-0396-C698-799E-C5E94641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51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2F4C-8836-6F0F-2D19-1F3528EE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5AB1E-76A5-1A84-AE27-1415696ED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05FFB-B4CD-CD5B-B50C-1EE5AE46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3A849-68AE-14D3-D319-E7A481B6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8F35-5D6D-7FB5-B91B-D77BDB6E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0ABAE-8315-8338-E71D-C641D8D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92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45FC2-8177-6AF3-666F-CBE99A94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37BD6-AB67-DB85-B81B-85B71377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9D46-69A8-F336-308C-990842F38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7BEB-AEFA-4D72-8F36-CB80652DC1F6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4473-688E-4E54-B5CE-A2E31F1DF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8D6F-8993-6225-0749-9CC30BA75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AE99-14D6-4334-8D5F-0E869E3F71F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570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80904"/>
            <a:ext cx="11564470" cy="669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solidFill>
                  <a:schemeClr val="bg1"/>
                </a:solidFill>
                <a:effectLst/>
              </a:rPr>
              <a:t>AWESOME IN THIS PLACE</a:t>
            </a: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Here in this house of the great King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We come together now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T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o worship Him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This house is built on Christ our rock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Cannot be shaken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C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annot be shaken</a:t>
            </a:r>
          </a:p>
        </p:txBody>
      </p:sp>
    </p:spTree>
    <p:extLst>
      <p:ext uri="{BB962C8B-B14F-4D97-AF65-F5344CB8AC3E}">
        <p14:creationId xmlns:p14="http://schemas.microsoft.com/office/powerpoint/2010/main" val="205833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008098"/>
            <a:ext cx="1156447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can dance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lift my hands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can sing I am free</a:t>
            </a:r>
          </a:p>
        </p:txBody>
      </p:sp>
    </p:spTree>
    <p:extLst>
      <p:ext uri="{BB962C8B-B14F-4D97-AF65-F5344CB8AC3E}">
        <p14:creationId xmlns:p14="http://schemas.microsoft.com/office/powerpoint/2010/main" val="199202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569243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Never before have I felt so alive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Never before have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thought I could fly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Never before have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ever been so free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Being with You I now begin to see</a:t>
            </a:r>
          </a:p>
        </p:txBody>
      </p:sp>
    </p:spTree>
    <p:extLst>
      <p:ext uri="{BB962C8B-B14F-4D97-AF65-F5344CB8AC3E}">
        <p14:creationId xmlns:p14="http://schemas.microsoft.com/office/powerpoint/2010/main" val="247771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967335"/>
            <a:ext cx="1156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 Your presence overwhelms me</a:t>
            </a:r>
          </a:p>
        </p:txBody>
      </p:sp>
    </p:spTree>
    <p:extLst>
      <p:ext uri="{BB962C8B-B14F-4D97-AF65-F5344CB8AC3E}">
        <p14:creationId xmlns:p14="http://schemas.microsoft.com/office/powerpoint/2010/main" val="73262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008098"/>
            <a:ext cx="1156447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can dance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lift my hands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can sing I am free</a:t>
            </a:r>
          </a:p>
        </p:txBody>
      </p:sp>
    </p:spTree>
    <p:extLst>
      <p:ext uri="{BB962C8B-B14F-4D97-AF65-F5344CB8AC3E}">
        <p14:creationId xmlns:p14="http://schemas.microsoft.com/office/powerpoint/2010/main" val="337589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We're jumping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shouting, dancing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spinning, singing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there's freedom</a:t>
            </a:r>
          </a:p>
        </p:txBody>
      </p:sp>
    </p:spTree>
    <p:extLst>
      <p:ext uri="{BB962C8B-B14F-4D97-AF65-F5344CB8AC3E}">
        <p14:creationId xmlns:p14="http://schemas.microsoft.com/office/powerpoint/2010/main" val="34607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008098"/>
            <a:ext cx="1156447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can dance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lift my hands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Because of You I can sing I am free</a:t>
            </a:r>
          </a:p>
        </p:txBody>
      </p:sp>
    </p:spTree>
    <p:extLst>
      <p:ext uri="{BB962C8B-B14F-4D97-AF65-F5344CB8AC3E}">
        <p14:creationId xmlns:p14="http://schemas.microsoft.com/office/powerpoint/2010/main" val="363748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518972"/>
            <a:ext cx="11564470" cy="58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solidFill>
                  <a:schemeClr val="bg1"/>
                </a:solidFill>
                <a:effectLst/>
              </a:rPr>
              <a:t>WITH ALL I AM</a:t>
            </a: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Into Your hands, I commit again 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With all I am, for You Lord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You hold my world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In the palm of Your hand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And I am Yours forever</a:t>
            </a:r>
          </a:p>
        </p:txBody>
      </p:sp>
    </p:spTree>
    <p:extLst>
      <p:ext uri="{BB962C8B-B14F-4D97-AF65-F5344CB8AC3E}">
        <p14:creationId xmlns:p14="http://schemas.microsoft.com/office/powerpoint/2010/main" val="40224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I believe in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I belong to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You're the reason that I live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reason that I sing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all I am</a:t>
            </a:r>
          </a:p>
        </p:txBody>
      </p:sp>
    </p:spTree>
    <p:extLst>
      <p:ext uri="{BB962C8B-B14F-4D97-AF65-F5344CB8AC3E}">
        <p14:creationId xmlns:p14="http://schemas.microsoft.com/office/powerpoint/2010/main" val="12270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89624"/>
            <a:ext cx="1156447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I'll walk with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Wherever You go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Through tears and joy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I'll trust in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I will live, in all of Your ways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Your promises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55413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I believe in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I belong to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You're the reason that I live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reason that I sing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all I am</a:t>
            </a:r>
          </a:p>
        </p:txBody>
      </p:sp>
    </p:spTree>
    <p:extLst>
      <p:ext uri="{BB962C8B-B14F-4D97-AF65-F5344CB8AC3E}">
        <p14:creationId xmlns:p14="http://schemas.microsoft.com/office/powerpoint/2010/main" val="113064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74803"/>
            <a:ext cx="11564470" cy="630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God is awesome in this place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We sense His presence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A</a:t>
            </a:r>
            <a:r>
              <a:rPr lang="en-US" sz="4800" b="0" i="0" dirty="0">
                <a:solidFill>
                  <a:schemeClr val="bg1"/>
                </a:solidFill>
                <a:effectLst/>
              </a:rPr>
              <a:t>s we sing His praise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There is power here for a miracle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Set the captives free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M</a:t>
            </a:r>
            <a:r>
              <a:rPr lang="en-US" sz="4800" b="0" i="0" dirty="0">
                <a:solidFill>
                  <a:schemeClr val="bg1"/>
                </a:solidFill>
                <a:effectLst/>
              </a:rPr>
              <a:t>ake the broken whole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God is awesome, He's so awesome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God is awesome in this place</a:t>
            </a:r>
          </a:p>
        </p:txBody>
      </p:sp>
    </p:spTree>
    <p:extLst>
      <p:ext uri="{BB962C8B-B14F-4D97-AF65-F5344CB8AC3E}">
        <p14:creationId xmlns:p14="http://schemas.microsoft.com/office/powerpoint/2010/main" val="195804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487716"/>
            <a:ext cx="1156447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will worship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will worship You</a:t>
            </a:r>
          </a:p>
        </p:txBody>
      </p:sp>
    </p:spTree>
    <p:extLst>
      <p:ext uri="{BB962C8B-B14F-4D97-AF65-F5344CB8AC3E}">
        <p14:creationId xmlns:p14="http://schemas.microsoft.com/office/powerpoint/2010/main" val="26316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I believe in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I belong to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You're the reason that I live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reason that I sing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all I am</a:t>
            </a:r>
          </a:p>
        </p:txBody>
      </p:sp>
    </p:spTree>
    <p:extLst>
      <p:ext uri="{BB962C8B-B14F-4D97-AF65-F5344CB8AC3E}">
        <p14:creationId xmlns:p14="http://schemas.microsoft.com/office/powerpoint/2010/main" val="63770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487716"/>
            <a:ext cx="1156447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will worship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will worship You</a:t>
            </a:r>
          </a:p>
        </p:txBody>
      </p:sp>
    </p:spTree>
    <p:extLst>
      <p:ext uri="{BB962C8B-B14F-4D97-AF65-F5344CB8AC3E}">
        <p14:creationId xmlns:p14="http://schemas.microsoft.com/office/powerpoint/2010/main" val="200485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I’ve tasted Your goodness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I’ll trust in Your promise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</p:txBody>
      </p:sp>
    </p:spTree>
    <p:extLst>
      <p:ext uri="{BB962C8B-B14F-4D97-AF65-F5344CB8AC3E}">
        <p14:creationId xmlns:p14="http://schemas.microsoft.com/office/powerpoint/2010/main" val="3833954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Wait on the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Wait on the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He will renew your strength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So wait I say</a:t>
            </a:r>
          </a:p>
        </p:txBody>
      </p:sp>
    </p:spTree>
    <p:extLst>
      <p:ext uri="{BB962C8B-B14F-4D97-AF65-F5344CB8AC3E}">
        <p14:creationId xmlns:p14="http://schemas.microsoft.com/office/powerpoint/2010/main" val="4293330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I’ve tasted Your goodness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I’ll trust in Your promise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</p:txBody>
      </p:sp>
    </p:spTree>
    <p:extLst>
      <p:ext uri="{BB962C8B-B14F-4D97-AF65-F5344CB8AC3E}">
        <p14:creationId xmlns:p14="http://schemas.microsoft.com/office/powerpoint/2010/main" val="3401907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Wait on the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Wait on the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He will renew your strength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So wait I say</a:t>
            </a:r>
          </a:p>
        </p:txBody>
      </p:sp>
    </p:spTree>
    <p:extLst>
      <p:ext uri="{BB962C8B-B14F-4D97-AF65-F5344CB8AC3E}">
        <p14:creationId xmlns:p14="http://schemas.microsoft.com/office/powerpoint/2010/main" val="97400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They that wait on the Lord  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Shall renew-new their strength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They shall mount up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Up on wings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Like an eagle, and they’ll soar</a:t>
            </a:r>
          </a:p>
        </p:txBody>
      </p:sp>
    </p:spTree>
    <p:extLst>
      <p:ext uri="{BB962C8B-B14F-4D97-AF65-F5344CB8AC3E}">
        <p14:creationId xmlns:p14="http://schemas.microsoft.com/office/powerpoint/2010/main" val="2306351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They shall run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nd not get weary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They shall walk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nd not faint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That's what happens when you wait!</a:t>
            </a:r>
          </a:p>
        </p:txBody>
      </p:sp>
    </p:spTree>
    <p:extLst>
      <p:ext uri="{BB962C8B-B14F-4D97-AF65-F5344CB8AC3E}">
        <p14:creationId xmlns:p14="http://schemas.microsoft.com/office/powerpoint/2010/main" val="1391101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They that wait on the Lord  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Shall renew-new their strength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They shall mount up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Up on wings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Like an eagle, and they’ll soar</a:t>
            </a:r>
          </a:p>
        </p:txBody>
      </p:sp>
    </p:spTree>
    <p:extLst>
      <p:ext uri="{BB962C8B-B14F-4D97-AF65-F5344CB8AC3E}">
        <p14:creationId xmlns:p14="http://schemas.microsoft.com/office/powerpoint/2010/main" val="148349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569243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Here in this house of the great King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We come together now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o worship Him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This house is built on Christ our rock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Cannot be shaken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C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annot be shaken</a:t>
            </a:r>
          </a:p>
        </p:txBody>
      </p:sp>
    </p:spTree>
    <p:extLst>
      <p:ext uri="{BB962C8B-B14F-4D97-AF65-F5344CB8AC3E}">
        <p14:creationId xmlns:p14="http://schemas.microsoft.com/office/powerpoint/2010/main" val="791625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They shall run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nd not get weary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They shall walk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nd not faint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That's what happens when you wait!</a:t>
            </a:r>
          </a:p>
        </p:txBody>
      </p:sp>
    </p:spTree>
    <p:extLst>
      <p:ext uri="{BB962C8B-B14F-4D97-AF65-F5344CB8AC3E}">
        <p14:creationId xmlns:p14="http://schemas.microsoft.com/office/powerpoint/2010/main" val="2502954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487716"/>
            <a:ext cx="1156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That's what happens when you wait!</a:t>
            </a:r>
          </a:p>
        </p:txBody>
      </p:sp>
    </p:spTree>
    <p:extLst>
      <p:ext uri="{BB962C8B-B14F-4D97-AF65-F5344CB8AC3E}">
        <p14:creationId xmlns:p14="http://schemas.microsoft.com/office/powerpoint/2010/main" val="3254096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I’ve tasted Your goodness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I’ll trust in Your promise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gonna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wait on You</a:t>
            </a:r>
          </a:p>
        </p:txBody>
      </p:sp>
    </p:spTree>
    <p:extLst>
      <p:ext uri="{BB962C8B-B14F-4D97-AF65-F5344CB8AC3E}">
        <p14:creationId xmlns:p14="http://schemas.microsoft.com/office/powerpoint/2010/main" val="4393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74803"/>
            <a:ext cx="11564470" cy="630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God is awesome in this place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We sense His presence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A</a:t>
            </a:r>
            <a:r>
              <a:rPr lang="en-US" sz="4800" b="0" i="0" dirty="0">
                <a:solidFill>
                  <a:schemeClr val="bg1"/>
                </a:solidFill>
                <a:effectLst/>
              </a:rPr>
              <a:t>s we sing His praise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There is power here for a miracle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Set the captives free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M</a:t>
            </a:r>
            <a:r>
              <a:rPr lang="en-US" sz="4800" b="0" i="0" dirty="0">
                <a:solidFill>
                  <a:schemeClr val="bg1"/>
                </a:solidFill>
                <a:effectLst/>
              </a:rPr>
              <a:t>ake the broken whole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God is awesome, He's so awesome</a:t>
            </a:r>
          </a:p>
          <a:p>
            <a:pPr algn="ctr"/>
            <a:r>
              <a:rPr lang="en-US" sz="4800" b="0" i="0" dirty="0">
                <a:solidFill>
                  <a:schemeClr val="bg1"/>
                </a:solidFill>
                <a:effectLst/>
              </a:rPr>
              <a:t>God is awesome in this place</a:t>
            </a:r>
          </a:p>
        </p:txBody>
      </p:sp>
    </p:spTree>
    <p:extLst>
      <p:ext uri="{BB962C8B-B14F-4D97-AF65-F5344CB8AC3E}">
        <p14:creationId xmlns:p14="http://schemas.microsoft.com/office/powerpoint/2010/main" val="9107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008098"/>
            <a:ext cx="1156447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I've found where I belong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I'm a living stone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In this house we will grow</a:t>
            </a:r>
          </a:p>
        </p:txBody>
      </p:sp>
    </p:spTree>
    <p:extLst>
      <p:ext uri="{BB962C8B-B14F-4D97-AF65-F5344CB8AC3E}">
        <p14:creationId xmlns:p14="http://schemas.microsoft.com/office/powerpoint/2010/main" val="40554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008098"/>
            <a:ext cx="1156447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There is power here for a miracle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Set the captives free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And the broken whole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084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God is awesome, He's so awesome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God is awesome, He's so awesome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God is awesome, He's so awesome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God is awesome in this place</a:t>
            </a:r>
          </a:p>
        </p:txBody>
      </p:sp>
    </p:spTree>
    <p:extLst>
      <p:ext uri="{BB962C8B-B14F-4D97-AF65-F5344CB8AC3E}">
        <p14:creationId xmlns:p14="http://schemas.microsoft.com/office/powerpoint/2010/main" val="12644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957041"/>
            <a:ext cx="11564470" cy="494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solidFill>
                  <a:schemeClr val="bg1"/>
                </a:solidFill>
                <a:effectLst/>
              </a:rPr>
              <a:t>BECAUSE OF YOU</a:t>
            </a: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Never before have I felt so alive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Never before have I thought I could fly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Never before have I ever been so free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Being with You I now begin to see</a:t>
            </a:r>
          </a:p>
        </p:txBody>
      </p:sp>
    </p:spTree>
    <p:extLst>
      <p:ext uri="{BB962C8B-B14F-4D97-AF65-F5344CB8AC3E}">
        <p14:creationId xmlns:p14="http://schemas.microsoft.com/office/powerpoint/2010/main" val="59381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9A67B10-5603-9A69-2DE1-561CD2DD8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2967335"/>
            <a:ext cx="1156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 Your presence overwhelms me</a:t>
            </a:r>
          </a:p>
        </p:txBody>
      </p:sp>
    </p:spTree>
    <p:extLst>
      <p:ext uri="{BB962C8B-B14F-4D97-AF65-F5344CB8AC3E}">
        <p14:creationId xmlns:p14="http://schemas.microsoft.com/office/powerpoint/2010/main" val="281941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709</Words>
  <Application>Microsoft Office PowerPoint</Application>
  <PresentationFormat>Widescreen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 Guloy</dc:creator>
  <cp:lastModifiedBy>Harvey Guloy</cp:lastModifiedBy>
  <cp:revision>1</cp:revision>
  <dcterms:created xsi:type="dcterms:W3CDTF">2023-01-02T09:41:33Z</dcterms:created>
  <dcterms:modified xsi:type="dcterms:W3CDTF">2023-01-02T10:00:37Z</dcterms:modified>
</cp:coreProperties>
</file>