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9DB5-AF71-9745-2A9D-6D54267A3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90FC3-55A8-43B9-73E1-BF875B3D1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6405-DBBF-9144-04A8-44F486CB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2AB1-DA55-1B76-DD44-65DE6D8E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CD33-7BD4-9369-D3CB-F7C32D7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8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EE0F-F334-AFFA-5612-C5CC504F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2A32B-A4B5-1201-4F70-5BB23D2FF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0A7C-D3DC-DFCD-9A87-935FD9F8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4224-27DD-E12F-E3A3-8DB53C9D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B34A-8B0B-6CC2-B14D-D4A37202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0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65D68-424D-B8A9-A059-1EA20725C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C9768-CDF6-8D3F-7852-78362590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81E7-EA3D-6291-60EF-1672BE8F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941B-22D4-DF63-3866-5C58D3E2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97B5-4343-DF45-D565-C894870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034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9076-E279-31E0-41CF-3641C577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A8880-5472-3955-219E-597D5E89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D7B4-49D4-53E5-03AD-A1B80FFE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5FA3-C1B4-1E0A-0940-F3E6F61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23CF-730C-DD28-5E4A-63FCEA71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27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941A-E4F7-39A7-082F-975F1356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4286-CD3F-132A-48B5-17D34A28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2919-FC01-9527-F5E4-E1DE7A66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9CFF1-4485-2D0C-903F-9D9B872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FC5C-B829-1298-8F59-6E35AC2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888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E1C5-8D24-08A1-1317-A07EE52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3572-7BCD-C050-D1EB-53A4F39AE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D64C6-23F2-4EA2-2EF1-1C69CCE5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ABB3-43D1-3C8B-5EEC-5CAD0B24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5E63-D775-5EF7-43F6-BDD7E9D5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0D80E-C094-E36D-DB59-82FE1876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66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C7A5-9057-70C3-CF98-D7E72983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D91C-B7FA-542A-3170-58D0A6A5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4B66-A64E-FCD7-148C-42B82F427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A215F-211E-7E59-158A-3AD0DD26A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36549-7A0C-514B-D284-0FCE5E25B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30EFD-3C23-0F73-88A2-2BF623F2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2DF7F-4F5B-7D4F-AE6C-0D9F7DD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63C64-400C-39B0-7F24-35C7996D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871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BD26-FFD9-129F-B361-EA28D7F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250B9-70AB-0AA9-2878-43397F57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2D919-6E46-3B2A-CAC1-4F09B36C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726FB-B8CB-05DB-7A76-20D364A7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2A745-91C6-A5F8-C407-30F15A53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3E61-5259-1B9E-B31A-9D66C727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9750-2CDA-2DC3-D171-CCE50DE8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1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A7D3-F255-F94E-F2D0-61F37660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9EEF-4A00-339B-F1B4-3961F11D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43062-DDBD-7C8F-422C-D245277B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9CDB-4DB0-0588-AC65-87CB00B0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358B-3EDA-D43A-229F-3B6C95B0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B1D5D-EF02-1EDD-3465-B9B88846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3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9EE4-A339-877C-DDE9-551A18AF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62F16-7E6E-4C7A-E3FE-16D6D28C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7BCCE-EA25-1A9D-7A3E-24CAB4D73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BD000-1F1E-6DAB-E682-9AB4C752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93C2-CD29-5111-3AB4-E785D5DC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1AB4-27C6-6E96-3BB8-7532210E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680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0DD4-ED8F-984F-845C-B5D2FBE2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D2A4-C5A5-6497-8466-19FA142A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6B007-0948-21D0-1783-16DD1F5F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1E1F-7FCA-4860-8E6F-17A22510D0F1}" type="datetimeFigureOut">
              <a:rPr lang="en-NZ" smtClean="0"/>
              <a:t>3/01/2023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ABC0-8B52-0757-CA34-0FFB7D35A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4B1A-68AD-FA1C-BDEF-8CE3B4A35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AE80-A879-4570-A1C9-45D6CB8728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175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80904"/>
            <a:ext cx="11564470" cy="669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sng" dirty="0">
                <a:solidFill>
                  <a:schemeClr val="bg1"/>
                </a:solidFill>
                <a:effectLst/>
              </a:rPr>
              <a:t>I GIVE YOU GLORY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Oh, how beautiful are You, Lord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It's Your words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It's Your love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Oh, how glorious are You, Lord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It's Your power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It was the cross</a:t>
            </a:r>
            <a:endParaRPr lang="en-US" sz="5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065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80904"/>
            <a:ext cx="11564470" cy="669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sng" dirty="0">
                <a:solidFill>
                  <a:schemeClr val="bg1"/>
                </a:solidFill>
                <a:effectLst/>
              </a:rPr>
              <a:t>WONDERFUL GOD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There is no other god like you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Who made the heavens and the earth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And fills my heart with joy unending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All I can do is give my life,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Offer to you a sacrifice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Here is my heart for you unending</a:t>
            </a:r>
          </a:p>
        </p:txBody>
      </p:sp>
    </p:spTree>
    <p:extLst>
      <p:ext uri="{BB962C8B-B14F-4D97-AF65-F5344CB8AC3E}">
        <p14:creationId xmlns:p14="http://schemas.microsoft.com/office/powerpoint/2010/main" val="14155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All of my life belongs to you alone,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every breath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song will rise to You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the joy of every nation,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giver of salvation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Wonderful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God throughout the ages,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Enthroned upon our praises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Wonderful God</a:t>
            </a:r>
          </a:p>
        </p:txBody>
      </p:sp>
    </p:spTree>
    <p:extLst>
      <p:ext uri="{BB962C8B-B14F-4D97-AF65-F5344CB8AC3E}">
        <p14:creationId xmlns:p14="http://schemas.microsoft.com/office/powerpoint/2010/main" val="201328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88194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Every morning when I rise,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 is your presence I desire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To see your faithfulness unending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Mercy and goodness follow me,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For in your presence I am free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put my trust in you unending </a:t>
            </a:r>
          </a:p>
        </p:txBody>
      </p:sp>
    </p:spTree>
    <p:extLst>
      <p:ext uri="{BB962C8B-B14F-4D97-AF65-F5344CB8AC3E}">
        <p14:creationId xmlns:p14="http://schemas.microsoft.com/office/powerpoint/2010/main" val="418155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All of my life belongs to you alone,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every breath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song will rise to You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10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the joy of every nation,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giver of salvation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Wonderful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God throughout the ages,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Enthroned upon our praises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Wonderful God</a:t>
            </a:r>
          </a:p>
        </p:txBody>
      </p:sp>
    </p:spTree>
    <p:extLst>
      <p:ext uri="{BB962C8B-B14F-4D97-AF65-F5344CB8AC3E}">
        <p14:creationId xmlns:p14="http://schemas.microsoft.com/office/powerpoint/2010/main" val="309791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048861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All of my life belongs to you alone,</a:t>
            </a:r>
          </a:p>
          <a:p>
            <a:r>
              <a:rPr lang="en-US" sz="6000" b="0" i="0" dirty="0">
                <a:solidFill>
                  <a:schemeClr val="bg1"/>
                </a:solidFill>
                <a:effectLst/>
              </a:rPr>
              <a:t>All of my life belongs to you alone,</a:t>
            </a:r>
          </a:p>
          <a:p>
            <a:r>
              <a:rPr lang="en-US" sz="6000" b="0" i="0" dirty="0">
                <a:solidFill>
                  <a:schemeClr val="bg1"/>
                </a:solidFill>
                <a:effectLst/>
              </a:rPr>
              <a:t>All of my life belongs to you alone,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every breath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song will rise to You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925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the joy of every nation,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 giver of salvation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Wonderful God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are God throughout the ages,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Enthroned upon our praises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Wonderful God</a:t>
            </a:r>
          </a:p>
        </p:txBody>
      </p:sp>
    </p:spTree>
    <p:extLst>
      <p:ext uri="{BB962C8B-B14F-4D97-AF65-F5344CB8AC3E}">
        <p14:creationId xmlns:p14="http://schemas.microsoft.com/office/powerpoint/2010/main" val="162584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957041"/>
            <a:ext cx="11564470" cy="494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sng" dirty="0">
                <a:solidFill>
                  <a:schemeClr val="bg1"/>
                </a:solidFill>
                <a:effectLst/>
              </a:rPr>
              <a:t>AT THE CROSS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Oh Lord, You've searched 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You know my way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Even when I fail You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2553794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Your holy presence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Surrounding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In every season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know You love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394549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saved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rescued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a moment there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Set me free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678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At the cross I bow my knee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Where Your blood was shed for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There's no greater love than this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have overcome the grave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Your glory fills the highest place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413708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go before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shield my way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Your hand upholds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3482593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At the cross I bow my knee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Where Your blood was shed for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There's no greater love than this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have overcome the grave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Your glory fills the highest place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611746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tore the veil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made a way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When You said that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 is done</a:t>
            </a:r>
          </a:p>
        </p:txBody>
      </p:sp>
    </p:spTree>
    <p:extLst>
      <p:ext uri="{BB962C8B-B14F-4D97-AF65-F5344CB8AC3E}">
        <p14:creationId xmlns:p14="http://schemas.microsoft.com/office/powerpoint/2010/main" val="45158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when the earth fades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Falls from my eyes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You stand before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know You love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61911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At the cross I bow my knee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Where Your blood was shed for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There's no greater love than this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have overcome the grave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Your glory fills the highest place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What can separate me now</a:t>
            </a:r>
          </a:p>
        </p:txBody>
      </p:sp>
    </p:spTree>
    <p:extLst>
      <p:ext uri="{BB962C8B-B14F-4D97-AF65-F5344CB8AC3E}">
        <p14:creationId xmlns:p14="http://schemas.microsoft.com/office/powerpoint/2010/main" val="46057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tore the veil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made a way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When You said that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 is done</a:t>
            </a:r>
          </a:p>
        </p:txBody>
      </p:sp>
    </p:spTree>
    <p:extLst>
      <p:ext uri="{BB962C8B-B14F-4D97-AF65-F5344CB8AC3E}">
        <p14:creationId xmlns:p14="http://schemas.microsoft.com/office/powerpoint/2010/main" val="1018100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957041"/>
            <a:ext cx="11564470" cy="494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sng" dirty="0">
                <a:solidFill>
                  <a:schemeClr val="bg1"/>
                </a:solidFill>
                <a:effectLst/>
              </a:rPr>
              <a:t>I SURRENDER</a:t>
            </a:r>
          </a:p>
          <a:p>
            <a:pPr algn="ctr"/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Oh Lord, You've searched 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You know my way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Even when I fail You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I know You love me</a:t>
            </a:r>
          </a:p>
        </p:txBody>
      </p:sp>
    </p:spTree>
    <p:extLst>
      <p:ext uri="{BB962C8B-B14F-4D97-AF65-F5344CB8AC3E}">
        <p14:creationId xmlns:p14="http://schemas.microsoft.com/office/powerpoint/2010/main" val="312069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Here I am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Down on my knees again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Surrendering all, surrendering all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Find me here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Lord as You draw me near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Desperate for You, desperate for You</a:t>
            </a:r>
          </a:p>
        </p:txBody>
      </p:sp>
    </p:spTree>
    <p:extLst>
      <p:ext uri="{BB962C8B-B14F-4D97-AF65-F5344CB8AC3E}">
        <p14:creationId xmlns:p14="http://schemas.microsoft.com/office/powerpoint/2010/main" val="3447050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257732"/>
            <a:ext cx="1156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surrender…</a:t>
            </a:r>
          </a:p>
        </p:txBody>
      </p:sp>
    </p:spTree>
    <p:extLst>
      <p:ext uri="{BB962C8B-B14F-4D97-AF65-F5344CB8AC3E}">
        <p14:creationId xmlns:p14="http://schemas.microsoft.com/office/powerpoint/2010/main" val="12931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1977299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89624"/>
            <a:ext cx="1156447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Drench my soul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As mercy and grace unfold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hunger and thirst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hunger and thirst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arms stretched wide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know You hear my cry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Speak to me now, speak to me now</a:t>
            </a:r>
          </a:p>
        </p:txBody>
      </p:sp>
    </p:spTree>
    <p:extLst>
      <p:ext uri="{BB962C8B-B14F-4D97-AF65-F5344CB8AC3E}">
        <p14:creationId xmlns:p14="http://schemas.microsoft.com/office/powerpoint/2010/main" val="273606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surrender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surrender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wanna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know You more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wanna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know You more</a:t>
            </a:r>
          </a:p>
        </p:txBody>
      </p:sp>
    </p:spTree>
    <p:extLst>
      <p:ext uri="{BB962C8B-B14F-4D97-AF65-F5344CB8AC3E}">
        <p14:creationId xmlns:p14="http://schemas.microsoft.com/office/powerpoint/2010/main" val="2802484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609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Like a rushing wind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Jesus breathe within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 in 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Like a mighty storm, stir within my soul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 in me</a:t>
            </a:r>
          </a:p>
        </p:txBody>
      </p:sp>
    </p:spTree>
    <p:extLst>
      <p:ext uri="{BB962C8B-B14F-4D97-AF65-F5344CB8AC3E}">
        <p14:creationId xmlns:p14="http://schemas.microsoft.com/office/powerpoint/2010/main" val="3283794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surrender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surrender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wanna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know You more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wanna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know You more</a:t>
            </a:r>
          </a:p>
        </p:txBody>
      </p:sp>
    </p:spTree>
    <p:extLst>
      <p:ext uri="{BB962C8B-B14F-4D97-AF65-F5344CB8AC3E}">
        <p14:creationId xmlns:p14="http://schemas.microsoft.com/office/powerpoint/2010/main" val="4134562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609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Like a rushing wind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Jesus breathe within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 in me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Like a mighty storm, stir within my soul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</a:t>
            </a:r>
          </a:p>
          <a:p>
            <a:pPr algn="ctr"/>
            <a:r>
              <a:rPr lang="en-US" sz="5400" b="0" i="0" dirty="0">
                <a:solidFill>
                  <a:schemeClr val="bg1"/>
                </a:solidFill>
                <a:effectLst/>
              </a:rPr>
              <a:t>Lord have Your way in me</a:t>
            </a:r>
          </a:p>
        </p:txBody>
      </p:sp>
    </p:spTree>
    <p:extLst>
      <p:ext uri="{BB962C8B-B14F-4D97-AF65-F5344CB8AC3E}">
        <p14:creationId xmlns:p14="http://schemas.microsoft.com/office/powerpoint/2010/main" val="2458561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343332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surrender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surrender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wanna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know You more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</a:t>
            </a:r>
            <a:r>
              <a:rPr lang="en-US" sz="6000" b="0" i="0" dirty="0" err="1">
                <a:solidFill>
                  <a:schemeClr val="bg1"/>
                </a:solidFill>
                <a:effectLst/>
              </a:rPr>
              <a:t>wanna</a:t>
            </a:r>
            <a:r>
              <a:rPr lang="en-US" sz="6000" b="0" i="0" dirty="0">
                <a:solidFill>
                  <a:schemeClr val="bg1"/>
                </a:solidFill>
                <a:effectLst/>
              </a:rPr>
              <a:t> know You more</a:t>
            </a:r>
          </a:p>
        </p:txBody>
      </p:sp>
    </p:spTree>
    <p:extLst>
      <p:ext uri="{BB962C8B-B14F-4D97-AF65-F5344CB8AC3E}">
        <p14:creationId xmlns:p14="http://schemas.microsoft.com/office/powerpoint/2010/main" val="668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569243"/>
            <a:ext cx="11564470" cy="571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Oh, how beautiful are You,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Your words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Your love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Oh, how glorious are You, Lord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It's Your power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It was the cross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683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saved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rescued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a moment there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Set me free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89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421802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With a crown of thorns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You became my King forever</a:t>
            </a:r>
          </a:p>
        </p:txBody>
      </p:sp>
    </p:spTree>
    <p:extLst>
      <p:ext uri="{BB962C8B-B14F-4D97-AF65-F5344CB8AC3E}">
        <p14:creationId xmlns:p14="http://schemas.microsoft.com/office/powerpoint/2010/main" val="42850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That saved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And rescued me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Just a moment there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Set me free</a:t>
            </a:r>
            <a:endParaRPr lang="en-US" sz="6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04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4B35EE4-44FE-CB0C-64E6-48FA663F1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65" y="1528479"/>
            <a:ext cx="1156447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I give You glory, glory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279757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825</Words>
  <Application>Microsoft Office PowerPoint</Application>
  <PresentationFormat>Widescreen</PresentationFormat>
  <Paragraphs>175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 Guloy</dc:creator>
  <cp:lastModifiedBy>Harvey Guloy</cp:lastModifiedBy>
  <cp:revision>1</cp:revision>
  <dcterms:created xsi:type="dcterms:W3CDTF">2023-01-03T02:03:40Z</dcterms:created>
  <dcterms:modified xsi:type="dcterms:W3CDTF">2023-01-03T02:31:38Z</dcterms:modified>
</cp:coreProperties>
</file>