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83" r:id="rId24"/>
    <p:sldId id="284" r:id="rId25"/>
    <p:sldId id="285" r:id="rId26"/>
    <p:sldId id="286" r:id="rId27"/>
    <p:sldId id="279" r:id="rId28"/>
    <p:sldId id="278" r:id="rId29"/>
    <p:sldId id="280" r:id="rId30"/>
    <p:sldId id="281" r:id="rId31"/>
    <p:sldId id="287" r:id="rId32"/>
    <p:sldId id="282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B70A-9E17-C792-7954-A1D1EA29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A7AB-19EC-0EC2-3629-FA8F8C7F3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CDB5-E170-64E1-77FD-38944866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3ADE-7CD1-A3D2-E335-0FE7052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39D3-E275-2340-1AC3-37CCDEBB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834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C379-B4F2-8142-DF71-3B89D818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E1F27-1852-DE04-4C0F-B2CB5A02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AE1A-5A55-4446-BC11-585ADC43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7873-DCBC-D5D4-F8B3-A81DE7DB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941A-B287-C6C1-DE09-2BC2A523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3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923E2-34FD-EEB0-CA2B-F3E25F1B8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56F2-E6A3-AC6C-F45A-8C07CF263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651B-BD08-B50D-ADA9-4979728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1708-B9D2-F7CA-A5FC-C0C9361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E135-3A34-980F-00C7-68E7A776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68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1F7-05D9-0ECD-485A-BA99DCC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151E-8C00-37E4-263D-2406AF27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1701-0B02-F8F4-8B5F-8AD3A18D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B872-2423-E6CE-38C6-2788784D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EA85-0764-756C-B7D3-A110122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274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E1AB-5C01-6543-D516-82E87B07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805D5-97D0-0AEF-E2A0-4781A16B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85CB-DB38-9BD1-82BA-638A386F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245A-B45B-AFBF-B72E-1EAA0F0E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2D31-0B6F-CB49-6985-61A9C976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99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D174-15C7-0A99-7446-2A93996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C4EF-2291-7309-8226-301711668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0E44-D060-C8A7-07C0-87F043F60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B1DD9-C6F6-8642-F2DE-E430B624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B9E3-9068-A98C-0380-4BFE5027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7CD92-7C48-AA33-8AA0-1528696E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52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DA8E-709B-360D-0B4E-07C9B7D2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3796-49EA-742C-C055-CC331A67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46C4-6370-BA8B-E00A-9C864F21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3D716-2C0D-F871-D98F-799FE4A71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BBE48-5F33-4C99-C4F3-FBE36EB8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E5A81-44CB-31D5-421F-C226CBE7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D3A32-F88D-D17D-28E0-A98E008C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1F430-50CD-E3B6-5172-4A2382C5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80E8-7B1C-BB5E-D497-F85C42D1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53C43-FA4B-0D16-1AB2-8A800903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17D2-5838-6F00-88F1-834A5BA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9B275-BE63-5807-3B4F-AEE06B55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5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4842A-F4B6-CF15-38B1-DCE87B69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54DB0-AD40-9F4D-04CE-E4748AB6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6F1A7-1147-AC4C-D475-FD53AE08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48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ECB4-5F6D-63C9-FCE4-651F149F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B96D-B02F-6620-C6B9-51BB588B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86DD-974A-919C-7A03-12E49CF59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728A-253B-28FD-B82E-8CFAB03E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E7B3-EC93-9756-A116-BF4A4026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F25-696B-E04A-DC7F-C6C36E66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645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C932-0C96-AF97-D74F-C767866C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F7662-A6C4-0D1E-9FCC-5D8F6A6A1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2591-3084-6C61-0F8D-80A96C1C3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7F32-DF15-6439-F55C-A59A19CB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1E25D-7C47-1761-004E-ECC3F18B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4AA8-8997-53D7-0133-CB15572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796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B7161-C259-8D9A-3DCC-322ADAE5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1DEC-F3C2-1B99-256C-30209F3B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56EE-E82B-32EE-205A-E24570916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4FC4-E20D-4BB8-ABE4-725E86D13F50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8F7F-5661-A67E-E8A0-BA181411E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75E3-5A50-1498-0D68-108D52B85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D289-108C-4741-8306-CEC2EDDC64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46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566678"/>
            <a:ext cx="1113416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chemeClr val="bg1"/>
                </a:solidFill>
                <a:effectLst/>
              </a:rPr>
              <a:t>GLORIOUS DAY</a:t>
            </a:r>
          </a:p>
          <a:p>
            <a:pPr algn="ctr"/>
            <a:endParaRPr lang="en-US" sz="60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was buried beneath my shame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 could carry that kind of weight?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 was my tomb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‘Til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I met You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Out of the darkness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Into Your glorious day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You called my name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And I ran out of that grave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Out of the darkness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Into Your glorious day</a:t>
            </a:r>
          </a:p>
        </p:txBody>
      </p:sp>
    </p:spTree>
    <p:extLst>
      <p:ext uri="{BB962C8B-B14F-4D97-AF65-F5344CB8AC3E}">
        <p14:creationId xmlns:p14="http://schemas.microsoft.com/office/powerpoint/2010/main" val="106938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</a:rPr>
              <a:t>EVERYTHING THAT HAS BREATH</a:t>
            </a:r>
          </a:p>
          <a:p>
            <a:pPr algn="ctr"/>
            <a:endParaRPr lang="en-US" sz="60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Him in the sanctuary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Him in the mighty heavens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Him all the earth praise Him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2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Him in His awesome power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His great and holy name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Him the whole world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raise Him</a:t>
            </a:r>
          </a:p>
        </p:txBody>
      </p:sp>
    </p:spTree>
    <p:extLst>
      <p:ext uri="{BB962C8B-B14F-4D97-AF65-F5344CB8AC3E}">
        <p14:creationId xmlns:p14="http://schemas.microsoft.com/office/powerpoint/2010/main" val="358344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From the rising of the sun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His praise be heard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From the east to the west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the north to south</a:t>
            </a:r>
          </a:p>
        </p:txBody>
      </p:sp>
    </p:spTree>
    <p:extLst>
      <p:ext uri="{BB962C8B-B14F-4D97-AF65-F5344CB8AC3E}">
        <p14:creationId xmlns:p14="http://schemas.microsoft.com/office/powerpoint/2010/main" val="65724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everything that has breath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the Lord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everything in my soul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raise the Lord</a:t>
            </a:r>
          </a:p>
        </p:txBody>
      </p:sp>
    </p:spTree>
    <p:extLst>
      <p:ext uri="{BB962C8B-B14F-4D97-AF65-F5344CB8AC3E}">
        <p14:creationId xmlns:p14="http://schemas.microsoft.com/office/powerpoint/2010/main" val="335017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474345"/>
            <a:ext cx="111341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Praise Him in the sanctuary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Praise Him in the mighty heavens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Praise Him all the earth praise Him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Praise Him in His awesome power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Praise His great and holy name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Praise Him the whole world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P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raise Him</a:t>
            </a:r>
          </a:p>
        </p:txBody>
      </p:sp>
    </p:spTree>
    <p:extLst>
      <p:ext uri="{BB962C8B-B14F-4D97-AF65-F5344CB8AC3E}">
        <p14:creationId xmlns:p14="http://schemas.microsoft.com/office/powerpoint/2010/main" val="281190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From the rising of the sun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His praise be heard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From the east to the west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the north to south</a:t>
            </a:r>
          </a:p>
        </p:txBody>
      </p:sp>
    </p:spTree>
    <p:extLst>
      <p:ext uri="{BB962C8B-B14F-4D97-AF65-F5344CB8AC3E}">
        <p14:creationId xmlns:p14="http://schemas.microsoft.com/office/powerpoint/2010/main" val="98195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everything that has breath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the Lord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everything in my soul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raise the Lord</a:t>
            </a:r>
          </a:p>
        </p:txBody>
      </p:sp>
    </p:spTree>
    <p:extLst>
      <p:ext uri="{BB962C8B-B14F-4D97-AF65-F5344CB8AC3E}">
        <p14:creationId xmlns:p14="http://schemas.microsoft.com/office/powerpoint/2010/main" val="76549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2459504"/>
            <a:ext cx="11134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the Lord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Praise the Lord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15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From the rising of the sun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His praise be heard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From the east to the west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the north to south</a:t>
            </a:r>
          </a:p>
        </p:txBody>
      </p:sp>
    </p:spTree>
    <p:extLst>
      <p:ext uri="{BB962C8B-B14F-4D97-AF65-F5344CB8AC3E}">
        <p14:creationId xmlns:p14="http://schemas.microsoft.com/office/powerpoint/2010/main" val="26427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was breathing but not alive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All my failures I tried to hide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 was my tomb</a:t>
            </a:r>
          </a:p>
          <a:p>
            <a:pPr algn="ctr"/>
            <a:r>
              <a:rPr lang="en-US" sz="6000" b="0" i="0" dirty="0" err="1">
                <a:solidFill>
                  <a:schemeClr val="bg1"/>
                </a:solidFill>
                <a:effectLst/>
              </a:rPr>
              <a:t>‘Til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I met You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4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everything that has breath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the Lord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Let everything in my soul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raise the Lord</a:t>
            </a:r>
          </a:p>
        </p:txBody>
      </p:sp>
    </p:spTree>
    <p:extLst>
      <p:ext uri="{BB962C8B-B14F-4D97-AF65-F5344CB8AC3E}">
        <p14:creationId xmlns:p14="http://schemas.microsoft.com/office/powerpoint/2010/main" val="75863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382012"/>
            <a:ext cx="111341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AGNUS DEI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60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—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--u--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endParaRPr lang="en-US" sz="54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For the Lord God Almighty reigns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—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--u--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endParaRPr lang="en-US" sz="54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For the Lord God Almighty reigns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—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--u--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endParaRPr lang="en-US" sz="5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86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Holy, Holy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Are you Lord God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Almighty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Lamb,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</a:t>
            </a:r>
          </a:p>
        </p:txBody>
      </p:sp>
    </p:spTree>
    <p:extLst>
      <p:ext uri="{BB962C8B-B14F-4D97-AF65-F5344CB8AC3E}">
        <p14:creationId xmlns:p14="http://schemas.microsoft.com/office/powerpoint/2010/main" val="358830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Holy, Holy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Are you Lord God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Almighty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Lamb,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Amen</a:t>
            </a:r>
          </a:p>
        </p:txBody>
      </p:sp>
    </p:spTree>
    <p:extLst>
      <p:ext uri="{BB962C8B-B14F-4D97-AF65-F5344CB8AC3E}">
        <p14:creationId xmlns:p14="http://schemas.microsoft.com/office/powerpoint/2010/main" val="13699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382012"/>
            <a:ext cx="111341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—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--u--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endParaRPr lang="en-US" sz="54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For the Lord God Almighty reigns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—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--u--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endParaRPr lang="en-US" sz="54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For the Lord God Almighty reigns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—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Ha--a--le--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lu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--u--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jah</a:t>
            </a:r>
            <a:endParaRPr lang="en-US" sz="5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951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Holy, Holy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Are you Lord God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Almighty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Lamb,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</a:t>
            </a:r>
          </a:p>
        </p:txBody>
      </p:sp>
    </p:spTree>
    <p:extLst>
      <p:ext uri="{BB962C8B-B14F-4D97-AF65-F5344CB8AC3E}">
        <p14:creationId xmlns:p14="http://schemas.microsoft.com/office/powerpoint/2010/main" val="19085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Holy, Holy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Are you Lord God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Almighty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Lamb,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Amen</a:t>
            </a:r>
          </a:p>
        </p:txBody>
      </p:sp>
    </p:spTree>
    <p:extLst>
      <p:ext uri="{BB962C8B-B14F-4D97-AF65-F5344CB8AC3E}">
        <p14:creationId xmlns:p14="http://schemas.microsoft.com/office/powerpoint/2010/main" val="257256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797510"/>
            <a:ext cx="111341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</a:rPr>
              <a:t>O PRAISE THE NAME</a:t>
            </a:r>
          </a:p>
          <a:p>
            <a:pPr algn="ctr"/>
            <a:endParaRPr lang="en-US" sz="60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 cast my mind to Calvary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Where Jesus bled and died for 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 see His wounds, His hands, His feet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My </a:t>
            </a:r>
            <a:r>
              <a:rPr lang="en-US" sz="5400" b="0" i="0" dirty="0" err="1">
                <a:solidFill>
                  <a:schemeClr val="bg1"/>
                </a:solidFill>
                <a:effectLst/>
              </a:rPr>
              <a:t>Saviour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 on that cursed tree</a:t>
            </a:r>
          </a:p>
        </p:txBody>
      </p:sp>
    </p:spTree>
    <p:extLst>
      <p:ext uri="{BB962C8B-B14F-4D97-AF65-F5344CB8AC3E}">
        <p14:creationId xmlns:p14="http://schemas.microsoft.com/office/powerpoint/2010/main" val="32282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474345"/>
            <a:ext cx="111341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His body bound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nd drenched in tears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They laid Him down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I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n Joseph's tomb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The entrance sealed 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By heavy stone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Messiah still and all alone</a:t>
            </a:r>
          </a:p>
        </p:txBody>
      </p:sp>
    </p:spTree>
    <p:extLst>
      <p:ext uri="{BB962C8B-B14F-4D97-AF65-F5344CB8AC3E}">
        <p14:creationId xmlns:p14="http://schemas.microsoft.com/office/powerpoint/2010/main" val="242136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 praise the Name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f the Lord our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 praise His Name forevermore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endless days,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we will sing Your praise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Oh Lord, oh Lord  our God</a:t>
            </a:r>
          </a:p>
        </p:txBody>
      </p:sp>
    </p:spTree>
    <p:extLst>
      <p:ext uri="{BB962C8B-B14F-4D97-AF65-F5344CB8AC3E}">
        <p14:creationId xmlns:p14="http://schemas.microsoft.com/office/powerpoint/2010/main" val="1717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called my name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And I ran out of that grave</a:t>
            </a:r>
            <a:endParaRPr lang="en-US" sz="60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Out of the darkness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Into Your glorious day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22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Then on the third,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t break of dawn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Son of heaven rose again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 trampled death,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here is your sting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angels roar for Christ the King</a:t>
            </a:r>
          </a:p>
        </p:txBody>
      </p:sp>
    </p:spTree>
    <p:extLst>
      <p:ext uri="{BB962C8B-B14F-4D97-AF65-F5344CB8AC3E}">
        <p14:creationId xmlns:p14="http://schemas.microsoft.com/office/powerpoint/2010/main" val="1544269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 praise the Name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f the Lord our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 praise His Name forevermore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endless days,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we will sing Your praise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Oh Lord, oh Lord  our God</a:t>
            </a:r>
          </a:p>
        </p:txBody>
      </p:sp>
    </p:spTree>
    <p:extLst>
      <p:ext uri="{BB962C8B-B14F-4D97-AF65-F5344CB8AC3E}">
        <p14:creationId xmlns:p14="http://schemas.microsoft.com/office/powerpoint/2010/main" val="320727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He shall return in robes of white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blazing sun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S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hall pierce the night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I will rise among the saints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My gaze transfixed on Jesus' face</a:t>
            </a:r>
          </a:p>
        </p:txBody>
      </p:sp>
    </p:spTree>
    <p:extLst>
      <p:ext uri="{BB962C8B-B14F-4D97-AF65-F5344CB8AC3E}">
        <p14:creationId xmlns:p14="http://schemas.microsoft.com/office/powerpoint/2010/main" val="2549663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 praise the Name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f the Lord our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 praise His Name forevermore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endless days,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we will sing Your praise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Oh Lord, oh Lord  our God</a:t>
            </a:r>
          </a:p>
        </p:txBody>
      </p:sp>
    </p:spTree>
    <p:extLst>
      <p:ext uri="{BB962C8B-B14F-4D97-AF65-F5344CB8AC3E}">
        <p14:creationId xmlns:p14="http://schemas.microsoft.com/office/powerpoint/2010/main" val="3007048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2921168"/>
            <a:ext cx="11134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Oh Lord, oh Lord  our God</a:t>
            </a:r>
          </a:p>
        </p:txBody>
      </p:sp>
    </p:spTree>
    <p:extLst>
      <p:ext uri="{BB962C8B-B14F-4D97-AF65-F5344CB8AC3E}">
        <p14:creationId xmlns:p14="http://schemas.microsoft.com/office/powerpoint/2010/main" val="279417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Your mercy has saved my soul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Your freedom is all that I know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old made new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Jesus, when I met You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5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called my name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And I ran out of that grave</a:t>
            </a:r>
            <a:endParaRPr lang="en-US" sz="60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Out of the darkness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Into Your glorious day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needed rescue, my sin was heavy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But chains break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At the weight of Your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needed shelter, I was an orphan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You call me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 citizen of Heaven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8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When I was broken,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were my healing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Your love is the air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hat I’m breathing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8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997839"/>
            <a:ext cx="11134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have a future,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y eyes are open</a:t>
            </a:r>
          </a:p>
          <a:p>
            <a:pPr algn="ctr"/>
            <a:r>
              <a:rPr lang="en-US" sz="6000" b="0" i="0" dirty="0" err="1">
                <a:solidFill>
                  <a:schemeClr val="bg1"/>
                </a:solidFill>
                <a:effectLst/>
              </a:rPr>
              <a:t>‘Cause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when You called my name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6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AB7F7-EF02-26C4-2E3C-F1AB631C002F}"/>
              </a:ext>
            </a:extLst>
          </p:cNvPr>
          <p:cNvSpPr txBox="1"/>
          <p:nvPr/>
        </p:nvSpPr>
        <p:spPr>
          <a:xfrm>
            <a:off x="528918" y="1905506"/>
            <a:ext cx="11134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0" i="0" dirty="0">
                <a:solidFill>
                  <a:schemeClr val="bg1"/>
                </a:solidFill>
                <a:effectLst/>
              </a:rPr>
              <a:t>I ran out of that grave!</a:t>
            </a:r>
            <a:endParaRPr lang="en-NZ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851</Words>
  <Application>Microsoft Office PowerPoint</Application>
  <PresentationFormat>Widescreen</PresentationFormat>
  <Paragraphs>162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 Guloy</dc:creator>
  <cp:lastModifiedBy>Harvey Guloy</cp:lastModifiedBy>
  <cp:revision>1</cp:revision>
  <dcterms:created xsi:type="dcterms:W3CDTF">2023-01-02T07:23:00Z</dcterms:created>
  <dcterms:modified xsi:type="dcterms:W3CDTF">2023-01-02T08:45:22Z</dcterms:modified>
</cp:coreProperties>
</file>