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5" r:id="rId19"/>
    <p:sldId id="276" r:id="rId20"/>
    <p:sldId id="277" r:id="rId21"/>
    <p:sldId id="274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8" r:id="rId32"/>
    <p:sldId id="289" r:id="rId33"/>
    <p:sldId id="287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vey Guloy" userId="915eb296-dedf-4d0e-a3eb-84d002700812" providerId="ADAL" clId="{D628F9B2-1EA0-4F2C-A6EE-C007535398EA}"/>
    <pc:docChg chg="undo custSel addSld delSld modSld sldOrd">
      <pc:chgData name="Harvey Guloy" userId="915eb296-dedf-4d0e-a3eb-84d002700812" providerId="ADAL" clId="{D628F9B2-1EA0-4F2C-A6EE-C007535398EA}" dt="2023-01-02T09:11:56.065" v="399"/>
      <pc:docMkLst>
        <pc:docMk/>
      </pc:docMkLst>
      <pc:sldChg chg="modSp mod">
        <pc:chgData name="Harvey Guloy" userId="915eb296-dedf-4d0e-a3eb-84d002700812" providerId="ADAL" clId="{D628F9B2-1EA0-4F2C-A6EE-C007535398EA}" dt="2023-01-02T08:49:46.609" v="57" actId="1076"/>
        <pc:sldMkLst>
          <pc:docMk/>
          <pc:sldMk cId="166750510" sldId="256"/>
        </pc:sldMkLst>
        <pc:spChg chg="mod">
          <ac:chgData name="Harvey Guloy" userId="915eb296-dedf-4d0e-a3eb-84d002700812" providerId="ADAL" clId="{D628F9B2-1EA0-4F2C-A6EE-C007535398EA}" dt="2023-01-02T08:49:46.609" v="57" actId="1076"/>
          <ac:spMkLst>
            <pc:docMk/>
            <pc:sldMk cId="166750510" sldId="256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0:25.117" v="74" actId="1076"/>
        <pc:sldMkLst>
          <pc:docMk/>
          <pc:sldMk cId="1163644992" sldId="257"/>
        </pc:sldMkLst>
        <pc:spChg chg="mod">
          <ac:chgData name="Harvey Guloy" userId="915eb296-dedf-4d0e-a3eb-84d002700812" providerId="ADAL" clId="{D628F9B2-1EA0-4F2C-A6EE-C007535398EA}" dt="2023-01-02T08:50:25.117" v="74" actId="1076"/>
          <ac:spMkLst>
            <pc:docMk/>
            <pc:sldMk cId="1163644992" sldId="257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1:24.560" v="133" actId="1076"/>
        <pc:sldMkLst>
          <pc:docMk/>
          <pc:sldMk cId="1537787346" sldId="258"/>
        </pc:sldMkLst>
        <pc:spChg chg="mod">
          <ac:chgData name="Harvey Guloy" userId="915eb296-dedf-4d0e-a3eb-84d002700812" providerId="ADAL" clId="{D628F9B2-1EA0-4F2C-A6EE-C007535398EA}" dt="2023-01-02T08:51:24.560" v="133" actId="1076"/>
          <ac:spMkLst>
            <pc:docMk/>
            <pc:sldMk cId="1537787346" sldId="258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2:23.259" v="153" actId="1076"/>
        <pc:sldMkLst>
          <pc:docMk/>
          <pc:sldMk cId="442730891" sldId="259"/>
        </pc:sldMkLst>
        <pc:spChg chg="mod">
          <ac:chgData name="Harvey Guloy" userId="915eb296-dedf-4d0e-a3eb-84d002700812" providerId="ADAL" clId="{D628F9B2-1EA0-4F2C-A6EE-C007535398EA}" dt="2023-01-02T08:52:23.259" v="153" actId="1076"/>
          <ac:spMkLst>
            <pc:docMk/>
            <pc:sldMk cId="442730891" sldId="259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2:58.288" v="166" actId="20577"/>
        <pc:sldMkLst>
          <pc:docMk/>
          <pc:sldMk cId="1176772715" sldId="260"/>
        </pc:sldMkLst>
        <pc:spChg chg="mod">
          <ac:chgData name="Harvey Guloy" userId="915eb296-dedf-4d0e-a3eb-84d002700812" providerId="ADAL" clId="{D628F9B2-1EA0-4F2C-A6EE-C007535398EA}" dt="2023-01-02T08:52:58.288" v="166" actId="20577"/>
          <ac:spMkLst>
            <pc:docMk/>
            <pc:sldMk cId="1176772715" sldId="260"/>
            <ac:spMk id="4" creationId="{97E94551-26A3-9D17-F0BD-DA09270D2FE1}"/>
          </ac:spMkLst>
        </pc:spChg>
      </pc:sldChg>
      <pc:sldChg chg="modSp add mod ord">
        <pc:chgData name="Harvey Guloy" userId="915eb296-dedf-4d0e-a3eb-84d002700812" providerId="ADAL" clId="{D628F9B2-1EA0-4F2C-A6EE-C007535398EA}" dt="2023-01-02T08:56:28.104" v="235" actId="1076"/>
        <pc:sldMkLst>
          <pc:docMk/>
          <pc:sldMk cId="924573749" sldId="261"/>
        </pc:sldMkLst>
        <pc:spChg chg="mod">
          <ac:chgData name="Harvey Guloy" userId="915eb296-dedf-4d0e-a3eb-84d002700812" providerId="ADAL" clId="{D628F9B2-1EA0-4F2C-A6EE-C007535398EA}" dt="2023-01-02T08:56:28.104" v="235" actId="1076"/>
          <ac:spMkLst>
            <pc:docMk/>
            <pc:sldMk cId="924573749" sldId="261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6:18.330" v="233" actId="1076"/>
        <pc:sldMkLst>
          <pc:docMk/>
          <pc:sldMk cId="2223782355" sldId="262"/>
        </pc:sldMkLst>
        <pc:spChg chg="mod">
          <ac:chgData name="Harvey Guloy" userId="915eb296-dedf-4d0e-a3eb-84d002700812" providerId="ADAL" clId="{D628F9B2-1EA0-4F2C-A6EE-C007535398EA}" dt="2023-01-02T08:56:18.330" v="233" actId="1076"/>
          <ac:spMkLst>
            <pc:docMk/>
            <pc:sldMk cId="2223782355" sldId="262"/>
            <ac:spMk id="4" creationId="{97E94551-26A3-9D17-F0BD-DA09270D2FE1}"/>
          </ac:spMkLst>
        </pc:spChg>
      </pc:sldChg>
      <pc:sldChg chg="add del">
        <pc:chgData name="Harvey Guloy" userId="915eb296-dedf-4d0e-a3eb-84d002700812" providerId="ADAL" clId="{D628F9B2-1EA0-4F2C-A6EE-C007535398EA}" dt="2023-01-02T08:54:47.022" v="193" actId="47"/>
        <pc:sldMkLst>
          <pc:docMk/>
          <pc:sldMk cId="1150491242" sldId="263"/>
        </pc:sldMkLst>
      </pc:sldChg>
      <pc:sldChg chg="add ord">
        <pc:chgData name="Harvey Guloy" userId="915eb296-dedf-4d0e-a3eb-84d002700812" providerId="ADAL" clId="{D628F9B2-1EA0-4F2C-A6EE-C007535398EA}" dt="2023-01-02T08:54:40.017" v="192"/>
        <pc:sldMkLst>
          <pc:docMk/>
          <pc:sldMk cId="2924569087" sldId="264"/>
        </pc:sldMkLst>
      </pc:sldChg>
      <pc:sldChg chg="add ord">
        <pc:chgData name="Harvey Guloy" userId="915eb296-dedf-4d0e-a3eb-84d002700812" providerId="ADAL" clId="{D628F9B2-1EA0-4F2C-A6EE-C007535398EA}" dt="2023-01-02T08:54:52.568" v="196"/>
        <pc:sldMkLst>
          <pc:docMk/>
          <pc:sldMk cId="4283465844" sldId="265"/>
        </pc:sldMkLst>
      </pc:sldChg>
      <pc:sldChg chg="modSp add mod">
        <pc:chgData name="Harvey Guloy" userId="915eb296-dedf-4d0e-a3eb-84d002700812" providerId="ADAL" clId="{D628F9B2-1EA0-4F2C-A6EE-C007535398EA}" dt="2023-01-02T08:55:07.108" v="199" actId="1076"/>
        <pc:sldMkLst>
          <pc:docMk/>
          <pc:sldMk cId="403880516" sldId="266"/>
        </pc:sldMkLst>
        <pc:spChg chg="mod">
          <ac:chgData name="Harvey Guloy" userId="915eb296-dedf-4d0e-a3eb-84d002700812" providerId="ADAL" clId="{D628F9B2-1EA0-4F2C-A6EE-C007535398EA}" dt="2023-01-02T08:55:07.108" v="199" actId="1076"/>
          <ac:spMkLst>
            <pc:docMk/>
            <pc:sldMk cId="403880516" sldId="266"/>
            <ac:spMk id="4" creationId="{97E94551-26A3-9D17-F0BD-DA09270D2FE1}"/>
          </ac:spMkLst>
        </pc:spChg>
      </pc:sldChg>
      <pc:sldChg chg="add del">
        <pc:chgData name="Harvey Guloy" userId="915eb296-dedf-4d0e-a3eb-84d002700812" providerId="ADAL" clId="{D628F9B2-1EA0-4F2C-A6EE-C007535398EA}" dt="2023-01-02T08:55:13.838" v="201" actId="47"/>
        <pc:sldMkLst>
          <pc:docMk/>
          <pc:sldMk cId="2735122246" sldId="267"/>
        </pc:sldMkLst>
      </pc:sldChg>
      <pc:sldChg chg="modSp add mod ord">
        <pc:chgData name="Harvey Guloy" userId="915eb296-dedf-4d0e-a3eb-84d002700812" providerId="ADAL" clId="{D628F9B2-1EA0-4F2C-A6EE-C007535398EA}" dt="2023-01-02T08:56:01.884" v="231"/>
        <pc:sldMkLst>
          <pc:docMk/>
          <pc:sldMk cId="3276276855" sldId="267"/>
        </pc:sldMkLst>
        <pc:spChg chg="mod">
          <ac:chgData name="Harvey Guloy" userId="915eb296-dedf-4d0e-a3eb-84d002700812" providerId="ADAL" clId="{D628F9B2-1EA0-4F2C-A6EE-C007535398EA}" dt="2023-01-02T08:56:01.884" v="231"/>
          <ac:spMkLst>
            <pc:docMk/>
            <pc:sldMk cId="3276276855" sldId="267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7:13.512" v="241" actId="1076"/>
        <pc:sldMkLst>
          <pc:docMk/>
          <pc:sldMk cId="3528438958" sldId="268"/>
        </pc:sldMkLst>
        <pc:spChg chg="mod">
          <ac:chgData name="Harvey Guloy" userId="915eb296-dedf-4d0e-a3eb-84d002700812" providerId="ADAL" clId="{D628F9B2-1EA0-4F2C-A6EE-C007535398EA}" dt="2023-01-02T08:57:13.512" v="241" actId="1076"/>
          <ac:spMkLst>
            <pc:docMk/>
            <pc:sldMk cId="3528438958" sldId="268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7:27.885" v="243"/>
        <pc:sldMkLst>
          <pc:docMk/>
          <pc:sldMk cId="2413619599" sldId="269"/>
        </pc:sldMkLst>
        <pc:spChg chg="mod">
          <ac:chgData name="Harvey Guloy" userId="915eb296-dedf-4d0e-a3eb-84d002700812" providerId="ADAL" clId="{D628F9B2-1EA0-4F2C-A6EE-C007535398EA}" dt="2023-01-02T08:57:27.885" v="243"/>
          <ac:spMkLst>
            <pc:docMk/>
            <pc:sldMk cId="2413619599" sldId="269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8:05.725" v="245"/>
        <pc:sldMkLst>
          <pc:docMk/>
          <pc:sldMk cId="3348207290" sldId="270"/>
        </pc:sldMkLst>
        <pc:spChg chg="mod">
          <ac:chgData name="Harvey Guloy" userId="915eb296-dedf-4d0e-a3eb-84d002700812" providerId="ADAL" clId="{D628F9B2-1EA0-4F2C-A6EE-C007535398EA}" dt="2023-01-02T08:58:05.725" v="245"/>
          <ac:spMkLst>
            <pc:docMk/>
            <pc:sldMk cId="3348207290" sldId="270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8:38.522" v="250"/>
        <pc:sldMkLst>
          <pc:docMk/>
          <pc:sldMk cId="512339833" sldId="271"/>
        </pc:sldMkLst>
        <pc:spChg chg="mod">
          <ac:chgData name="Harvey Guloy" userId="915eb296-dedf-4d0e-a3eb-84d002700812" providerId="ADAL" clId="{D628F9B2-1EA0-4F2C-A6EE-C007535398EA}" dt="2023-01-02T08:58:38.522" v="250"/>
          <ac:spMkLst>
            <pc:docMk/>
            <pc:sldMk cId="512339833" sldId="271"/>
            <ac:spMk id="4" creationId="{97E94551-26A3-9D17-F0BD-DA09270D2FE1}"/>
          </ac:spMkLst>
        </pc:spChg>
      </pc:sldChg>
      <pc:sldChg chg="add ord">
        <pc:chgData name="Harvey Guloy" userId="915eb296-dedf-4d0e-a3eb-84d002700812" providerId="ADAL" clId="{D628F9B2-1EA0-4F2C-A6EE-C007535398EA}" dt="2023-01-02T08:58:34.488" v="249"/>
        <pc:sldMkLst>
          <pc:docMk/>
          <pc:sldMk cId="3012041884" sldId="272"/>
        </pc:sldMkLst>
      </pc:sldChg>
      <pc:sldChg chg="modSp add mod">
        <pc:chgData name="Harvey Guloy" userId="915eb296-dedf-4d0e-a3eb-84d002700812" providerId="ADAL" clId="{D628F9B2-1EA0-4F2C-A6EE-C007535398EA}" dt="2023-01-02T08:59:06.211" v="252"/>
        <pc:sldMkLst>
          <pc:docMk/>
          <pc:sldMk cId="1407840083" sldId="273"/>
        </pc:sldMkLst>
        <pc:spChg chg="mod">
          <ac:chgData name="Harvey Guloy" userId="915eb296-dedf-4d0e-a3eb-84d002700812" providerId="ADAL" clId="{D628F9B2-1EA0-4F2C-A6EE-C007535398EA}" dt="2023-01-02T08:59:06.211" v="252"/>
          <ac:spMkLst>
            <pc:docMk/>
            <pc:sldMk cId="1407840083" sldId="273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8:59:54.068" v="254"/>
        <pc:sldMkLst>
          <pc:docMk/>
          <pc:sldMk cId="1731760962" sldId="274"/>
        </pc:sldMkLst>
        <pc:spChg chg="mod">
          <ac:chgData name="Harvey Guloy" userId="915eb296-dedf-4d0e-a3eb-84d002700812" providerId="ADAL" clId="{D628F9B2-1EA0-4F2C-A6EE-C007535398EA}" dt="2023-01-02T08:59:54.068" v="254"/>
          <ac:spMkLst>
            <pc:docMk/>
            <pc:sldMk cId="1731760962" sldId="274"/>
            <ac:spMk id="4" creationId="{97E94551-26A3-9D17-F0BD-DA09270D2FE1}"/>
          </ac:spMkLst>
        </pc:spChg>
      </pc:sldChg>
      <pc:sldChg chg="modSp add mod ord">
        <pc:chgData name="Harvey Guloy" userId="915eb296-dedf-4d0e-a3eb-84d002700812" providerId="ADAL" clId="{D628F9B2-1EA0-4F2C-A6EE-C007535398EA}" dt="2023-01-02T09:00:20.100" v="261" actId="1076"/>
        <pc:sldMkLst>
          <pc:docMk/>
          <pc:sldMk cId="2014415382" sldId="275"/>
        </pc:sldMkLst>
        <pc:spChg chg="mod">
          <ac:chgData name="Harvey Guloy" userId="915eb296-dedf-4d0e-a3eb-84d002700812" providerId="ADAL" clId="{D628F9B2-1EA0-4F2C-A6EE-C007535398EA}" dt="2023-01-02T09:00:20.100" v="261" actId="1076"/>
          <ac:spMkLst>
            <pc:docMk/>
            <pc:sldMk cId="2014415382" sldId="275"/>
            <ac:spMk id="4" creationId="{97E94551-26A3-9D17-F0BD-DA09270D2FE1}"/>
          </ac:spMkLst>
        </pc:spChg>
      </pc:sldChg>
      <pc:sldChg chg="add ord">
        <pc:chgData name="Harvey Guloy" userId="915eb296-dedf-4d0e-a3eb-84d002700812" providerId="ADAL" clId="{D628F9B2-1EA0-4F2C-A6EE-C007535398EA}" dt="2023-01-02T09:00:34.608" v="266"/>
        <pc:sldMkLst>
          <pc:docMk/>
          <pc:sldMk cId="2046130389" sldId="276"/>
        </pc:sldMkLst>
      </pc:sldChg>
      <pc:sldChg chg="add ord">
        <pc:chgData name="Harvey Guloy" userId="915eb296-dedf-4d0e-a3eb-84d002700812" providerId="ADAL" clId="{D628F9B2-1EA0-4F2C-A6EE-C007535398EA}" dt="2023-01-02T09:00:56.004" v="269"/>
        <pc:sldMkLst>
          <pc:docMk/>
          <pc:sldMk cId="1024205263" sldId="277"/>
        </pc:sldMkLst>
      </pc:sldChg>
      <pc:sldChg chg="modSp add mod ord">
        <pc:chgData name="Harvey Guloy" userId="915eb296-dedf-4d0e-a3eb-84d002700812" providerId="ADAL" clId="{D628F9B2-1EA0-4F2C-A6EE-C007535398EA}" dt="2023-01-02T09:02:24.665" v="296"/>
        <pc:sldMkLst>
          <pc:docMk/>
          <pc:sldMk cId="18582953" sldId="278"/>
        </pc:sldMkLst>
        <pc:spChg chg="mod">
          <ac:chgData name="Harvey Guloy" userId="915eb296-dedf-4d0e-a3eb-84d002700812" providerId="ADAL" clId="{D628F9B2-1EA0-4F2C-A6EE-C007535398EA}" dt="2023-01-02T09:02:24.665" v="296"/>
          <ac:spMkLst>
            <pc:docMk/>
            <pc:sldMk cId="18582953" sldId="278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3:18.014" v="306" actId="1076"/>
        <pc:sldMkLst>
          <pc:docMk/>
          <pc:sldMk cId="891000264" sldId="279"/>
        </pc:sldMkLst>
        <pc:spChg chg="mod">
          <ac:chgData name="Harvey Guloy" userId="915eb296-dedf-4d0e-a3eb-84d002700812" providerId="ADAL" clId="{D628F9B2-1EA0-4F2C-A6EE-C007535398EA}" dt="2023-01-02T09:03:18.014" v="306" actId="1076"/>
          <ac:spMkLst>
            <pc:docMk/>
            <pc:sldMk cId="891000264" sldId="279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3:38.545" v="309" actId="1076"/>
        <pc:sldMkLst>
          <pc:docMk/>
          <pc:sldMk cId="3079191410" sldId="280"/>
        </pc:sldMkLst>
        <pc:spChg chg="mod">
          <ac:chgData name="Harvey Guloy" userId="915eb296-dedf-4d0e-a3eb-84d002700812" providerId="ADAL" clId="{D628F9B2-1EA0-4F2C-A6EE-C007535398EA}" dt="2023-01-02T09:03:38.545" v="309" actId="1076"/>
          <ac:spMkLst>
            <pc:docMk/>
            <pc:sldMk cId="3079191410" sldId="280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4:33.025" v="323" actId="1076"/>
        <pc:sldMkLst>
          <pc:docMk/>
          <pc:sldMk cId="2935742722" sldId="281"/>
        </pc:sldMkLst>
        <pc:spChg chg="mod">
          <ac:chgData name="Harvey Guloy" userId="915eb296-dedf-4d0e-a3eb-84d002700812" providerId="ADAL" clId="{D628F9B2-1EA0-4F2C-A6EE-C007535398EA}" dt="2023-01-02T09:04:33.025" v="323" actId="1076"/>
          <ac:spMkLst>
            <pc:docMk/>
            <pc:sldMk cId="2935742722" sldId="281"/>
            <ac:spMk id="4" creationId="{97E94551-26A3-9D17-F0BD-DA09270D2FE1}"/>
          </ac:spMkLst>
        </pc:spChg>
      </pc:sldChg>
      <pc:sldChg chg="add ord">
        <pc:chgData name="Harvey Guloy" userId="915eb296-dedf-4d0e-a3eb-84d002700812" providerId="ADAL" clId="{D628F9B2-1EA0-4F2C-A6EE-C007535398EA}" dt="2023-01-02T09:04:01.646" v="313"/>
        <pc:sldMkLst>
          <pc:docMk/>
          <pc:sldMk cId="2913689318" sldId="282"/>
        </pc:sldMkLst>
      </pc:sldChg>
      <pc:sldChg chg="modSp add mod ord">
        <pc:chgData name="Harvey Guloy" userId="915eb296-dedf-4d0e-a3eb-84d002700812" providerId="ADAL" clId="{D628F9B2-1EA0-4F2C-A6EE-C007535398EA}" dt="2023-01-02T09:07:27.347" v="341" actId="1076"/>
        <pc:sldMkLst>
          <pc:docMk/>
          <pc:sldMk cId="1527996188" sldId="283"/>
        </pc:sldMkLst>
        <pc:spChg chg="mod">
          <ac:chgData name="Harvey Guloy" userId="915eb296-dedf-4d0e-a3eb-84d002700812" providerId="ADAL" clId="{D628F9B2-1EA0-4F2C-A6EE-C007535398EA}" dt="2023-01-02T09:07:27.347" v="341" actId="1076"/>
          <ac:spMkLst>
            <pc:docMk/>
            <pc:sldMk cId="1527996188" sldId="283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7:53.920" v="346" actId="1076"/>
        <pc:sldMkLst>
          <pc:docMk/>
          <pc:sldMk cId="644603159" sldId="284"/>
        </pc:sldMkLst>
        <pc:spChg chg="mod">
          <ac:chgData name="Harvey Guloy" userId="915eb296-dedf-4d0e-a3eb-84d002700812" providerId="ADAL" clId="{D628F9B2-1EA0-4F2C-A6EE-C007535398EA}" dt="2023-01-02T09:07:53.920" v="346" actId="1076"/>
          <ac:spMkLst>
            <pc:docMk/>
            <pc:sldMk cId="644603159" sldId="284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8:13.566" v="349" actId="1076"/>
        <pc:sldMkLst>
          <pc:docMk/>
          <pc:sldMk cId="682246497" sldId="285"/>
        </pc:sldMkLst>
        <pc:spChg chg="mod">
          <ac:chgData name="Harvey Guloy" userId="915eb296-dedf-4d0e-a3eb-84d002700812" providerId="ADAL" clId="{D628F9B2-1EA0-4F2C-A6EE-C007535398EA}" dt="2023-01-02T09:08:13.566" v="349" actId="1076"/>
          <ac:spMkLst>
            <pc:docMk/>
            <pc:sldMk cId="682246497" sldId="285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09:31.526" v="370" actId="1076"/>
        <pc:sldMkLst>
          <pc:docMk/>
          <pc:sldMk cId="984875022" sldId="286"/>
        </pc:sldMkLst>
        <pc:spChg chg="mod">
          <ac:chgData name="Harvey Guloy" userId="915eb296-dedf-4d0e-a3eb-84d002700812" providerId="ADAL" clId="{D628F9B2-1EA0-4F2C-A6EE-C007535398EA}" dt="2023-01-02T09:09:31.526" v="370" actId="1076"/>
          <ac:spMkLst>
            <pc:docMk/>
            <pc:sldMk cId="984875022" sldId="286"/>
            <ac:spMk id="4" creationId="{97E94551-26A3-9D17-F0BD-DA09270D2FE1}"/>
          </ac:spMkLst>
        </pc:spChg>
      </pc:sldChg>
      <pc:sldChg chg="modSp add mod">
        <pc:chgData name="Harvey Guloy" userId="915eb296-dedf-4d0e-a3eb-84d002700812" providerId="ADAL" clId="{D628F9B2-1EA0-4F2C-A6EE-C007535398EA}" dt="2023-01-02T09:10:54.451" v="383" actId="20577"/>
        <pc:sldMkLst>
          <pc:docMk/>
          <pc:sldMk cId="3280190209" sldId="287"/>
        </pc:sldMkLst>
        <pc:spChg chg="mod">
          <ac:chgData name="Harvey Guloy" userId="915eb296-dedf-4d0e-a3eb-84d002700812" providerId="ADAL" clId="{D628F9B2-1EA0-4F2C-A6EE-C007535398EA}" dt="2023-01-02T09:10:54.451" v="383" actId="20577"/>
          <ac:spMkLst>
            <pc:docMk/>
            <pc:sldMk cId="3280190209" sldId="287"/>
            <ac:spMk id="4" creationId="{97E94551-26A3-9D17-F0BD-DA09270D2FE1}"/>
          </ac:spMkLst>
        </pc:spChg>
      </pc:sldChg>
      <pc:sldChg chg="add ord">
        <pc:chgData name="Harvey Guloy" userId="915eb296-dedf-4d0e-a3eb-84d002700812" providerId="ADAL" clId="{D628F9B2-1EA0-4F2C-A6EE-C007535398EA}" dt="2023-01-02T09:09:57.482" v="374"/>
        <pc:sldMkLst>
          <pc:docMk/>
          <pc:sldMk cId="2061821152" sldId="288"/>
        </pc:sldMkLst>
      </pc:sldChg>
      <pc:sldChg chg="add ord">
        <pc:chgData name="Harvey Guloy" userId="915eb296-dedf-4d0e-a3eb-84d002700812" providerId="ADAL" clId="{D628F9B2-1EA0-4F2C-A6EE-C007535398EA}" dt="2023-01-02T09:10:20.396" v="377"/>
        <pc:sldMkLst>
          <pc:docMk/>
          <pc:sldMk cId="1660383825" sldId="289"/>
        </pc:sldMkLst>
      </pc:sldChg>
      <pc:sldChg chg="add del">
        <pc:chgData name="Harvey Guloy" userId="915eb296-dedf-4d0e-a3eb-84d002700812" providerId="ADAL" clId="{D628F9B2-1EA0-4F2C-A6EE-C007535398EA}" dt="2023-01-02T09:11:02.213" v="385" actId="47"/>
        <pc:sldMkLst>
          <pc:docMk/>
          <pc:sldMk cId="804439026" sldId="290"/>
        </pc:sldMkLst>
      </pc:sldChg>
      <pc:sldChg chg="add ord">
        <pc:chgData name="Harvey Guloy" userId="915eb296-dedf-4d0e-a3eb-84d002700812" providerId="ADAL" clId="{D628F9B2-1EA0-4F2C-A6EE-C007535398EA}" dt="2023-01-02T09:11:09.937" v="390"/>
        <pc:sldMkLst>
          <pc:docMk/>
          <pc:sldMk cId="2012416091" sldId="290"/>
        </pc:sldMkLst>
      </pc:sldChg>
      <pc:sldChg chg="modSp add mod">
        <pc:chgData name="Harvey Guloy" userId="915eb296-dedf-4d0e-a3eb-84d002700812" providerId="ADAL" clId="{D628F9B2-1EA0-4F2C-A6EE-C007535398EA}" dt="2023-01-02T09:11:42.357" v="393" actId="1076"/>
        <pc:sldMkLst>
          <pc:docMk/>
          <pc:sldMk cId="3368959799" sldId="291"/>
        </pc:sldMkLst>
        <pc:spChg chg="mod">
          <ac:chgData name="Harvey Guloy" userId="915eb296-dedf-4d0e-a3eb-84d002700812" providerId="ADAL" clId="{D628F9B2-1EA0-4F2C-A6EE-C007535398EA}" dt="2023-01-02T09:11:42.357" v="393" actId="1076"/>
          <ac:spMkLst>
            <pc:docMk/>
            <pc:sldMk cId="3368959799" sldId="291"/>
            <ac:spMk id="4" creationId="{97E94551-26A3-9D17-F0BD-DA09270D2FE1}"/>
          </ac:spMkLst>
        </pc:spChg>
      </pc:sldChg>
      <pc:sldChg chg="add ord">
        <pc:chgData name="Harvey Guloy" userId="915eb296-dedf-4d0e-a3eb-84d002700812" providerId="ADAL" clId="{D628F9B2-1EA0-4F2C-A6EE-C007535398EA}" dt="2023-01-02T09:11:49.154" v="396"/>
        <pc:sldMkLst>
          <pc:docMk/>
          <pc:sldMk cId="180797942" sldId="292"/>
        </pc:sldMkLst>
      </pc:sldChg>
      <pc:sldChg chg="add ord">
        <pc:chgData name="Harvey Guloy" userId="915eb296-dedf-4d0e-a3eb-84d002700812" providerId="ADAL" clId="{D628F9B2-1EA0-4F2C-A6EE-C007535398EA}" dt="2023-01-02T09:11:56.065" v="399"/>
        <pc:sldMkLst>
          <pc:docMk/>
          <pc:sldMk cId="873628517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8D76-256D-93F6-8DBD-72143A9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A6ED0-C0D8-B7D5-1BA7-DDD5F6F6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950C-F886-0B3F-5BC0-D6EB5E77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4D43-C966-85AD-1E95-5F5CAC25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E747-C1E4-8DFA-E523-859B2124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85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538-3F51-268E-4CE2-B7D4F973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7CFFC-BE33-49F6-604E-0EA87A2F6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6041-23A3-CB2E-B5AB-43A18298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FD6-F8CC-AC02-8BE2-240DBD6C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CA2A-A28B-803D-92C4-F706FF9A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87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787B7-E0B6-E194-0F8D-2FE63B27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44F69-B1A1-997A-E694-08CE8F11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B9B3-5F16-47BB-7B15-1AB43FB0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1082-5A0B-2A52-9C8B-51B7C1C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DD3E-74FF-4AC0-D162-1E9B1204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972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676B-3C2C-0E30-2AB0-40BBCA73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E2C9-5F41-C20A-2EA7-C646D68F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6DAE-7A94-9D07-4E5C-66C1AA32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A9AB-B658-B2F0-46CA-8E8FBA27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F422-D106-584C-6688-30B6CB0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20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532B-3306-73CA-32DE-5DB47897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3546-C1C5-7D88-FA1C-263320CE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B363-90EB-C73E-C1C8-191C57E4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5AC8-9A03-CD0C-C846-8CA94091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3848-99A2-8917-2B7F-6ED414F8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3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9A44-C71C-47B1-F904-11FD9155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82A-89E5-6550-55AC-3842BC22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15D7D-38A6-6CDC-4F1E-5EFB7322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DBF9-21DE-EEFE-2A21-00AC7EE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0F88-0EE0-524D-EE3A-15315773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CEEEE-091B-383A-9B19-F5ED5CC2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5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87B7-659D-6E8C-B76D-611C1A51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483E-F949-CA88-08ED-97BF6CEB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8E7E-E65B-768B-B7CE-C3FAA7F2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C6F87-0F78-AA84-86FA-8CEB65D2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72F40-487A-3AD0-66D1-DF3DEB2F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D6C5C-66D3-2AD8-0A78-0C25A396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88C2A-AC84-526C-9943-AC074E13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C877-3EBF-ADBC-7894-C314B95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27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87C5-7C08-BB7D-0509-D9DCD403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1074B-F136-01CB-0737-95130812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B30E9-76E9-271D-11FD-F187B4D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3CEE7-4A93-30CB-E1EE-4EE4071C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30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34A4E-E6E2-617B-D522-021D6610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079E1-2C42-78C8-2E9B-435B7DAF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CFC4-5307-1D79-8938-FD39318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53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7886-9735-7B36-1C94-FC60DA6F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C011-14BB-3385-7B67-AB1163E3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1250-546D-82AE-2886-0F2113751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83C2D-93C5-19CD-FBEB-287BAC3D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1B7A-958A-262B-696F-A9B4493A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A8CC-26A6-91CB-8436-64863E74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88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9916-8E71-A296-5F80-185D8876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AA39C-9114-63C5-3A17-496012CC3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47E28-73A1-5034-A405-B0FD987F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63B2-2C6B-0E01-B57A-37F06ADC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66C25-A560-CF51-E8B7-CF6F1FC8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A98A-8A74-B051-80E2-969CD242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77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46947-1D03-4741-6E52-95FC8F53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99832-2544-383E-C32F-0A285F80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57A4-6681-69C2-7108-F023185E5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087C-928B-421A-90C8-9CC3C697E57A}" type="datetimeFigureOut">
              <a:rPr lang="en-NZ" smtClean="0"/>
              <a:t>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3666-BF4E-E8B6-773C-25541D23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4714-7D3C-0FEC-1FB2-8EEFA25FA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EE58-AA78-42B2-AB06-52CF7D900E4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860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212735"/>
            <a:ext cx="1113416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  <a:effectLst/>
              </a:rPr>
              <a:t>THIS IS AMAZING GRACE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Who breaks the power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O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f sin and darkness?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Whose love is mighty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nd so much stronger?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 King of glory,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T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he King above all king</a:t>
            </a:r>
          </a:p>
        </p:txBody>
      </p:sp>
    </p:spTree>
    <p:extLst>
      <p:ext uri="{BB962C8B-B14F-4D97-AF65-F5344CB8AC3E}">
        <p14:creationId xmlns:p14="http://schemas.microsoft.com/office/powerpoint/2010/main" val="16675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2967335"/>
            <a:ext cx="1113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All that You’ve done for me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212735"/>
            <a:ext cx="1113416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GOD SO LOVED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Come all you weary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Come all you thirsty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Come to the well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never runs dry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Drink of the Water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Come and thirst no more</a:t>
            </a:r>
          </a:p>
        </p:txBody>
      </p:sp>
    </p:spTree>
    <p:extLst>
      <p:ext uri="{BB962C8B-B14F-4D97-AF65-F5344CB8AC3E}">
        <p14:creationId xmlns:p14="http://schemas.microsoft.com/office/powerpoint/2010/main" val="327627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Come all you sinners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Come find His mercy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Come to the table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 will satisfy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Taste of His goodness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Find what you’re looking for</a:t>
            </a:r>
          </a:p>
        </p:txBody>
      </p:sp>
    </p:spTree>
    <p:extLst>
      <p:ext uri="{BB962C8B-B14F-4D97-AF65-F5344CB8AC3E}">
        <p14:creationId xmlns:p14="http://schemas.microsoft.com/office/powerpoint/2010/main" val="352843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world that He gave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His one and only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Son to save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Whoever believes in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Will live forever</a:t>
            </a:r>
          </a:p>
        </p:txBody>
      </p:sp>
    </p:spTree>
    <p:extLst>
      <p:ext uri="{BB962C8B-B14F-4D97-AF65-F5344CB8AC3E}">
        <p14:creationId xmlns:p14="http://schemas.microsoft.com/office/powerpoint/2010/main" val="241361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Bring all your failures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Bring your addictions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Come lay them down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foot of the cross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is waiting there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open arms</a:t>
            </a:r>
          </a:p>
        </p:txBody>
      </p:sp>
    </p:spTree>
    <p:extLst>
      <p:ext uri="{BB962C8B-B14F-4D97-AF65-F5344CB8AC3E}">
        <p14:creationId xmlns:p14="http://schemas.microsoft.com/office/powerpoint/2010/main" val="334820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world that He gave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His one and only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Son to save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Whoever believes in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Will live forever</a:t>
            </a:r>
          </a:p>
        </p:txBody>
      </p:sp>
    </p:spTree>
    <p:extLst>
      <p:ext uri="{BB962C8B-B14F-4D97-AF65-F5344CB8AC3E}">
        <p14:creationId xmlns:p14="http://schemas.microsoft.com/office/powerpoint/2010/main" val="301204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power of Hell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Forever defeated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it is well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walking in freedom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so loved the world</a:t>
            </a:r>
          </a:p>
        </p:txBody>
      </p:sp>
    </p:spTree>
    <p:extLst>
      <p:ext uri="{BB962C8B-B14F-4D97-AF65-F5344CB8AC3E}">
        <p14:creationId xmlns:p14="http://schemas.microsoft.com/office/powerpoint/2010/main" val="51233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From whom all blessings flow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Praise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the wonders of His love</a:t>
            </a:r>
          </a:p>
        </p:txBody>
      </p:sp>
    </p:spTree>
    <p:extLst>
      <p:ext uri="{BB962C8B-B14F-4D97-AF65-F5344CB8AC3E}">
        <p14:creationId xmlns:p14="http://schemas.microsoft.com/office/powerpoint/2010/main" val="14078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world that He gave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His one and only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Son to save</a:t>
            </a:r>
          </a:p>
        </p:txBody>
      </p:sp>
    </p:spTree>
    <p:extLst>
      <p:ext uri="{BB962C8B-B14F-4D97-AF65-F5344CB8AC3E}">
        <p14:creationId xmlns:p14="http://schemas.microsoft.com/office/powerpoint/2010/main" val="201441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world that He gave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His one and only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Son to save us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Whoever believes in Him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Will live forever</a:t>
            </a:r>
          </a:p>
        </p:txBody>
      </p:sp>
    </p:spTree>
    <p:extLst>
      <p:ext uri="{BB962C8B-B14F-4D97-AF65-F5344CB8AC3E}">
        <p14:creationId xmlns:p14="http://schemas.microsoft.com/office/powerpoint/2010/main" val="204613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 shakes the whole earth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ith holy thunder?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leaves us breathless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n awe and wonder?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King of glory,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116364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power of Hell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Forever defeated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it is well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I’m walking in freedom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God so loved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so loved the world</a:t>
            </a:r>
          </a:p>
        </p:txBody>
      </p:sp>
    </p:spTree>
    <p:extLst>
      <p:ext uri="{BB962C8B-B14F-4D97-AF65-F5344CB8AC3E}">
        <p14:creationId xmlns:p14="http://schemas.microsoft.com/office/powerpoint/2010/main" val="102420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Bring all your failures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Bring your addictions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Come lay them down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foot of the cross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is waiting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God so loved the world</a:t>
            </a:r>
          </a:p>
        </p:txBody>
      </p:sp>
    </p:spTree>
    <p:extLst>
      <p:ext uri="{BB962C8B-B14F-4D97-AF65-F5344CB8AC3E}">
        <p14:creationId xmlns:p14="http://schemas.microsoft.com/office/powerpoint/2010/main" val="173176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212735"/>
            <a:ext cx="1113416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DWELLING PLACES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Lovely are Your dwelling places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Thirsty I come after You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 my joy my reward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Your love's restoring my soul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Now I'm Yours and You are mine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And from my heart a song will rise</a:t>
            </a:r>
          </a:p>
        </p:txBody>
      </p:sp>
    </p:spTree>
    <p:extLst>
      <p:ext uri="{BB962C8B-B14F-4D97-AF65-F5344CB8AC3E}">
        <p14:creationId xmlns:p14="http://schemas.microsoft.com/office/powerpoint/2010/main" val="185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my heart will follow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Wholly after You</a:t>
            </a:r>
          </a:p>
        </p:txBody>
      </p:sp>
    </p:spTree>
    <p:extLst>
      <p:ext uri="{BB962C8B-B14F-4D97-AF65-F5344CB8AC3E}">
        <p14:creationId xmlns:p14="http://schemas.microsoft.com/office/powerpoint/2010/main" val="89100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 there is none beside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Righteous ruler of the earth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Nations will come and bow down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Name over all names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sing You praises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all that I can say to You is</a:t>
            </a:r>
          </a:p>
        </p:txBody>
      </p:sp>
    </p:spTree>
    <p:extLst>
      <p:ext uri="{BB962C8B-B14F-4D97-AF65-F5344CB8AC3E}">
        <p14:creationId xmlns:p14="http://schemas.microsoft.com/office/powerpoint/2010/main" val="30791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love You, I love You, I love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my heart will follow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Wholly after You</a:t>
            </a:r>
          </a:p>
        </p:txBody>
      </p:sp>
    </p:spTree>
    <p:extLst>
      <p:ext uri="{BB962C8B-B14F-4D97-AF65-F5344CB8AC3E}">
        <p14:creationId xmlns:p14="http://schemas.microsoft.com/office/powerpoint/2010/main" val="291368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my heart will follow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holly after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my heart will follow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holly after You</a:t>
            </a:r>
          </a:p>
        </p:txBody>
      </p:sp>
    </p:spTree>
    <p:extLst>
      <p:ext uri="{BB962C8B-B14F-4D97-AF65-F5344CB8AC3E}">
        <p14:creationId xmlns:p14="http://schemas.microsoft.com/office/powerpoint/2010/main" val="293574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859065"/>
            <a:ext cx="111341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ONE DESIRE</a:t>
            </a:r>
            <a:endParaRPr lang="en-US" sz="6000" b="1" i="0" dirty="0">
              <a:solidFill>
                <a:schemeClr val="bg1"/>
              </a:solidFill>
              <a:effectLst/>
            </a:endParaRP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gave it all for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soul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everything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all I am is devoted to You</a:t>
            </a:r>
          </a:p>
        </p:txBody>
      </p:sp>
    </p:spTree>
    <p:extLst>
      <p:ext uri="{BB962C8B-B14F-4D97-AF65-F5344CB8AC3E}">
        <p14:creationId xmlns:p14="http://schemas.microsoft.com/office/powerpoint/2010/main" val="152799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997839"/>
            <a:ext cx="1113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How could I fail to see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the love that rescued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all I am is devoted to You</a:t>
            </a:r>
          </a:p>
        </p:txBody>
      </p:sp>
    </p:spTree>
    <p:extLst>
      <p:ext uri="{BB962C8B-B14F-4D97-AF65-F5344CB8AC3E}">
        <p14:creationId xmlns:p14="http://schemas.microsoft.com/office/powerpoint/2010/main" val="64460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oh how could I not be moved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Lord here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 have Your way in me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'Cause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Lord there is just one thing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I will seek</a:t>
            </a:r>
          </a:p>
        </p:txBody>
      </p:sp>
    </p:spTree>
    <p:extLst>
      <p:ext uri="{BB962C8B-B14F-4D97-AF65-F5344CB8AC3E}">
        <p14:creationId xmlns:p14="http://schemas.microsoft.com/office/powerpoint/2010/main" val="6822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58846"/>
            <a:ext cx="111341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amazing grace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unfailing love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take my place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bear my cross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laid down Your life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I would be set free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Jesus, I sing for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All that You’ve done for me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78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1179"/>
            <a:ext cx="111341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is my cry, my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to be where You are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and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more than a song,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You, Is to be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98487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997839"/>
            <a:ext cx="11134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How could I fail to see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the love that rescued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all I am is devoted to You</a:t>
            </a:r>
          </a:p>
        </p:txBody>
      </p:sp>
    </p:spTree>
    <p:extLst>
      <p:ext uri="{BB962C8B-B14F-4D97-AF65-F5344CB8AC3E}">
        <p14:creationId xmlns:p14="http://schemas.microsoft.com/office/powerpoint/2010/main" val="206182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oh how could I not be moved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Lord here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So have Your way in me</a:t>
            </a:r>
          </a:p>
          <a:p>
            <a:pPr algn="ctr"/>
            <a:r>
              <a:rPr lang="en-US" sz="6000" b="0" i="0" dirty="0" err="1">
                <a:solidFill>
                  <a:schemeClr val="bg1"/>
                </a:solidFill>
                <a:effectLst/>
              </a:rPr>
              <a:t>'Cause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Lord there is just one thing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I will seek</a:t>
            </a:r>
          </a:p>
        </p:txBody>
      </p:sp>
    </p:spTree>
    <p:extLst>
      <p:ext uri="{BB962C8B-B14F-4D97-AF65-F5344CB8AC3E}">
        <p14:creationId xmlns:p14="http://schemas.microsoft.com/office/powerpoint/2010/main" val="166038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1179"/>
            <a:ext cx="111341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is my cry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to be where You are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and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more than a song,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You, Is to be with You</a:t>
            </a:r>
          </a:p>
        </p:txBody>
      </p:sp>
    </p:spTree>
    <p:extLst>
      <p:ext uri="{BB962C8B-B14F-4D97-AF65-F5344CB8AC3E}">
        <p14:creationId xmlns:p14="http://schemas.microsoft.com/office/powerpoint/2010/main" val="328019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1179"/>
            <a:ext cx="111341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is my cry, my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to be where You are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and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more than a song,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You, Is to be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201241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36174"/>
            <a:ext cx="11134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one thing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one thing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I ask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</a:t>
            </a:r>
          </a:p>
        </p:txBody>
      </p:sp>
    </p:spTree>
    <p:extLst>
      <p:ext uri="{BB962C8B-B14F-4D97-AF65-F5344CB8AC3E}">
        <p14:creationId xmlns:p14="http://schemas.microsoft.com/office/powerpoint/2010/main" val="336895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1179"/>
            <a:ext cx="111341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is my cry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to be where You are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and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more than a song,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You, Is to be with You</a:t>
            </a:r>
          </a:p>
        </p:txBody>
      </p:sp>
    </p:spTree>
    <p:extLst>
      <p:ext uri="{BB962C8B-B14F-4D97-AF65-F5344CB8AC3E}">
        <p14:creationId xmlns:p14="http://schemas.microsoft.com/office/powerpoint/2010/main" val="180797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51179"/>
            <a:ext cx="111341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This is my cry, my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to be where You are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Now and forever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more than a song,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y one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Is to be with You, Is to be with You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8736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 brings our chaos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B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ack into order?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 makes the orphans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 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son and daughter?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King of glory,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he King of glory</a:t>
            </a:r>
          </a:p>
        </p:txBody>
      </p:sp>
    </p:spTree>
    <p:extLst>
      <p:ext uri="{BB962C8B-B14F-4D97-AF65-F5344CB8AC3E}">
        <p14:creationId xmlns:p14="http://schemas.microsoft.com/office/powerpoint/2010/main" val="4427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Who rules the nations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ith truth and justice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Shines like the sun in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ll of its brilliance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King of glory,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he King above all kings</a:t>
            </a:r>
          </a:p>
        </p:txBody>
      </p:sp>
    </p:spTree>
    <p:extLst>
      <p:ext uri="{BB962C8B-B14F-4D97-AF65-F5344CB8AC3E}">
        <p14:creationId xmlns:p14="http://schemas.microsoft.com/office/powerpoint/2010/main" val="117677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58846"/>
            <a:ext cx="111341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amazing grace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unfailing love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take my place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bear my cross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laid down Your life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I would be set free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Jesus, I sing for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All that You’ve done for me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56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612844"/>
            <a:ext cx="11134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 who was slain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King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ho conquered the grave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 who was slain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King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ho conquered the grave</a:t>
            </a:r>
          </a:p>
        </p:txBody>
      </p:sp>
    </p:spTree>
    <p:extLst>
      <p:ext uri="{BB962C8B-B14F-4D97-AF65-F5344CB8AC3E}">
        <p14:creationId xmlns:p14="http://schemas.microsoft.com/office/powerpoint/2010/main" val="92457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1074509"/>
            <a:ext cx="11134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 who was slain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King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ho conquered the grave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 is the Lamb who was slain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Worthy, worthy, worthy</a:t>
            </a:r>
          </a:p>
        </p:txBody>
      </p:sp>
    </p:spTree>
    <p:extLst>
      <p:ext uri="{BB962C8B-B14F-4D97-AF65-F5344CB8AC3E}">
        <p14:creationId xmlns:p14="http://schemas.microsoft.com/office/powerpoint/2010/main" val="22237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4551-26A3-9D17-F0BD-DA09270D2FE1}"/>
              </a:ext>
            </a:extLst>
          </p:cNvPr>
          <p:cNvSpPr txBox="1"/>
          <p:nvPr/>
        </p:nvSpPr>
        <p:spPr>
          <a:xfrm>
            <a:off x="528918" y="58846"/>
            <a:ext cx="111341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amazing grace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This is unfailing love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take my place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You would bear my cross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laid down Your life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That I would be set free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Jesus, I sing for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All that You’ve done for me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346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1055</Words>
  <Application>Microsoft Office PowerPoint</Application>
  <PresentationFormat>Widescreen</PresentationFormat>
  <Paragraphs>217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Guloy</dc:creator>
  <cp:lastModifiedBy>Harvey Guloy</cp:lastModifiedBy>
  <cp:revision>1</cp:revision>
  <dcterms:created xsi:type="dcterms:W3CDTF">2023-01-02T08:45:39Z</dcterms:created>
  <dcterms:modified xsi:type="dcterms:W3CDTF">2023-01-02T09:12:00Z</dcterms:modified>
</cp:coreProperties>
</file>