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50" r:id="rId6"/>
    <p:sldId id="342" r:id="rId7"/>
    <p:sldId id="352" r:id="rId8"/>
    <p:sldId id="361" r:id="rId9"/>
    <p:sldId id="353" r:id="rId10"/>
    <p:sldId id="354" r:id="rId11"/>
    <p:sldId id="355" r:id="rId12"/>
    <p:sldId id="356" r:id="rId13"/>
    <p:sldId id="358" r:id="rId14"/>
    <p:sldId id="359" r:id="rId15"/>
    <p:sldId id="360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51505-2A07-4E92-9AD1-84ECAE6591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AD329F-6A9A-4270-B5E5-F5992ECF7208}">
      <dgm:prSet/>
      <dgm:spPr/>
      <dgm:t>
        <a:bodyPr/>
        <a:lstStyle/>
        <a:p>
          <a:r>
            <a:rPr lang="en-US" b="1" dirty="0"/>
            <a:t>Self-paced Learning</a:t>
          </a:r>
          <a:r>
            <a:rPr lang="en-US" dirty="0"/>
            <a:t>: Using online learning tools to pick-up on new skills.</a:t>
          </a:r>
        </a:p>
      </dgm:t>
    </dgm:pt>
    <dgm:pt modelId="{8B9D43AB-5EDC-42B2-AAEF-B060D8EEFAE4}" type="parTrans" cxnId="{031EC578-1356-4F46-B5C7-5795CDBA03AE}">
      <dgm:prSet/>
      <dgm:spPr/>
      <dgm:t>
        <a:bodyPr/>
        <a:lstStyle/>
        <a:p>
          <a:endParaRPr lang="en-US"/>
        </a:p>
      </dgm:t>
    </dgm:pt>
    <dgm:pt modelId="{306F7C42-49DC-4920-9A70-DA51A6734E0A}" type="sibTrans" cxnId="{031EC578-1356-4F46-B5C7-5795CDBA03AE}">
      <dgm:prSet/>
      <dgm:spPr/>
      <dgm:t>
        <a:bodyPr/>
        <a:lstStyle/>
        <a:p>
          <a:endParaRPr lang="en-US"/>
        </a:p>
      </dgm:t>
    </dgm:pt>
    <dgm:pt modelId="{67591D8C-A0FB-404B-991C-291CEDF7460F}">
      <dgm:prSet/>
      <dgm:spPr/>
      <dgm:t>
        <a:bodyPr/>
        <a:lstStyle/>
        <a:p>
          <a:r>
            <a:rPr lang="en-US" b="1" dirty="0"/>
            <a:t>Project Based Learning:</a:t>
          </a:r>
          <a:r>
            <a:rPr lang="en-US" dirty="0"/>
            <a:t> Work on a personal project and target to use a new language and framework. Working through the problems will help you understand strengths and weaknesses.</a:t>
          </a:r>
        </a:p>
      </dgm:t>
    </dgm:pt>
    <dgm:pt modelId="{D7D4B8ED-7F96-4A62-B7DD-D1936B788CB4}" type="parTrans" cxnId="{7C6DA3DD-FF2B-410D-B13B-DB0846BD26BE}">
      <dgm:prSet/>
      <dgm:spPr/>
      <dgm:t>
        <a:bodyPr/>
        <a:lstStyle/>
        <a:p>
          <a:endParaRPr lang="en-US"/>
        </a:p>
      </dgm:t>
    </dgm:pt>
    <dgm:pt modelId="{ED92CAAD-5384-46D6-A0C5-6BB460AA78BB}" type="sibTrans" cxnId="{7C6DA3DD-FF2B-410D-B13B-DB0846BD26BE}">
      <dgm:prSet/>
      <dgm:spPr/>
      <dgm:t>
        <a:bodyPr/>
        <a:lstStyle/>
        <a:p>
          <a:endParaRPr lang="en-US"/>
        </a:p>
      </dgm:t>
    </dgm:pt>
    <dgm:pt modelId="{56CBE7A9-1FDE-481D-AC36-E90BADB3424A}">
      <dgm:prSet/>
      <dgm:spPr/>
      <dgm:t>
        <a:bodyPr/>
        <a:lstStyle/>
        <a:p>
          <a:r>
            <a:rPr lang="en-US" b="1" dirty="0"/>
            <a:t>Open-Source Contribution:</a:t>
          </a:r>
          <a:r>
            <a:rPr lang="en-US" dirty="0"/>
            <a:t> Look for Open-Source project that you might be interested or able to contribute to. This is a win-win with feedback from more experienced developers with the framework.</a:t>
          </a:r>
        </a:p>
      </dgm:t>
    </dgm:pt>
    <dgm:pt modelId="{D52586E9-8346-4BE0-98B6-6B15C0B3F334}" type="parTrans" cxnId="{3E1C38BC-ADA9-4320-B9BF-D5653FD01920}">
      <dgm:prSet/>
      <dgm:spPr/>
      <dgm:t>
        <a:bodyPr/>
        <a:lstStyle/>
        <a:p>
          <a:endParaRPr lang="en-US"/>
        </a:p>
      </dgm:t>
    </dgm:pt>
    <dgm:pt modelId="{06C58CB8-09D1-4A8A-9CCF-889B9DEC3C0B}" type="sibTrans" cxnId="{3E1C38BC-ADA9-4320-B9BF-D5653FD01920}">
      <dgm:prSet/>
      <dgm:spPr/>
      <dgm:t>
        <a:bodyPr/>
        <a:lstStyle/>
        <a:p>
          <a:endParaRPr lang="en-US"/>
        </a:p>
      </dgm:t>
    </dgm:pt>
    <dgm:pt modelId="{F911AE07-09B3-450B-B5FE-6BE9560A7ED7}">
      <dgm:prSet/>
      <dgm:spPr/>
      <dgm:t>
        <a:bodyPr/>
        <a:lstStyle/>
        <a:p>
          <a:r>
            <a:rPr lang="en-US" b="1" dirty="0"/>
            <a:t>Community Driven:</a:t>
          </a:r>
          <a:r>
            <a:rPr lang="en-US" dirty="0"/>
            <a:t> Attend or join learning groups focused on solving problems with the better solution for the situation. Use these discussions to grow your curiosity and gain insights.</a:t>
          </a:r>
        </a:p>
      </dgm:t>
    </dgm:pt>
    <dgm:pt modelId="{F03163BF-6CF0-4C86-866C-02612B98A1DC}" type="parTrans" cxnId="{99292548-006D-47A8-9E8A-6318AC2D66EB}">
      <dgm:prSet/>
      <dgm:spPr/>
      <dgm:t>
        <a:bodyPr/>
        <a:lstStyle/>
        <a:p>
          <a:endParaRPr lang="en-US"/>
        </a:p>
      </dgm:t>
    </dgm:pt>
    <dgm:pt modelId="{F3528461-935B-4F6F-97D8-7790AA496F18}" type="sibTrans" cxnId="{99292548-006D-47A8-9E8A-6318AC2D66EB}">
      <dgm:prSet/>
      <dgm:spPr/>
      <dgm:t>
        <a:bodyPr/>
        <a:lstStyle/>
        <a:p>
          <a:endParaRPr lang="en-US"/>
        </a:p>
      </dgm:t>
    </dgm:pt>
    <dgm:pt modelId="{C4C5614C-1E8E-485F-9053-6268E7B6259D}" type="pres">
      <dgm:prSet presAssocID="{45D51505-2A07-4E92-9AD1-84ECAE65917B}" presName="root" presStyleCnt="0">
        <dgm:presLayoutVars>
          <dgm:dir/>
          <dgm:resizeHandles val="exact"/>
        </dgm:presLayoutVars>
      </dgm:prSet>
      <dgm:spPr/>
    </dgm:pt>
    <dgm:pt modelId="{8F61894F-8B7C-4113-B77A-12EF49000E33}" type="pres">
      <dgm:prSet presAssocID="{5AAD329F-6A9A-4270-B5E5-F5992ECF7208}" presName="compNode" presStyleCnt="0"/>
      <dgm:spPr/>
    </dgm:pt>
    <dgm:pt modelId="{646D7AEF-CAA3-4B8F-A6AF-5564FC102CC1}" type="pres">
      <dgm:prSet presAssocID="{5AAD329F-6A9A-4270-B5E5-F5992ECF7208}" presName="bgRect" presStyleLbl="bgShp" presStyleIdx="0" presStyleCnt="4"/>
      <dgm:spPr/>
    </dgm:pt>
    <dgm:pt modelId="{03A562FE-1ADD-460C-B3A1-FD2605D5A11B}" type="pres">
      <dgm:prSet presAssocID="{5AAD329F-6A9A-4270-B5E5-F5992ECF72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2BAB0F0-D916-4A63-B835-2EEE4C124E36}" type="pres">
      <dgm:prSet presAssocID="{5AAD329F-6A9A-4270-B5E5-F5992ECF7208}" presName="spaceRect" presStyleCnt="0"/>
      <dgm:spPr/>
    </dgm:pt>
    <dgm:pt modelId="{6F31000F-7376-44E5-9362-060DD5547167}" type="pres">
      <dgm:prSet presAssocID="{5AAD329F-6A9A-4270-B5E5-F5992ECF7208}" presName="parTx" presStyleLbl="revTx" presStyleIdx="0" presStyleCnt="4">
        <dgm:presLayoutVars>
          <dgm:chMax val="0"/>
          <dgm:chPref val="0"/>
        </dgm:presLayoutVars>
      </dgm:prSet>
      <dgm:spPr/>
    </dgm:pt>
    <dgm:pt modelId="{AE8DF67C-B7F6-495B-931D-CEC40D187962}" type="pres">
      <dgm:prSet presAssocID="{306F7C42-49DC-4920-9A70-DA51A6734E0A}" presName="sibTrans" presStyleCnt="0"/>
      <dgm:spPr/>
    </dgm:pt>
    <dgm:pt modelId="{35772401-5D68-48A5-99E9-017BF2CDB9EC}" type="pres">
      <dgm:prSet presAssocID="{67591D8C-A0FB-404B-991C-291CEDF7460F}" presName="compNode" presStyleCnt="0"/>
      <dgm:spPr/>
    </dgm:pt>
    <dgm:pt modelId="{50E025D4-867B-433A-A6D2-56F703A820CD}" type="pres">
      <dgm:prSet presAssocID="{67591D8C-A0FB-404B-991C-291CEDF7460F}" presName="bgRect" presStyleLbl="bgShp" presStyleIdx="1" presStyleCnt="4"/>
      <dgm:spPr/>
    </dgm:pt>
    <dgm:pt modelId="{10DED1DE-851E-4BAC-A91F-0774A8DDD322}" type="pres">
      <dgm:prSet presAssocID="{67591D8C-A0FB-404B-991C-291CEDF746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D6E580D-7586-4702-9390-F79DD30DDF6D}" type="pres">
      <dgm:prSet presAssocID="{67591D8C-A0FB-404B-991C-291CEDF7460F}" presName="spaceRect" presStyleCnt="0"/>
      <dgm:spPr/>
    </dgm:pt>
    <dgm:pt modelId="{02E92673-7D48-4B36-89CE-282AC9887AF4}" type="pres">
      <dgm:prSet presAssocID="{67591D8C-A0FB-404B-991C-291CEDF7460F}" presName="parTx" presStyleLbl="revTx" presStyleIdx="1" presStyleCnt="4">
        <dgm:presLayoutVars>
          <dgm:chMax val="0"/>
          <dgm:chPref val="0"/>
        </dgm:presLayoutVars>
      </dgm:prSet>
      <dgm:spPr/>
    </dgm:pt>
    <dgm:pt modelId="{96DFA268-F3CD-49E0-B20A-03C57FDB15CB}" type="pres">
      <dgm:prSet presAssocID="{ED92CAAD-5384-46D6-A0C5-6BB460AA78BB}" presName="sibTrans" presStyleCnt="0"/>
      <dgm:spPr/>
    </dgm:pt>
    <dgm:pt modelId="{EF2A8CD6-2438-4519-83DA-FD2ACC3633DA}" type="pres">
      <dgm:prSet presAssocID="{56CBE7A9-1FDE-481D-AC36-E90BADB3424A}" presName="compNode" presStyleCnt="0"/>
      <dgm:spPr/>
    </dgm:pt>
    <dgm:pt modelId="{71694F4A-A37D-4300-A963-52DEADD05871}" type="pres">
      <dgm:prSet presAssocID="{56CBE7A9-1FDE-481D-AC36-E90BADB3424A}" presName="bgRect" presStyleLbl="bgShp" presStyleIdx="2" presStyleCnt="4"/>
      <dgm:spPr/>
    </dgm:pt>
    <dgm:pt modelId="{A8378E18-AA36-474A-AC54-6EF13F3232DA}" type="pres">
      <dgm:prSet presAssocID="{56CBE7A9-1FDE-481D-AC36-E90BADB342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4FBB9479-EE3F-4A2D-B723-378FA8C28834}" type="pres">
      <dgm:prSet presAssocID="{56CBE7A9-1FDE-481D-AC36-E90BADB3424A}" presName="spaceRect" presStyleCnt="0"/>
      <dgm:spPr/>
    </dgm:pt>
    <dgm:pt modelId="{DB9FA4D1-DFF2-46E8-8D24-E5C7193CD3AC}" type="pres">
      <dgm:prSet presAssocID="{56CBE7A9-1FDE-481D-AC36-E90BADB3424A}" presName="parTx" presStyleLbl="revTx" presStyleIdx="2" presStyleCnt="4">
        <dgm:presLayoutVars>
          <dgm:chMax val="0"/>
          <dgm:chPref val="0"/>
        </dgm:presLayoutVars>
      </dgm:prSet>
      <dgm:spPr/>
    </dgm:pt>
    <dgm:pt modelId="{B2AE072C-B6C4-4713-ACD4-A277FB96AEEA}" type="pres">
      <dgm:prSet presAssocID="{06C58CB8-09D1-4A8A-9CCF-889B9DEC3C0B}" presName="sibTrans" presStyleCnt="0"/>
      <dgm:spPr/>
    </dgm:pt>
    <dgm:pt modelId="{1D01BB85-5C4A-4F3E-BD30-FA278E45F7E9}" type="pres">
      <dgm:prSet presAssocID="{F911AE07-09B3-450B-B5FE-6BE9560A7ED7}" presName="compNode" presStyleCnt="0"/>
      <dgm:spPr/>
    </dgm:pt>
    <dgm:pt modelId="{4866D42D-B58F-44BE-950E-DE9531F5FD8B}" type="pres">
      <dgm:prSet presAssocID="{F911AE07-09B3-450B-B5FE-6BE9560A7ED7}" presName="bgRect" presStyleLbl="bgShp" presStyleIdx="3" presStyleCnt="4"/>
      <dgm:spPr/>
    </dgm:pt>
    <dgm:pt modelId="{C85B45C5-7943-49F5-949E-13DF3E3F0FDD}" type="pres">
      <dgm:prSet presAssocID="{F911AE07-09B3-450B-B5FE-6BE9560A7E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A0893E7F-5828-4DA9-AF7E-3264516401DD}" type="pres">
      <dgm:prSet presAssocID="{F911AE07-09B3-450B-B5FE-6BE9560A7ED7}" presName="spaceRect" presStyleCnt="0"/>
      <dgm:spPr/>
    </dgm:pt>
    <dgm:pt modelId="{B83A7684-C000-48E8-9344-0FFFC4E0C722}" type="pres">
      <dgm:prSet presAssocID="{F911AE07-09B3-450B-B5FE-6BE9560A7E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B30564-44E9-4201-ACF9-89C94AB5AF68}" type="presOf" srcId="{45D51505-2A07-4E92-9AD1-84ECAE65917B}" destId="{C4C5614C-1E8E-485F-9053-6268E7B6259D}" srcOrd="0" destOrd="0" presId="urn:microsoft.com/office/officeart/2018/2/layout/IconVerticalSolidList"/>
    <dgm:cxn modelId="{99292548-006D-47A8-9E8A-6318AC2D66EB}" srcId="{45D51505-2A07-4E92-9AD1-84ECAE65917B}" destId="{F911AE07-09B3-450B-B5FE-6BE9560A7ED7}" srcOrd="3" destOrd="0" parTransId="{F03163BF-6CF0-4C86-866C-02612B98A1DC}" sibTransId="{F3528461-935B-4F6F-97D8-7790AA496F18}"/>
    <dgm:cxn modelId="{031EC578-1356-4F46-B5C7-5795CDBA03AE}" srcId="{45D51505-2A07-4E92-9AD1-84ECAE65917B}" destId="{5AAD329F-6A9A-4270-B5E5-F5992ECF7208}" srcOrd="0" destOrd="0" parTransId="{8B9D43AB-5EDC-42B2-AAEF-B060D8EEFAE4}" sibTransId="{306F7C42-49DC-4920-9A70-DA51A6734E0A}"/>
    <dgm:cxn modelId="{DCF8769E-89E6-4C42-BFE8-842FC7D166BD}" type="presOf" srcId="{5AAD329F-6A9A-4270-B5E5-F5992ECF7208}" destId="{6F31000F-7376-44E5-9362-060DD5547167}" srcOrd="0" destOrd="0" presId="urn:microsoft.com/office/officeart/2018/2/layout/IconVerticalSolidList"/>
    <dgm:cxn modelId="{4E1EA0B5-6867-43C1-B1C2-BB851A0F5D3E}" type="presOf" srcId="{F911AE07-09B3-450B-B5FE-6BE9560A7ED7}" destId="{B83A7684-C000-48E8-9344-0FFFC4E0C722}" srcOrd="0" destOrd="0" presId="urn:microsoft.com/office/officeart/2018/2/layout/IconVerticalSolidList"/>
    <dgm:cxn modelId="{3E1C38BC-ADA9-4320-B9BF-D5653FD01920}" srcId="{45D51505-2A07-4E92-9AD1-84ECAE65917B}" destId="{56CBE7A9-1FDE-481D-AC36-E90BADB3424A}" srcOrd="2" destOrd="0" parTransId="{D52586E9-8346-4BE0-98B6-6B15C0B3F334}" sibTransId="{06C58CB8-09D1-4A8A-9CCF-889B9DEC3C0B}"/>
    <dgm:cxn modelId="{610DDDC4-5799-48AD-BBBC-91DFB875CAF2}" type="presOf" srcId="{67591D8C-A0FB-404B-991C-291CEDF7460F}" destId="{02E92673-7D48-4B36-89CE-282AC9887AF4}" srcOrd="0" destOrd="0" presId="urn:microsoft.com/office/officeart/2018/2/layout/IconVerticalSolidList"/>
    <dgm:cxn modelId="{7C6DA3DD-FF2B-410D-B13B-DB0846BD26BE}" srcId="{45D51505-2A07-4E92-9AD1-84ECAE65917B}" destId="{67591D8C-A0FB-404B-991C-291CEDF7460F}" srcOrd="1" destOrd="0" parTransId="{D7D4B8ED-7F96-4A62-B7DD-D1936B788CB4}" sibTransId="{ED92CAAD-5384-46D6-A0C5-6BB460AA78BB}"/>
    <dgm:cxn modelId="{5028C1E7-43A9-40B6-B321-99183073E0CF}" type="presOf" srcId="{56CBE7A9-1FDE-481D-AC36-E90BADB3424A}" destId="{DB9FA4D1-DFF2-46E8-8D24-E5C7193CD3AC}" srcOrd="0" destOrd="0" presId="urn:microsoft.com/office/officeart/2018/2/layout/IconVerticalSolidList"/>
    <dgm:cxn modelId="{43ABAC98-FE64-4F62-A84F-6C01933555E3}" type="presParOf" srcId="{C4C5614C-1E8E-485F-9053-6268E7B6259D}" destId="{8F61894F-8B7C-4113-B77A-12EF49000E33}" srcOrd="0" destOrd="0" presId="urn:microsoft.com/office/officeart/2018/2/layout/IconVerticalSolidList"/>
    <dgm:cxn modelId="{AB4D096B-6366-4676-B49D-9FAC6018D9B0}" type="presParOf" srcId="{8F61894F-8B7C-4113-B77A-12EF49000E33}" destId="{646D7AEF-CAA3-4B8F-A6AF-5564FC102CC1}" srcOrd="0" destOrd="0" presId="urn:microsoft.com/office/officeart/2018/2/layout/IconVerticalSolidList"/>
    <dgm:cxn modelId="{38B56ED3-72FC-4A98-82A1-DE0A6E3D53AA}" type="presParOf" srcId="{8F61894F-8B7C-4113-B77A-12EF49000E33}" destId="{03A562FE-1ADD-460C-B3A1-FD2605D5A11B}" srcOrd="1" destOrd="0" presId="urn:microsoft.com/office/officeart/2018/2/layout/IconVerticalSolidList"/>
    <dgm:cxn modelId="{D15D96F8-4049-4848-8F73-CBD945412954}" type="presParOf" srcId="{8F61894F-8B7C-4113-B77A-12EF49000E33}" destId="{C2BAB0F0-D916-4A63-B835-2EEE4C124E36}" srcOrd="2" destOrd="0" presId="urn:microsoft.com/office/officeart/2018/2/layout/IconVerticalSolidList"/>
    <dgm:cxn modelId="{BB77EEA8-BA2A-4D09-ADA3-BEDE2CCD7E48}" type="presParOf" srcId="{8F61894F-8B7C-4113-B77A-12EF49000E33}" destId="{6F31000F-7376-44E5-9362-060DD5547167}" srcOrd="3" destOrd="0" presId="urn:microsoft.com/office/officeart/2018/2/layout/IconVerticalSolidList"/>
    <dgm:cxn modelId="{1E3BB9BF-4F18-4F67-B07D-33C290F68CB3}" type="presParOf" srcId="{C4C5614C-1E8E-485F-9053-6268E7B6259D}" destId="{AE8DF67C-B7F6-495B-931D-CEC40D187962}" srcOrd="1" destOrd="0" presId="urn:microsoft.com/office/officeart/2018/2/layout/IconVerticalSolidList"/>
    <dgm:cxn modelId="{F01DC171-2CC1-4362-8C66-6BAFF4F16419}" type="presParOf" srcId="{C4C5614C-1E8E-485F-9053-6268E7B6259D}" destId="{35772401-5D68-48A5-99E9-017BF2CDB9EC}" srcOrd="2" destOrd="0" presId="urn:microsoft.com/office/officeart/2018/2/layout/IconVerticalSolidList"/>
    <dgm:cxn modelId="{28EBA9CF-9DE6-49D8-820A-E86239525FB0}" type="presParOf" srcId="{35772401-5D68-48A5-99E9-017BF2CDB9EC}" destId="{50E025D4-867B-433A-A6D2-56F703A820CD}" srcOrd="0" destOrd="0" presId="urn:microsoft.com/office/officeart/2018/2/layout/IconVerticalSolidList"/>
    <dgm:cxn modelId="{F2845B3C-100A-4687-8D6D-0814E9E08042}" type="presParOf" srcId="{35772401-5D68-48A5-99E9-017BF2CDB9EC}" destId="{10DED1DE-851E-4BAC-A91F-0774A8DDD322}" srcOrd="1" destOrd="0" presId="urn:microsoft.com/office/officeart/2018/2/layout/IconVerticalSolidList"/>
    <dgm:cxn modelId="{C94B8734-7A6D-4C52-BC2E-6144B9FA1A39}" type="presParOf" srcId="{35772401-5D68-48A5-99E9-017BF2CDB9EC}" destId="{DD6E580D-7586-4702-9390-F79DD30DDF6D}" srcOrd="2" destOrd="0" presId="urn:microsoft.com/office/officeart/2018/2/layout/IconVerticalSolidList"/>
    <dgm:cxn modelId="{F21C1B26-AD4A-4AE4-8DA2-82F5AC3E148F}" type="presParOf" srcId="{35772401-5D68-48A5-99E9-017BF2CDB9EC}" destId="{02E92673-7D48-4B36-89CE-282AC9887AF4}" srcOrd="3" destOrd="0" presId="urn:microsoft.com/office/officeart/2018/2/layout/IconVerticalSolidList"/>
    <dgm:cxn modelId="{6B30B7C5-CE3A-4A39-AA4B-7C107224AC04}" type="presParOf" srcId="{C4C5614C-1E8E-485F-9053-6268E7B6259D}" destId="{96DFA268-F3CD-49E0-B20A-03C57FDB15CB}" srcOrd="3" destOrd="0" presId="urn:microsoft.com/office/officeart/2018/2/layout/IconVerticalSolidList"/>
    <dgm:cxn modelId="{EDEA05EA-0FEB-4ED8-9DCB-AF560F9C155A}" type="presParOf" srcId="{C4C5614C-1E8E-485F-9053-6268E7B6259D}" destId="{EF2A8CD6-2438-4519-83DA-FD2ACC3633DA}" srcOrd="4" destOrd="0" presId="urn:microsoft.com/office/officeart/2018/2/layout/IconVerticalSolidList"/>
    <dgm:cxn modelId="{2963A322-0A30-4D7E-8B19-20E2D9B38E73}" type="presParOf" srcId="{EF2A8CD6-2438-4519-83DA-FD2ACC3633DA}" destId="{71694F4A-A37D-4300-A963-52DEADD05871}" srcOrd="0" destOrd="0" presId="urn:microsoft.com/office/officeart/2018/2/layout/IconVerticalSolidList"/>
    <dgm:cxn modelId="{B69BED9D-DC12-4376-A19D-F5DDD6DC50B7}" type="presParOf" srcId="{EF2A8CD6-2438-4519-83DA-FD2ACC3633DA}" destId="{A8378E18-AA36-474A-AC54-6EF13F3232DA}" srcOrd="1" destOrd="0" presId="urn:microsoft.com/office/officeart/2018/2/layout/IconVerticalSolidList"/>
    <dgm:cxn modelId="{69D4E3B9-2C9A-43B0-92F6-15F0AF30AFA4}" type="presParOf" srcId="{EF2A8CD6-2438-4519-83DA-FD2ACC3633DA}" destId="{4FBB9479-EE3F-4A2D-B723-378FA8C28834}" srcOrd="2" destOrd="0" presId="urn:microsoft.com/office/officeart/2018/2/layout/IconVerticalSolidList"/>
    <dgm:cxn modelId="{197C844E-F4E1-4B27-91E7-963A344B45EB}" type="presParOf" srcId="{EF2A8CD6-2438-4519-83DA-FD2ACC3633DA}" destId="{DB9FA4D1-DFF2-46E8-8D24-E5C7193CD3AC}" srcOrd="3" destOrd="0" presId="urn:microsoft.com/office/officeart/2018/2/layout/IconVerticalSolidList"/>
    <dgm:cxn modelId="{2E16793C-6C8F-438E-9EB2-4E07CA4C849D}" type="presParOf" srcId="{C4C5614C-1E8E-485F-9053-6268E7B6259D}" destId="{B2AE072C-B6C4-4713-ACD4-A277FB96AEEA}" srcOrd="5" destOrd="0" presId="urn:microsoft.com/office/officeart/2018/2/layout/IconVerticalSolidList"/>
    <dgm:cxn modelId="{F64873B7-6708-42AA-8647-5047C1CF3091}" type="presParOf" srcId="{C4C5614C-1E8E-485F-9053-6268E7B6259D}" destId="{1D01BB85-5C4A-4F3E-BD30-FA278E45F7E9}" srcOrd="6" destOrd="0" presId="urn:microsoft.com/office/officeart/2018/2/layout/IconVerticalSolidList"/>
    <dgm:cxn modelId="{B849C55A-6E7A-4DEC-A462-57E632EA02F3}" type="presParOf" srcId="{1D01BB85-5C4A-4F3E-BD30-FA278E45F7E9}" destId="{4866D42D-B58F-44BE-950E-DE9531F5FD8B}" srcOrd="0" destOrd="0" presId="urn:microsoft.com/office/officeart/2018/2/layout/IconVerticalSolidList"/>
    <dgm:cxn modelId="{F9FC6C0F-AF77-49D0-8E59-16B70CC00AC0}" type="presParOf" srcId="{1D01BB85-5C4A-4F3E-BD30-FA278E45F7E9}" destId="{C85B45C5-7943-49F5-949E-13DF3E3F0FDD}" srcOrd="1" destOrd="0" presId="urn:microsoft.com/office/officeart/2018/2/layout/IconVerticalSolidList"/>
    <dgm:cxn modelId="{296392C2-065F-4DDB-BAAC-F4588332F863}" type="presParOf" srcId="{1D01BB85-5C4A-4F3E-BD30-FA278E45F7E9}" destId="{A0893E7F-5828-4DA9-AF7E-3264516401DD}" srcOrd="2" destOrd="0" presId="urn:microsoft.com/office/officeart/2018/2/layout/IconVerticalSolidList"/>
    <dgm:cxn modelId="{F6E945F2-7538-4F5F-A3AC-E7FBE57272BF}" type="presParOf" srcId="{1D01BB85-5C4A-4F3E-BD30-FA278E45F7E9}" destId="{B83A7684-C000-48E8-9344-0FFFC4E0C7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72FCF-8EA4-4625-90D7-E53B774DA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76E95BA-75DE-483C-833C-C0C1E81B1564}">
      <dgm:prSet/>
      <dgm:spPr/>
      <dgm:t>
        <a:bodyPr/>
        <a:lstStyle/>
        <a:p>
          <a:r>
            <a:rPr lang="en-US" dirty="0"/>
            <a:t>One of the newest set of tools that have come into our arsenal for this is Copilot and other AI-Powered tools. Learning to ask the question in a way for the LLM to respond is a new skillset to develop but will pay off as these tools increase in efficacy over time.</a:t>
          </a:r>
        </a:p>
      </dgm:t>
    </dgm:pt>
    <dgm:pt modelId="{01E0326D-151D-4842-8A17-D79A887640DE}" type="parTrans" cxnId="{8E424BB7-0825-4160-8FD5-F823D571322C}">
      <dgm:prSet/>
      <dgm:spPr/>
      <dgm:t>
        <a:bodyPr/>
        <a:lstStyle/>
        <a:p>
          <a:endParaRPr lang="en-US"/>
        </a:p>
      </dgm:t>
    </dgm:pt>
    <dgm:pt modelId="{F0BFEE52-E2B0-4B76-A9D2-347ADD690A12}" type="sibTrans" cxnId="{8E424BB7-0825-4160-8FD5-F823D571322C}">
      <dgm:prSet/>
      <dgm:spPr/>
      <dgm:t>
        <a:bodyPr/>
        <a:lstStyle/>
        <a:p>
          <a:endParaRPr lang="en-US"/>
        </a:p>
      </dgm:t>
    </dgm:pt>
    <dgm:pt modelId="{E23BFC27-87E6-4C08-8495-7C0C9A46605E}">
      <dgm:prSet/>
      <dgm:spPr/>
      <dgm:t>
        <a:bodyPr/>
        <a:lstStyle/>
        <a:p>
          <a:r>
            <a:rPr lang="en-US" dirty="0"/>
            <a:t>Learning to craft prompts for AI-Powered tools is a skill that requires finesse. A strategy for me has been using an explanation in what I want to do in general engineering principles or in the way I know to use within the confines of my “home” language, then using it to explain the answer as well.</a:t>
          </a:r>
        </a:p>
      </dgm:t>
    </dgm:pt>
    <dgm:pt modelId="{43B7029B-B680-4362-B38B-9408077236ED}" type="parTrans" cxnId="{4B99A08F-06AE-446F-8741-CF3B6390C2AD}">
      <dgm:prSet/>
      <dgm:spPr/>
      <dgm:t>
        <a:bodyPr/>
        <a:lstStyle/>
        <a:p>
          <a:endParaRPr lang="en-US"/>
        </a:p>
      </dgm:t>
    </dgm:pt>
    <dgm:pt modelId="{7CA4F68E-8754-4053-B7EB-E4644D967B73}" type="sibTrans" cxnId="{4B99A08F-06AE-446F-8741-CF3B6390C2AD}">
      <dgm:prSet/>
      <dgm:spPr/>
      <dgm:t>
        <a:bodyPr/>
        <a:lstStyle/>
        <a:p>
          <a:endParaRPr lang="en-US"/>
        </a:p>
      </dgm:t>
    </dgm:pt>
    <dgm:pt modelId="{616DE6F9-010F-4585-B291-6FC3D6D92C2B}">
      <dgm:prSet/>
      <dgm:spPr/>
      <dgm:t>
        <a:bodyPr/>
        <a:lstStyle/>
        <a:p>
          <a:r>
            <a:rPr lang="en-US" i="1" dirty="0"/>
            <a:t>Note: I do not take code suggestions as more than templates. I have learned to ask the tool to provide more context and sources to understand the result and will normally have to make some minor adjustments.</a:t>
          </a:r>
          <a:endParaRPr lang="en-US" dirty="0"/>
        </a:p>
      </dgm:t>
    </dgm:pt>
    <dgm:pt modelId="{06EA1A28-DEE0-4D1B-8D74-EC18D2466867}" type="parTrans" cxnId="{B3B6084F-6C49-4138-9B09-10130B440372}">
      <dgm:prSet/>
      <dgm:spPr/>
      <dgm:t>
        <a:bodyPr/>
        <a:lstStyle/>
        <a:p>
          <a:endParaRPr lang="en-US"/>
        </a:p>
      </dgm:t>
    </dgm:pt>
    <dgm:pt modelId="{2910EFED-8B58-4A4D-8111-43DB41CC4FDA}" type="sibTrans" cxnId="{B3B6084F-6C49-4138-9B09-10130B440372}">
      <dgm:prSet/>
      <dgm:spPr/>
      <dgm:t>
        <a:bodyPr/>
        <a:lstStyle/>
        <a:p>
          <a:endParaRPr lang="en-US"/>
        </a:p>
      </dgm:t>
    </dgm:pt>
    <dgm:pt modelId="{914879FD-F3A5-42B5-B90F-F2CFBD801CB7}" type="pres">
      <dgm:prSet presAssocID="{58572FCF-8EA4-4625-90D7-E53B774DA116}" presName="root" presStyleCnt="0">
        <dgm:presLayoutVars>
          <dgm:dir/>
          <dgm:resizeHandles val="exact"/>
        </dgm:presLayoutVars>
      </dgm:prSet>
      <dgm:spPr/>
    </dgm:pt>
    <dgm:pt modelId="{956F3D57-5C3E-476B-9E0D-58CE430F4726}" type="pres">
      <dgm:prSet presAssocID="{776E95BA-75DE-483C-833C-C0C1E81B1564}" presName="compNode" presStyleCnt="0"/>
      <dgm:spPr/>
    </dgm:pt>
    <dgm:pt modelId="{1D2D7CF2-1207-4B87-8B40-4BE79011EC7F}" type="pres">
      <dgm:prSet presAssocID="{776E95BA-75DE-483C-833C-C0C1E81B1564}" presName="bgRect" presStyleLbl="bgShp" presStyleIdx="0" presStyleCnt="3"/>
      <dgm:spPr/>
    </dgm:pt>
    <dgm:pt modelId="{BF0ED094-3117-4E66-B673-516C51945966}" type="pres">
      <dgm:prSet presAssocID="{776E95BA-75DE-483C-833C-C0C1E81B15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EE125E0E-A00E-4462-8526-D2ACE70E11FE}" type="pres">
      <dgm:prSet presAssocID="{776E95BA-75DE-483C-833C-C0C1E81B1564}" presName="spaceRect" presStyleCnt="0"/>
      <dgm:spPr/>
    </dgm:pt>
    <dgm:pt modelId="{718E9BB1-C2F1-4153-93CC-7E5C74AEE5FE}" type="pres">
      <dgm:prSet presAssocID="{776E95BA-75DE-483C-833C-C0C1E81B1564}" presName="parTx" presStyleLbl="revTx" presStyleIdx="0" presStyleCnt="3">
        <dgm:presLayoutVars>
          <dgm:chMax val="0"/>
          <dgm:chPref val="0"/>
        </dgm:presLayoutVars>
      </dgm:prSet>
      <dgm:spPr/>
    </dgm:pt>
    <dgm:pt modelId="{D77C100C-00CB-4BEF-9BA0-CD70A8E612F1}" type="pres">
      <dgm:prSet presAssocID="{F0BFEE52-E2B0-4B76-A9D2-347ADD690A12}" presName="sibTrans" presStyleCnt="0"/>
      <dgm:spPr/>
    </dgm:pt>
    <dgm:pt modelId="{9007B335-50C3-4E1A-9880-B86EDD46DBDC}" type="pres">
      <dgm:prSet presAssocID="{E23BFC27-87E6-4C08-8495-7C0C9A46605E}" presName="compNode" presStyleCnt="0"/>
      <dgm:spPr/>
    </dgm:pt>
    <dgm:pt modelId="{DAF39FAF-04CE-4653-9F94-483EFC41F3C7}" type="pres">
      <dgm:prSet presAssocID="{E23BFC27-87E6-4C08-8495-7C0C9A46605E}" presName="bgRect" presStyleLbl="bgShp" presStyleIdx="1" presStyleCnt="3"/>
      <dgm:spPr/>
    </dgm:pt>
    <dgm:pt modelId="{0E97FBD2-43EA-4C8E-9003-6CAD93393257}" type="pres">
      <dgm:prSet presAssocID="{E23BFC27-87E6-4C08-8495-7C0C9A4660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37DAA1E-5AA1-4AAA-8324-C10B0819FB7B}" type="pres">
      <dgm:prSet presAssocID="{E23BFC27-87E6-4C08-8495-7C0C9A46605E}" presName="spaceRect" presStyleCnt="0"/>
      <dgm:spPr/>
    </dgm:pt>
    <dgm:pt modelId="{2F409339-EA5F-4AE8-BBE6-4D6BEC267666}" type="pres">
      <dgm:prSet presAssocID="{E23BFC27-87E6-4C08-8495-7C0C9A46605E}" presName="parTx" presStyleLbl="revTx" presStyleIdx="1" presStyleCnt="3">
        <dgm:presLayoutVars>
          <dgm:chMax val="0"/>
          <dgm:chPref val="0"/>
        </dgm:presLayoutVars>
      </dgm:prSet>
      <dgm:spPr/>
    </dgm:pt>
    <dgm:pt modelId="{887D2D67-2812-4F98-A22A-CBB68E800A4E}" type="pres">
      <dgm:prSet presAssocID="{7CA4F68E-8754-4053-B7EB-E4644D967B73}" presName="sibTrans" presStyleCnt="0"/>
      <dgm:spPr/>
    </dgm:pt>
    <dgm:pt modelId="{5217B4F9-8510-486B-B059-01F2BB9079BA}" type="pres">
      <dgm:prSet presAssocID="{616DE6F9-010F-4585-B291-6FC3D6D92C2B}" presName="compNode" presStyleCnt="0"/>
      <dgm:spPr/>
    </dgm:pt>
    <dgm:pt modelId="{25B7465D-2819-4D6B-B415-A85DDEFD0EFA}" type="pres">
      <dgm:prSet presAssocID="{616DE6F9-010F-4585-B291-6FC3D6D92C2B}" presName="bgRect" presStyleLbl="bgShp" presStyleIdx="2" presStyleCnt="3"/>
      <dgm:spPr/>
    </dgm:pt>
    <dgm:pt modelId="{CCDA6868-208A-4429-96A7-D97B0E71096E}" type="pres">
      <dgm:prSet presAssocID="{616DE6F9-010F-4585-B291-6FC3D6D92C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1030CE-88C7-4737-A040-43908D1A6074}" type="pres">
      <dgm:prSet presAssocID="{616DE6F9-010F-4585-B291-6FC3D6D92C2B}" presName="spaceRect" presStyleCnt="0"/>
      <dgm:spPr/>
    </dgm:pt>
    <dgm:pt modelId="{9E0C0132-3ED8-40CC-A5A0-3E200879B9B9}" type="pres">
      <dgm:prSet presAssocID="{616DE6F9-010F-4585-B291-6FC3D6D92C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FEFE02-B107-446F-B72A-2C97527F350D}" type="presOf" srcId="{776E95BA-75DE-483C-833C-C0C1E81B1564}" destId="{718E9BB1-C2F1-4153-93CC-7E5C74AEE5FE}" srcOrd="0" destOrd="0" presId="urn:microsoft.com/office/officeart/2018/2/layout/IconVerticalSolidList"/>
    <dgm:cxn modelId="{DD3B2C5E-B33B-4EC5-BA2C-DF2366615034}" type="presOf" srcId="{E23BFC27-87E6-4C08-8495-7C0C9A46605E}" destId="{2F409339-EA5F-4AE8-BBE6-4D6BEC267666}" srcOrd="0" destOrd="0" presId="urn:microsoft.com/office/officeart/2018/2/layout/IconVerticalSolidList"/>
    <dgm:cxn modelId="{B3B6084F-6C49-4138-9B09-10130B440372}" srcId="{58572FCF-8EA4-4625-90D7-E53B774DA116}" destId="{616DE6F9-010F-4585-B291-6FC3D6D92C2B}" srcOrd="2" destOrd="0" parTransId="{06EA1A28-DEE0-4D1B-8D74-EC18D2466867}" sibTransId="{2910EFED-8B58-4A4D-8111-43DB41CC4FDA}"/>
    <dgm:cxn modelId="{4B99A08F-06AE-446F-8741-CF3B6390C2AD}" srcId="{58572FCF-8EA4-4625-90D7-E53B774DA116}" destId="{E23BFC27-87E6-4C08-8495-7C0C9A46605E}" srcOrd="1" destOrd="0" parTransId="{43B7029B-B680-4362-B38B-9408077236ED}" sibTransId="{7CA4F68E-8754-4053-B7EB-E4644D967B73}"/>
    <dgm:cxn modelId="{CCFE0CAA-0909-4006-A079-480E958C90E4}" type="presOf" srcId="{616DE6F9-010F-4585-B291-6FC3D6D92C2B}" destId="{9E0C0132-3ED8-40CC-A5A0-3E200879B9B9}" srcOrd="0" destOrd="0" presId="urn:microsoft.com/office/officeart/2018/2/layout/IconVerticalSolidList"/>
    <dgm:cxn modelId="{8E424BB7-0825-4160-8FD5-F823D571322C}" srcId="{58572FCF-8EA4-4625-90D7-E53B774DA116}" destId="{776E95BA-75DE-483C-833C-C0C1E81B1564}" srcOrd="0" destOrd="0" parTransId="{01E0326D-151D-4842-8A17-D79A887640DE}" sibTransId="{F0BFEE52-E2B0-4B76-A9D2-347ADD690A12}"/>
    <dgm:cxn modelId="{5E2AD6C4-32E1-4041-8FF8-435C8E0D41B9}" type="presOf" srcId="{58572FCF-8EA4-4625-90D7-E53B774DA116}" destId="{914879FD-F3A5-42B5-B90F-F2CFBD801CB7}" srcOrd="0" destOrd="0" presId="urn:microsoft.com/office/officeart/2018/2/layout/IconVerticalSolidList"/>
    <dgm:cxn modelId="{9065EADD-1D85-43D7-AB6A-6B9072C92730}" type="presParOf" srcId="{914879FD-F3A5-42B5-B90F-F2CFBD801CB7}" destId="{956F3D57-5C3E-476B-9E0D-58CE430F4726}" srcOrd="0" destOrd="0" presId="urn:microsoft.com/office/officeart/2018/2/layout/IconVerticalSolidList"/>
    <dgm:cxn modelId="{1548CD36-E90F-4DB6-814D-F3E78953CD1F}" type="presParOf" srcId="{956F3D57-5C3E-476B-9E0D-58CE430F4726}" destId="{1D2D7CF2-1207-4B87-8B40-4BE79011EC7F}" srcOrd="0" destOrd="0" presId="urn:microsoft.com/office/officeart/2018/2/layout/IconVerticalSolidList"/>
    <dgm:cxn modelId="{736E9A5F-6157-403D-9ED1-0C4A2295FDB2}" type="presParOf" srcId="{956F3D57-5C3E-476B-9E0D-58CE430F4726}" destId="{BF0ED094-3117-4E66-B673-516C51945966}" srcOrd="1" destOrd="0" presId="urn:microsoft.com/office/officeart/2018/2/layout/IconVerticalSolidList"/>
    <dgm:cxn modelId="{275A9AFB-5249-4F13-9924-B3D85A6B121A}" type="presParOf" srcId="{956F3D57-5C3E-476B-9E0D-58CE430F4726}" destId="{EE125E0E-A00E-4462-8526-D2ACE70E11FE}" srcOrd="2" destOrd="0" presId="urn:microsoft.com/office/officeart/2018/2/layout/IconVerticalSolidList"/>
    <dgm:cxn modelId="{8E54BD72-4A11-4862-94EA-C27A3C22D8A3}" type="presParOf" srcId="{956F3D57-5C3E-476B-9E0D-58CE430F4726}" destId="{718E9BB1-C2F1-4153-93CC-7E5C74AEE5FE}" srcOrd="3" destOrd="0" presId="urn:microsoft.com/office/officeart/2018/2/layout/IconVerticalSolidList"/>
    <dgm:cxn modelId="{1FB011A7-809B-49A7-9A18-81DB7A605B83}" type="presParOf" srcId="{914879FD-F3A5-42B5-B90F-F2CFBD801CB7}" destId="{D77C100C-00CB-4BEF-9BA0-CD70A8E612F1}" srcOrd="1" destOrd="0" presId="urn:microsoft.com/office/officeart/2018/2/layout/IconVerticalSolidList"/>
    <dgm:cxn modelId="{DD3F7342-EA13-4AA9-81D9-82E69B39F698}" type="presParOf" srcId="{914879FD-F3A5-42B5-B90F-F2CFBD801CB7}" destId="{9007B335-50C3-4E1A-9880-B86EDD46DBDC}" srcOrd="2" destOrd="0" presId="urn:microsoft.com/office/officeart/2018/2/layout/IconVerticalSolidList"/>
    <dgm:cxn modelId="{6C88E2EC-0C08-4344-87A2-AEF0FC400C50}" type="presParOf" srcId="{9007B335-50C3-4E1A-9880-B86EDD46DBDC}" destId="{DAF39FAF-04CE-4653-9F94-483EFC41F3C7}" srcOrd="0" destOrd="0" presId="urn:microsoft.com/office/officeart/2018/2/layout/IconVerticalSolidList"/>
    <dgm:cxn modelId="{6728D6DD-6D1B-46A4-A4F9-24EB090B5119}" type="presParOf" srcId="{9007B335-50C3-4E1A-9880-B86EDD46DBDC}" destId="{0E97FBD2-43EA-4C8E-9003-6CAD93393257}" srcOrd="1" destOrd="0" presId="urn:microsoft.com/office/officeart/2018/2/layout/IconVerticalSolidList"/>
    <dgm:cxn modelId="{0EC805FB-1906-4F55-B81B-6C415FB051F8}" type="presParOf" srcId="{9007B335-50C3-4E1A-9880-B86EDD46DBDC}" destId="{C37DAA1E-5AA1-4AAA-8324-C10B0819FB7B}" srcOrd="2" destOrd="0" presId="urn:microsoft.com/office/officeart/2018/2/layout/IconVerticalSolidList"/>
    <dgm:cxn modelId="{35274613-5801-4A1F-BE3E-871FF495602A}" type="presParOf" srcId="{9007B335-50C3-4E1A-9880-B86EDD46DBDC}" destId="{2F409339-EA5F-4AE8-BBE6-4D6BEC267666}" srcOrd="3" destOrd="0" presId="urn:microsoft.com/office/officeart/2018/2/layout/IconVerticalSolidList"/>
    <dgm:cxn modelId="{DECF51A4-9517-4C3F-9464-152AB8F9C86F}" type="presParOf" srcId="{914879FD-F3A5-42B5-B90F-F2CFBD801CB7}" destId="{887D2D67-2812-4F98-A22A-CBB68E800A4E}" srcOrd="3" destOrd="0" presId="urn:microsoft.com/office/officeart/2018/2/layout/IconVerticalSolidList"/>
    <dgm:cxn modelId="{30D4623A-B9B0-4041-A345-2202F9A912BC}" type="presParOf" srcId="{914879FD-F3A5-42B5-B90F-F2CFBD801CB7}" destId="{5217B4F9-8510-486B-B059-01F2BB9079BA}" srcOrd="4" destOrd="0" presId="urn:microsoft.com/office/officeart/2018/2/layout/IconVerticalSolidList"/>
    <dgm:cxn modelId="{6C45DA8D-9394-4F1B-9025-F961C9FC8282}" type="presParOf" srcId="{5217B4F9-8510-486B-B059-01F2BB9079BA}" destId="{25B7465D-2819-4D6B-B415-A85DDEFD0EFA}" srcOrd="0" destOrd="0" presId="urn:microsoft.com/office/officeart/2018/2/layout/IconVerticalSolidList"/>
    <dgm:cxn modelId="{E2AE044F-3BA4-4CD1-A74A-378169E8AAB3}" type="presParOf" srcId="{5217B4F9-8510-486B-B059-01F2BB9079BA}" destId="{CCDA6868-208A-4429-96A7-D97B0E71096E}" srcOrd="1" destOrd="0" presId="urn:microsoft.com/office/officeart/2018/2/layout/IconVerticalSolidList"/>
    <dgm:cxn modelId="{2992A04F-FBE6-437C-BF4F-2E96BF2B0625}" type="presParOf" srcId="{5217B4F9-8510-486B-B059-01F2BB9079BA}" destId="{461030CE-88C7-4737-A040-43908D1A6074}" srcOrd="2" destOrd="0" presId="urn:microsoft.com/office/officeart/2018/2/layout/IconVerticalSolidList"/>
    <dgm:cxn modelId="{38957BE3-5BDB-400F-8323-073C97EB92D2}" type="presParOf" srcId="{5217B4F9-8510-486B-B059-01F2BB9079BA}" destId="{9E0C0132-3ED8-40CC-A5A0-3E200879B9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7F7FB-910B-4500-8606-A39081A329BE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7DC0E7F-47C2-4FFF-B697-32658FF52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lots of content providers out there to distribute the content, find the one that works for you</a:t>
          </a:r>
        </a:p>
      </dgm:t>
    </dgm:pt>
    <dgm:pt modelId="{70A8B300-2B0C-41FF-828D-F5DFD7D905BD}" type="parTrans" cxnId="{525BBA86-0D9E-4ACD-83C9-F723DC08801F}">
      <dgm:prSet/>
      <dgm:spPr/>
      <dgm:t>
        <a:bodyPr/>
        <a:lstStyle/>
        <a:p>
          <a:endParaRPr lang="en-US"/>
        </a:p>
      </dgm:t>
    </dgm:pt>
    <dgm:pt modelId="{3AC814D3-F36D-40FC-9787-7E2EB0C44D83}" type="sibTrans" cxnId="{525BBA86-0D9E-4ACD-83C9-F723DC0880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FDAEFA-9F86-44B1-8E6A-373A6423F2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Don’t limit yourself to only tutorial videos, look for tools that will help test your knowledge.</a:t>
          </a:r>
        </a:p>
      </dgm:t>
    </dgm:pt>
    <dgm:pt modelId="{C5F97FBC-B763-4221-B60A-32FC9DC9C4DF}" type="parTrans" cxnId="{04896AF9-9807-4A41-9E96-EE3FE15645EA}">
      <dgm:prSet/>
      <dgm:spPr/>
      <dgm:t>
        <a:bodyPr/>
        <a:lstStyle/>
        <a:p>
          <a:endParaRPr lang="en-US"/>
        </a:p>
      </dgm:t>
    </dgm:pt>
    <dgm:pt modelId="{BED9E8CB-0D03-4A21-9564-2D01B9A58235}" type="sibTrans" cxnId="{04896AF9-9807-4A41-9E96-EE3FE15645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B660DF-76BE-49AC-846B-056932856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Anecdote:</a:t>
          </a:r>
          <a:r>
            <a:rPr lang="en-US" dirty="0"/>
            <a:t> </a:t>
          </a:r>
          <a:r>
            <a:rPr lang="en-US" i="1" dirty="0"/>
            <a:t>When I took a quiz in Pluralsight on Java-Spring I scored in the intermediate range because I could infer the functionality of the notation.</a:t>
          </a:r>
          <a:endParaRPr lang="en-US" dirty="0"/>
        </a:p>
      </dgm:t>
    </dgm:pt>
    <dgm:pt modelId="{590D9113-D0BA-42A2-A444-9AE20AA2A2B3}" type="parTrans" cxnId="{26ECC21B-4830-4D2D-8880-FCDD0F3D6DF1}">
      <dgm:prSet/>
      <dgm:spPr/>
      <dgm:t>
        <a:bodyPr/>
        <a:lstStyle/>
        <a:p>
          <a:endParaRPr lang="en-US"/>
        </a:p>
      </dgm:t>
    </dgm:pt>
    <dgm:pt modelId="{8C066004-1663-465B-8B1E-F9D30A147A58}" type="sibTrans" cxnId="{26ECC21B-4830-4D2D-8880-FCDD0F3D6D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2A84DB-24D5-4A4C-BD3F-38016D67F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major frameworks have documentation available on starting development, use those as the primers</a:t>
          </a:r>
        </a:p>
      </dgm:t>
    </dgm:pt>
    <dgm:pt modelId="{3604D958-D53D-4C11-B4D6-18989659F706}" type="parTrans" cxnId="{28FAB2F3-DD88-4439-959B-FC9EEE4BCC78}">
      <dgm:prSet/>
      <dgm:spPr/>
      <dgm:t>
        <a:bodyPr/>
        <a:lstStyle/>
        <a:p>
          <a:endParaRPr lang="en-US"/>
        </a:p>
      </dgm:t>
    </dgm:pt>
    <dgm:pt modelId="{9B5F983A-EFB0-4E1D-9634-F9B699A68EFA}" type="sibTrans" cxnId="{28FAB2F3-DD88-4439-959B-FC9EEE4BCC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1444EE-DFF9-4992-8EA4-9F9CA6F16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Learning on how to find the documentation and how to navigate it is the key skill here, not memorizing how to do something in a specific version of the framework</a:t>
          </a:r>
        </a:p>
      </dgm:t>
    </dgm:pt>
    <dgm:pt modelId="{E8DED278-36B0-45F7-83F2-CA9BBE629D97}" type="parTrans" cxnId="{C72F8A00-06B5-4F60-A8DC-18C388CD1760}">
      <dgm:prSet/>
      <dgm:spPr/>
      <dgm:t>
        <a:bodyPr/>
        <a:lstStyle/>
        <a:p>
          <a:endParaRPr lang="en-US"/>
        </a:p>
      </dgm:t>
    </dgm:pt>
    <dgm:pt modelId="{75792A72-406F-4E70-8AF5-0B1243BD778C}" type="sibTrans" cxnId="{C72F8A00-06B5-4F60-A8DC-18C388CD17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B0B236-A95D-449E-BE40-803D908859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Take the time, do the tutorials, try out some of the items – I’ve gotten the most value by doing the tutorials and experimenting with it to see things change</a:t>
          </a:r>
        </a:p>
      </dgm:t>
    </dgm:pt>
    <dgm:pt modelId="{1D977F93-C02D-4460-96D8-A39CE9D66880}" type="parTrans" cxnId="{B8DE5AC7-B7EC-4C13-96B0-5590013A078D}">
      <dgm:prSet/>
      <dgm:spPr/>
      <dgm:t>
        <a:bodyPr/>
        <a:lstStyle/>
        <a:p>
          <a:endParaRPr lang="en-US"/>
        </a:p>
      </dgm:t>
    </dgm:pt>
    <dgm:pt modelId="{9418456E-D056-4266-BFE6-38E5B6423C17}" type="sibTrans" cxnId="{B8DE5AC7-B7EC-4C13-96B0-5590013A078D}">
      <dgm:prSet/>
      <dgm:spPr/>
      <dgm:t>
        <a:bodyPr/>
        <a:lstStyle/>
        <a:p>
          <a:endParaRPr lang="en-US"/>
        </a:p>
      </dgm:t>
    </dgm:pt>
    <dgm:pt modelId="{F62553B0-A7B5-4D29-B103-568E7DDF08A1}" type="pres">
      <dgm:prSet presAssocID="{40F7F7FB-910B-4500-8606-A39081A329BE}" presName="root" presStyleCnt="0">
        <dgm:presLayoutVars>
          <dgm:dir/>
          <dgm:resizeHandles val="exact"/>
        </dgm:presLayoutVars>
      </dgm:prSet>
      <dgm:spPr/>
    </dgm:pt>
    <dgm:pt modelId="{38B45246-1471-493A-AB79-1FCE3360ECFE}" type="pres">
      <dgm:prSet presAssocID="{40F7F7FB-910B-4500-8606-A39081A329BE}" presName="container" presStyleCnt="0">
        <dgm:presLayoutVars>
          <dgm:dir/>
          <dgm:resizeHandles val="exact"/>
        </dgm:presLayoutVars>
      </dgm:prSet>
      <dgm:spPr/>
    </dgm:pt>
    <dgm:pt modelId="{A8833DD6-27DA-42EE-B685-3A4829ADA1FE}" type="pres">
      <dgm:prSet presAssocID="{37DC0E7F-47C2-4FFF-B697-32658FF52306}" presName="compNode" presStyleCnt="0"/>
      <dgm:spPr/>
    </dgm:pt>
    <dgm:pt modelId="{819386C3-4167-425D-A826-0C2CCEC0A6EA}" type="pres">
      <dgm:prSet presAssocID="{37DC0E7F-47C2-4FFF-B697-32658FF52306}" presName="iconBgRect" presStyleLbl="bgShp" presStyleIdx="0" presStyleCnt="6"/>
      <dgm:spPr/>
    </dgm:pt>
    <dgm:pt modelId="{974B0FB6-E2EA-4D15-BC13-296EC796F052}" type="pres">
      <dgm:prSet presAssocID="{37DC0E7F-47C2-4FFF-B697-32658FF523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956A19A-9F72-41BB-A4B4-39232A29F855}" type="pres">
      <dgm:prSet presAssocID="{37DC0E7F-47C2-4FFF-B697-32658FF52306}" presName="spaceRect" presStyleCnt="0"/>
      <dgm:spPr/>
    </dgm:pt>
    <dgm:pt modelId="{D077E1B1-41D5-4F32-88F6-0F0A53692011}" type="pres">
      <dgm:prSet presAssocID="{37DC0E7F-47C2-4FFF-B697-32658FF52306}" presName="textRect" presStyleLbl="revTx" presStyleIdx="0" presStyleCnt="6">
        <dgm:presLayoutVars>
          <dgm:chMax val="1"/>
          <dgm:chPref val="1"/>
        </dgm:presLayoutVars>
      </dgm:prSet>
      <dgm:spPr/>
    </dgm:pt>
    <dgm:pt modelId="{13648A36-DA45-4269-82B7-F103F44A5B9D}" type="pres">
      <dgm:prSet presAssocID="{3AC814D3-F36D-40FC-9787-7E2EB0C44D83}" presName="sibTrans" presStyleLbl="sibTrans2D1" presStyleIdx="0" presStyleCnt="0"/>
      <dgm:spPr/>
    </dgm:pt>
    <dgm:pt modelId="{83767C73-2B1A-4A93-8AAA-DDF4FB7FFE06}" type="pres">
      <dgm:prSet presAssocID="{EAFDAEFA-9F86-44B1-8E6A-373A6423F236}" presName="compNode" presStyleCnt="0"/>
      <dgm:spPr/>
    </dgm:pt>
    <dgm:pt modelId="{A49CC104-1452-4E07-B6B2-85DAB864F717}" type="pres">
      <dgm:prSet presAssocID="{EAFDAEFA-9F86-44B1-8E6A-373A6423F236}" presName="iconBgRect" presStyleLbl="bgShp" presStyleIdx="1" presStyleCnt="6"/>
      <dgm:spPr/>
    </dgm:pt>
    <dgm:pt modelId="{8D646EEE-CD13-4BF6-A681-3D1D9C470FA4}" type="pres">
      <dgm:prSet presAssocID="{EAFDAEFA-9F86-44B1-8E6A-373A6423F2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7DAF96-C564-4BB5-954C-C353D38A9007}" type="pres">
      <dgm:prSet presAssocID="{EAFDAEFA-9F86-44B1-8E6A-373A6423F236}" presName="spaceRect" presStyleCnt="0"/>
      <dgm:spPr/>
    </dgm:pt>
    <dgm:pt modelId="{3A2A1604-ABCB-4B4E-ABBF-B65958900802}" type="pres">
      <dgm:prSet presAssocID="{EAFDAEFA-9F86-44B1-8E6A-373A6423F236}" presName="textRect" presStyleLbl="revTx" presStyleIdx="1" presStyleCnt="6">
        <dgm:presLayoutVars>
          <dgm:chMax val="1"/>
          <dgm:chPref val="1"/>
        </dgm:presLayoutVars>
      </dgm:prSet>
      <dgm:spPr/>
    </dgm:pt>
    <dgm:pt modelId="{912A33B7-019E-4039-A826-5D73404BC720}" type="pres">
      <dgm:prSet presAssocID="{BED9E8CB-0D03-4A21-9564-2D01B9A58235}" presName="sibTrans" presStyleLbl="sibTrans2D1" presStyleIdx="0" presStyleCnt="0"/>
      <dgm:spPr/>
    </dgm:pt>
    <dgm:pt modelId="{F4E61E03-41A7-4AC0-A8C3-22E1E1605D3D}" type="pres">
      <dgm:prSet presAssocID="{0EB660DF-76BE-49AC-846B-056932856221}" presName="compNode" presStyleCnt="0"/>
      <dgm:spPr/>
    </dgm:pt>
    <dgm:pt modelId="{62FAB1AD-8253-46A1-B5C4-085D8E8ACC6A}" type="pres">
      <dgm:prSet presAssocID="{0EB660DF-76BE-49AC-846B-056932856221}" presName="iconBgRect" presStyleLbl="bgShp" presStyleIdx="2" presStyleCnt="6"/>
      <dgm:spPr/>
    </dgm:pt>
    <dgm:pt modelId="{3C580CFE-2FAE-408A-B9CE-D5471C29CA29}" type="pres">
      <dgm:prSet presAssocID="{0EB660DF-76BE-49AC-846B-0569328562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1F2D48C-252E-4AF6-9320-F15E2D34D57E}" type="pres">
      <dgm:prSet presAssocID="{0EB660DF-76BE-49AC-846B-056932856221}" presName="spaceRect" presStyleCnt="0"/>
      <dgm:spPr/>
    </dgm:pt>
    <dgm:pt modelId="{A97B0651-2BF0-4C6A-90CD-C8A7DD141ACD}" type="pres">
      <dgm:prSet presAssocID="{0EB660DF-76BE-49AC-846B-056932856221}" presName="textRect" presStyleLbl="revTx" presStyleIdx="2" presStyleCnt="6">
        <dgm:presLayoutVars>
          <dgm:chMax val="1"/>
          <dgm:chPref val="1"/>
        </dgm:presLayoutVars>
      </dgm:prSet>
      <dgm:spPr/>
    </dgm:pt>
    <dgm:pt modelId="{1A760A55-1ECD-49CC-8940-1A731D70DD7A}" type="pres">
      <dgm:prSet presAssocID="{8C066004-1663-465B-8B1E-F9D30A147A58}" presName="sibTrans" presStyleLbl="sibTrans2D1" presStyleIdx="0" presStyleCnt="0"/>
      <dgm:spPr/>
    </dgm:pt>
    <dgm:pt modelId="{1CEBCD7B-3639-4C64-8144-0D6DFB577824}" type="pres">
      <dgm:prSet presAssocID="{772A84DB-24D5-4A4C-BD3F-38016D67F839}" presName="compNode" presStyleCnt="0"/>
      <dgm:spPr/>
    </dgm:pt>
    <dgm:pt modelId="{96914CD5-F3F4-4FAC-8DFC-2DB927CAA58E}" type="pres">
      <dgm:prSet presAssocID="{772A84DB-24D5-4A4C-BD3F-38016D67F839}" presName="iconBgRect" presStyleLbl="bgShp" presStyleIdx="3" presStyleCnt="6"/>
      <dgm:spPr/>
    </dgm:pt>
    <dgm:pt modelId="{19538F9D-A37C-48C9-950F-730FFB32DBD0}" type="pres">
      <dgm:prSet presAssocID="{772A84DB-24D5-4A4C-BD3F-38016D67F83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2F0AA7B-E0CD-4BE6-9686-58D6D1C2A39B}" type="pres">
      <dgm:prSet presAssocID="{772A84DB-24D5-4A4C-BD3F-38016D67F839}" presName="spaceRect" presStyleCnt="0"/>
      <dgm:spPr/>
    </dgm:pt>
    <dgm:pt modelId="{E459EE75-4FE3-490C-A24E-46A02ABE900E}" type="pres">
      <dgm:prSet presAssocID="{772A84DB-24D5-4A4C-BD3F-38016D67F839}" presName="textRect" presStyleLbl="revTx" presStyleIdx="3" presStyleCnt="6">
        <dgm:presLayoutVars>
          <dgm:chMax val="1"/>
          <dgm:chPref val="1"/>
        </dgm:presLayoutVars>
      </dgm:prSet>
      <dgm:spPr/>
    </dgm:pt>
    <dgm:pt modelId="{01EBB4E6-38EC-474D-85B9-DC77DC44A1EE}" type="pres">
      <dgm:prSet presAssocID="{9B5F983A-EFB0-4E1D-9634-F9B699A68EFA}" presName="sibTrans" presStyleLbl="sibTrans2D1" presStyleIdx="0" presStyleCnt="0"/>
      <dgm:spPr/>
    </dgm:pt>
    <dgm:pt modelId="{4D2DCB42-D269-401C-8AB6-08F4136285C2}" type="pres">
      <dgm:prSet presAssocID="{961444EE-DFF9-4992-8EA4-9F9CA6F167C8}" presName="compNode" presStyleCnt="0"/>
      <dgm:spPr/>
    </dgm:pt>
    <dgm:pt modelId="{894A88F6-E234-4C87-8343-2EA65818882B}" type="pres">
      <dgm:prSet presAssocID="{961444EE-DFF9-4992-8EA4-9F9CA6F167C8}" presName="iconBgRect" presStyleLbl="bgShp" presStyleIdx="4" presStyleCnt="6"/>
      <dgm:spPr/>
    </dgm:pt>
    <dgm:pt modelId="{C4AB39BC-6E0A-4D11-9E44-2E75B1137483}" type="pres">
      <dgm:prSet presAssocID="{961444EE-DFF9-4992-8EA4-9F9CA6F167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35A2001-1031-49EF-B55F-DB92D4055717}" type="pres">
      <dgm:prSet presAssocID="{961444EE-DFF9-4992-8EA4-9F9CA6F167C8}" presName="spaceRect" presStyleCnt="0"/>
      <dgm:spPr/>
    </dgm:pt>
    <dgm:pt modelId="{05A61DFF-FE13-4721-82F3-619A84D34077}" type="pres">
      <dgm:prSet presAssocID="{961444EE-DFF9-4992-8EA4-9F9CA6F167C8}" presName="textRect" presStyleLbl="revTx" presStyleIdx="4" presStyleCnt="6">
        <dgm:presLayoutVars>
          <dgm:chMax val="1"/>
          <dgm:chPref val="1"/>
        </dgm:presLayoutVars>
      </dgm:prSet>
      <dgm:spPr/>
    </dgm:pt>
    <dgm:pt modelId="{996C0C95-B17E-4DFF-8272-771209C0DB79}" type="pres">
      <dgm:prSet presAssocID="{75792A72-406F-4E70-8AF5-0B1243BD778C}" presName="sibTrans" presStyleLbl="sibTrans2D1" presStyleIdx="0" presStyleCnt="0"/>
      <dgm:spPr/>
    </dgm:pt>
    <dgm:pt modelId="{2282BB14-2B29-41CD-AFDE-B921870C0635}" type="pres">
      <dgm:prSet presAssocID="{A3B0B236-A95D-449E-BE40-803D90885921}" presName="compNode" presStyleCnt="0"/>
      <dgm:spPr/>
    </dgm:pt>
    <dgm:pt modelId="{735E5D48-4AFC-4D73-9A19-2FBE49EAC8CA}" type="pres">
      <dgm:prSet presAssocID="{A3B0B236-A95D-449E-BE40-803D90885921}" presName="iconBgRect" presStyleLbl="bgShp" presStyleIdx="5" presStyleCnt="6"/>
      <dgm:spPr/>
    </dgm:pt>
    <dgm:pt modelId="{1CF8B2F2-3925-478C-8EB5-E7FBCC9C7C8B}" type="pres">
      <dgm:prSet presAssocID="{A3B0B236-A95D-449E-BE40-803D908859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BB42B0E2-C6E3-49F7-91D0-6F144D005113}" type="pres">
      <dgm:prSet presAssocID="{A3B0B236-A95D-449E-BE40-803D90885921}" presName="spaceRect" presStyleCnt="0"/>
      <dgm:spPr/>
    </dgm:pt>
    <dgm:pt modelId="{DA0F0696-5D8D-44C9-B909-C4D1735A841C}" type="pres">
      <dgm:prSet presAssocID="{A3B0B236-A95D-449E-BE40-803D9088592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72F8A00-06B5-4F60-A8DC-18C388CD1760}" srcId="{40F7F7FB-910B-4500-8606-A39081A329BE}" destId="{961444EE-DFF9-4992-8EA4-9F9CA6F167C8}" srcOrd="4" destOrd="0" parTransId="{E8DED278-36B0-45F7-83F2-CA9BBE629D97}" sibTransId="{75792A72-406F-4E70-8AF5-0B1243BD778C}"/>
    <dgm:cxn modelId="{7FC63C0A-A07F-4D05-93E1-7F2F033CD4CD}" type="presOf" srcId="{772A84DB-24D5-4A4C-BD3F-38016D67F839}" destId="{E459EE75-4FE3-490C-A24E-46A02ABE900E}" srcOrd="0" destOrd="0" presId="urn:microsoft.com/office/officeart/2018/2/layout/IconCircleList"/>
    <dgm:cxn modelId="{26ECC21B-4830-4D2D-8880-FCDD0F3D6DF1}" srcId="{40F7F7FB-910B-4500-8606-A39081A329BE}" destId="{0EB660DF-76BE-49AC-846B-056932856221}" srcOrd="2" destOrd="0" parTransId="{590D9113-D0BA-42A2-A444-9AE20AA2A2B3}" sibTransId="{8C066004-1663-465B-8B1E-F9D30A147A58}"/>
    <dgm:cxn modelId="{0BE79726-5274-4BDB-BC60-4C8A668EE642}" type="presOf" srcId="{A3B0B236-A95D-449E-BE40-803D90885921}" destId="{DA0F0696-5D8D-44C9-B909-C4D1735A841C}" srcOrd="0" destOrd="0" presId="urn:microsoft.com/office/officeart/2018/2/layout/IconCircleList"/>
    <dgm:cxn modelId="{8A897529-451F-4426-B929-E63FE8A8822E}" type="presOf" srcId="{8C066004-1663-465B-8B1E-F9D30A147A58}" destId="{1A760A55-1ECD-49CC-8940-1A731D70DD7A}" srcOrd="0" destOrd="0" presId="urn:microsoft.com/office/officeart/2018/2/layout/IconCircleList"/>
    <dgm:cxn modelId="{901A895E-ABA8-4E43-8E74-1A10FD9BEBB8}" type="presOf" srcId="{0EB660DF-76BE-49AC-846B-056932856221}" destId="{A97B0651-2BF0-4C6A-90CD-C8A7DD141ACD}" srcOrd="0" destOrd="0" presId="urn:microsoft.com/office/officeart/2018/2/layout/IconCircleList"/>
    <dgm:cxn modelId="{67C8D345-D1A5-4512-BA7C-51ABF2EB3415}" type="presOf" srcId="{9B5F983A-EFB0-4E1D-9634-F9B699A68EFA}" destId="{01EBB4E6-38EC-474D-85B9-DC77DC44A1EE}" srcOrd="0" destOrd="0" presId="urn:microsoft.com/office/officeart/2018/2/layout/IconCircleList"/>
    <dgm:cxn modelId="{54A30C69-9AAB-4056-B87E-622865ECD895}" type="presOf" srcId="{75792A72-406F-4E70-8AF5-0B1243BD778C}" destId="{996C0C95-B17E-4DFF-8272-771209C0DB79}" srcOrd="0" destOrd="0" presId="urn:microsoft.com/office/officeart/2018/2/layout/IconCircleList"/>
    <dgm:cxn modelId="{DB4B5E80-E852-433B-8CED-8A7BB6A9FE4F}" type="presOf" srcId="{37DC0E7F-47C2-4FFF-B697-32658FF52306}" destId="{D077E1B1-41D5-4F32-88F6-0F0A53692011}" srcOrd="0" destOrd="0" presId="urn:microsoft.com/office/officeart/2018/2/layout/IconCircleList"/>
    <dgm:cxn modelId="{525BBA86-0D9E-4ACD-83C9-F723DC08801F}" srcId="{40F7F7FB-910B-4500-8606-A39081A329BE}" destId="{37DC0E7F-47C2-4FFF-B697-32658FF52306}" srcOrd="0" destOrd="0" parTransId="{70A8B300-2B0C-41FF-828D-F5DFD7D905BD}" sibTransId="{3AC814D3-F36D-40FC-9787-7E2EB0C44D83}"/>
    <dgm:cxn modelId="{8F852094-6B8A-4132-8A9D-C767EAC1C612}" type="presOf" srcId="{961444EE-DFF9-4992-8EA4-9F9CA6F167C8}" destId="{05A61DFF-FE13-4721-82F3-619A84D34077}" srcOrd="0" destOrd="0" presId="urn:microsoft.com/office/officeart/2018/2/layout/IconCircleList"/>
    <dgm:cxn modelId="{0CBF56A5-FE78-43D5-B545-0A8181A2D72D}" type="presOf" srcId="{40F7F7FB-910B-4500-8606-A39081A329BE}" destId="{F62553B0-A7B5-4D29-B103-568E7DDF08A1}" srcOrd="0" destOrd="0" presId="urn:microsoft.com/office/officeart/2018/2/layout/IconCircleList"/>
    <dgm:cxn modelId="{64ABDCB1-587F-430E-90CE-5E674139523F}" type="presOf" srcId="{EAFDAEFA-9F86-44B1-8E6A-373A6423F236}" destId="{3A2A1604-ABCB-4B4E-ABBF-B65958900802}" srcOrd="0" destOrd="0" presId="urn:microsoft.com/office/officeart/2018/2/layout/IconCircleList"/>
    <dgm:cxn modelId="{5836EABE-B042-452B-A29D-41818A85E093}" type="presOf" srcId="{3AC814D3-F36D-40FC-9787-7E2EB0C44D83}" destId="{13648A36-DA45-4269-82B7-F103F44A5B9D}" srcOrd="0" destOrd="0" presId="urn:microsoft.com/office/officeart/2018/2/layout/IconCircleList"/>
    <dgm:cxn modelId="{B8DE5AC7-B7EC-4C13-96B0-5590013A078D}" srcId="{40F7F7FB-910B-4500-8606-A39081A329BE}" destId="{A3B0B236-A95D-449E-BE40-803D90885921}" srcOrd="5" destOrd="0" parTransId="{1D977F93-C02D-4460-96D8-A39CE9D66880}" sibTransId="{9418456E-D056-4266-BFE6-38E5B6423C17}"/>
    <dgm:cxn modelId="{237741EF-4B39-4C63-99E3-32C64191708A}" type="presOf" srcId="{BED9E8CB-0D03-4A21-9564-2D01B9A58235}" destId="{912A33B7-019E-4039-A826-5D73404BC720}" srcOrd="0" destOrd="0" presId="urn:microsoft.com/office/officeart/2018/2/layout/IconCircleList"/>
    <dgm:cxn modelId="{28FAB2F3-DD88-4439-959B-FC9EEE4BCC78}" srcId="{40F7F7FB-910B-4500-8606-A39081A329BE}" destId="{772A84DB-24D5-4A4C-BD3F-38016D67F839}" srcOrd="3" destOrd="0" parTransId="{3604D958-D53D-4C11-B4D6-18989659F706}" sibTransId="{9B5F983A-EFB0-4E1D-9634-F9B699A68EFA}"/>
    <dgm:cxn modelId="{04896AF9-9807-4A41-9E96-EE3FE15645EA}" srcId="{40F7F7FB-910B-4500-8606-A39081A329BE}" destId="{EAFDAEFA-9F86-44B1-8E6A-373A6423F236}" srcOrd="1" destOrd="0" parTransId="{C5F97FBC-B763-4221-B60A-32FC9DC9C4DF}" sibTransId="{BED9E8CB-0D03-4A21-9564-2D01B9A58235}"/>
    <dgm:cxn modelId="{2D852E0C-369E-4EA3-A5CB-7FF1D1E0DF8B}" type="presParOf" srcId="{F62553B0-A7B5-4D29-B103-568E7DDF08A1}" destId="{38B45246-1471-493A-AB79-1FCE3360ECFE}" srcOrd="0" destOrd="0" presId="urn:microsoft.com/office/officeart/2018/2/layout/IconCircleList"/>
    <dgm:cxn modelId="{7233C838-E2EA-4623-8DBD-919784898021}" type="presParOf" srcId="{38B45246-1471-493A-AB79-1FCE3360ECFE}" destId="{A8833DD6-27DA-42EE-B685-3A4829ADA1FE}" srcOrd="0" destOrd="0" presId="urn:microsoft.com/office/officeart/2018/2/layout/IconCircleList"/>
    <dgm:cxn modelId="{5E447539-B13B-4B5B-A497-364D717D59A1}" type="presParOf" srcId="{A8833DD6-27DA-42EE-B685-3A4829ADA1FE}" destId="{819386C3-4167-425D-A826-0C2CCEC0A6EA}" srcOrd="0" destOrd="0" presId="urn:microsoft.com/office/officeart/2018/2/layout/IconCircleList"/>
    <dgm:cxn modelId="{45C2DE6A-34D6-41EE-AA7A-D6ADB0A02D28}" type="presParOf" srcId="{A8833DD6-27DA-42EE-B685-3A4829ADA1FE}" destId="{974B0FB6-E2EA-4D15-BC13-296EC796F052}" srcOrd="1" destOrd="0" presId="urn:microsoft.com/office/officeart/2018/2/layout/IconCircleList"/>
    <dgm:cxn modelId="{52C5A87B-276D-4EFF-AB64-BB6AB5BE76CF}" type="presParOf" srcId="{A8833DD6-27DA-42EE-B685-3A4829ADA1FE}" destId="{9956A19A-9F72-41BB-A4B4-39232A29F855}" srcOrd="2" destOrd="0" presId="urn:microsoft.com/office/officeart/2018/2/layout/IconCircleList"/>
    <dgm:cxn modelId="{11C1BE49-BD35-4F08-82EC-5A775141604B}" type="presParOf" srcId="{A8833DD6-27DA-42EE-B685-3A4829ADA1FE}" destId="{D077E1B1-41D5-4F32-88F6-0F0A53692011}" srcOrd="3" destOrd="0" presId="urn:microsoft.com/office/officeart/2018/2/layout/IconCircleList"/>
    <dgm:cxn modelId="{E43917F8-2AEF-4638-9F32-DCDA4D56D2C2}" type="presParOf" srcId="{38B45246-1471-493A-AB79-1FCE3360ECFE}" destId="{13648A36-DA45-4269-82B7-F103F44A5B9D}" srcOrd="1" destOrd="0" presId="urn:microsoft.com/office/officeart/2018/2/layout/IconCircleList"/>
    <dgm:cxn modelId="{F6B1CC40-5EA7-4461-AA1B-F6C25E1ADB0A}" type="presParOf" srcId="{38B45246-1471-493A-AB79-1FCE3360ECFE}" destId="{83767C73-2B1A-4A93-8AAA-DDF4FB7FFE06}" srcOrd="2" destOrd="0" presId="urn:microsoft.com/office/officeart/2018/2/layout/IconCircleList"/>
    <dgm:cxn modelId="{F6482B49-9A7A-4CCC-95AB-FD4B974D26D6}" type="presParOf" srcId="{83767C73-2B1A-4A93-8AAA-DDF4FB7FFE06}" destId="{A49CC104-1452-4E07-B6B2-85DAB864F717}" srcOrd="0" destOrd="0" presId="urn:microsoft.com/office/officeart/2018/2/layout/IconCircleList"/>
    <dgm:cxn modelId="{B068DADC-3426-4B73-807D-4A0500BD3EC3}" type="presParOf" srcId="{83767C73-2B1A-4A93-8AAA-DDF4FB7FFE06}" destId="{8D646EEE-CD13-4BF6-A681-3D1D9C470FA4}" srcOrd="1" destOrd="0" presId="urn:microsoft.com/office/officeart/2018/2/layout/IconCircleList"/>
    <dgm:cxn modelId="{70FAB589-42D1-4ED7-835B-707751D86CB3}" type="presParOf" srcId="{83767C73-2B1A-4A93-8AAA-DDF4FB7FFE06}" destId="{A47DAF96-C564-4BB5-954C-C353D38A9007}" srcOrd="2" destOrd="0" presId="urn:microsoft.com/office/officeart/2018/2/layout/IconCircleList"/>
    <dgm:cxn modelId="{C1144ADF-ECC2-4C40-A5F1-4539DA42BFB9}" type="presParOf" srcId="{83767C73-2B1A-4A93-8AAA-DDF4FB7FFE06}" destId="{3A2A1604-ABCB-4B4E-ABBF-B65958900802}" srcOrd="3" destOrd="0" presId="urn:microsoft.com/office/officeart/2018/2/layout/IconCircleList"/>
    <dgm:cxn modelId="{8A061EC3-95BB-43EE-8380-98798DBB4701}" type="presParOf" srcId="{38B45246-1471-493A-AB79-1FCE3360ECFE}" destId="{912A33B7-019E-4039-A826-5D73404BC720}" srcOrd="3" destOrd="0" presId="urn:microsoft.com/office/officeart/2018/2/layout/IconCircleList"/>
    <dgm:cxn modelId="{27004099-1072-40B6-BD2A-C10895F84EBC}" type="presParOf" srcId="{38B45246-1471-493A-AB79-1FCE3360ECFE}" destId="{F4E61E03-41A7-4AC0-A8C3-22E1E1605D3D}" srcOrd="4" destOrd="0" presId="urn:microsoft.com/office/officeart/2018/2/layout/IconCircleList"/>
    <dgm:cxn modelId="{C003604C-4F81-4CB3-AE66-0DB603F735FF}" type="presParOf" srcId="{F4E61E03-41A7-4AC0-A8C3-22E1E1605D3D}" destId="{62FAB1AD-8253-46A1-B5C4-085D8E8ACC6A}" srcOrd="0" destOrd="0" presId="urn:microsoft.com/office/officeart/2018/2/layout/IconCircleList"/>
    <dgm:cxn modelId="{EFC55B8A-19C6-4059-BD6C-D27CFA19E157}" type="presParOf" srcId="{F4E61E03-41A7-4AC0-A8C3-22E1E1605D3D}" destId="{3C580CFE-2FAE-408A-B9CE-D5471C29CA29}" srcOrd="1" destOrd="0" presId="urn:microsoft.com/office/officeart/2018/2/layout/IconCircleList"/>
    <dgm:cxn modelId="{CC934E19-44E2-452E-9F15-9B3F1A54E375}" type="presParOf" srcId="{F4E61E03-41A7-4AC0-A8C3-22E1E1605D3D}" destId="{31F2D48C-252E-4AF6-9320-F15E2D34D57E}" srcOrd="2" destOrd="0" presId="urn:microsoft.com/office/officeart/2018/2/layout/IconCircleList"/>
    <dgm:cxn modelId="{A0369DA8-24EB-45B6-8CA8-0C216F303992}" type="presParOf" srcId="{F4E61E03-41A7-4AC0-A8C3-22E1E1605D3D}" destId="{A97B0651-2BF0-4C6A-90CD-C8A7DD141ACD}" srcOrd="3" destOrd="0" presId="urn:microsoft.com/office/officeart/2018/2/layout/IconCircleList"/>
    <dgm:cxn modelId="{86B05D6D-4664-4776-BFE1-BAF2B23FEB7C}" type="presParOf" srcId="{38B45246-1471-493A-AB79-1FCE3360ECFE}" destId="{1A760A55-1ECD-49CC-8940-1A731D70DD7A}" srcOrd="5" destOrd="0" presId="urn:microsoft.com/office/officeart/2018/2/layout/IconCircleList"/>
    <dgm:cxn modelId="{F8D14030-3CDD-419C-8889-F41714B8B8FC}" type="presParOf" srcId="{38B45246-1471-493A-AB79-1FCE3360ECFE}" destId="{1CEBCD7B-3639-4C64-8144-0D6DFB577824}" srcOrd="6" destOrd="0" presId="urn:microsoft.com/office/officeart/2018/2/layout/IconCircleList"/>
    <dgm:cxn modelId="{17A45880-6872-4C05-87DB-E891361F91AB}" type="presParOf" srcId="{1CEBCD7B-3639-4C64-8144-0D6DFB577824}" destId="{96914CD5-F3F4-4FAC-8DFC-2DB927CAA58E}" srcOrd="0" destOrd="0" presId="urn:microsoft.com/office/officeart/2018/2/layout/IconCircleList"/>
    <dgm:cxn modelId="{2414EED2-8CCF-442E-9854-A65204C8BE42}" type="presParOf" srcId="{1CEBCD7B-3639-4C64-8144-0D6DFB577824}" destId="{19538F9D-A37C-48C9-950F-730FFB32DBD0}" srcOrd="1" destOrd="0" presId="urn:microsoft.com/office/officeart/2018/2/layout/IconCircleList"/>
    <dgm:cxn modelId="{A5F30645-B606-4F7C-9731-26656915A808}" type="presParOf" srcId="{1CEBCD7B-3639-4C64-8144-0D6DFB577824}" destId="{72F0AA7B-E0CD-4BE6-9686-58D6D1C2A39B}" srcOrd="2" destOrd="0" presId="urn:microsoft.com/office/officeart/2018/2/layout/IconCircleList"/>
    <dgm:cxn modelId="{005E76EB-CE87-468A-BC7E-E76FAD005D00}" type="presParOf" srcId="{1CEBCD7B-3639-4C64-8144-0D6DFB577824}" destId="{E459EE75-4FE3-490C-A24E-46A02ABE900E}" srcOrd="3" destOrd="0" presId="urn:microsoft.com/office/officeart/2018/2/layout/IconCircleList"/>
    <dgm:cxn modelId="{3FCB634E-65A7-4D3C-A6AE-70A6AFDCD8EF}" type="presParOf" srcId="{38B45246-1471-493A-AB79-1FCE3360ECFE}" destId="{01EBB4E6-38EC-474D-85B9-DC77DC44A1EE}" srcOrd="7" destOrd="0" presId="urn:microsoft.com/office/officeart/2018/2/layout/IconCircleList"/>
    <dgm:cxn modelId="{628256ED-9327-4B48-AA9E-940DC89CAB36}" type="presParOf" srcId="{38B45246-1471-493A-AB79-1FCE3360ECFE}" destId="{4D2DCB42-D269-401C-8AB6-08F4136285C2}" srcOrd="8" destOrd="0" presId="urn:microsoft.com/office/officeart/2018/2/layout/IconCircleList"/>
    <dgm:cxn modelId="{267FDA18-1C9B-492F-B766-4F6970B02AFD}" type="presParOf" srcId="{4D2DCB42-D269-401C-8AB6-08F4136285C2}" destId="{894A88F6-E234-4C87-8343-2EA65818882B}" srcOrd="0" destOrd="0" presId="urn:microsoft.com/office/officeart/2018/2/layout/IconCircleList"/>
    <dgm:cxn modelId="{1522A169-35CB-442B-A466-CD33A5BD9F32}" type="presParOf" srcId="{4D2DCB42-D269-401C-8AB6-08F4136285C2}" destId="{C4AB39BC-6E0A-4D11-9E44-2E75B1137483}" srcOrd="1" destOrd="0" presId="urn:microsoft.com/office/officeart/2018/2/layout/IconCircleList"/>
    <dgm:cxn modelId="{16BA8B86-0FC7-4679-80F1-8042372E891F}" type="presParOf" srcId="{4D2DCB42-D269-401C-8AB6-08F4136285C2}" destId="{435A2001-1031-49EF-B55F-DB92D4055717}" srcOrd="2" destOrd="0" presId="urn:microsoft.com/office/officeart/2018/2/layout/IconCircleList"/>
    <dgm:cxn modelId="{BD22FD75-EA45-40CD-AA34-8A749BA5CDE2}" type="presParOf" srcId="{4D2DCB42-D269-401C-8AB6-08F4136285C2}" destId="{05A61DFF-FE13-4721-82F3-619A84D34077}" srcOrd="3" destOrd="0" presId="urn:microsoft.com/office/officeart/2018/2/layout/IconCircleList"/>
    <dgm:cxn modelId="{923FAE52-C3E6-4BA4-AE1D-DD8759A33DC6}" type="presParOf" srcId="{38B45246-1471-493A-AB79-1FCE3360ECFE}" destId="{996C0C95-B17E-4DFF-8272-771209C0DB79}" srcOrd="9" destOrd="0" presId="urn:microsoft.com/office/officeart/2018/2/layout/IconCircleList"/>
    <dgm:cxn modelId="{D7F9EB82-500B-437E-9268-013B4ECF50B5}" type="presParOf" srcId="{38B45246-1471-493A-AB79-1FCE3360ECFE}" destId="{2282BB14-2B29-41CD-AFDE-B921870C0635}" srcOrd="10" destOrd="0" presId="urn:microsoft.com/office/officeart/2018/2/layout/IconCircleList"/>
    <dgm:cxn modelId="{30955CE8-E7A4-4FB3-AF30-5808B9396AEE}" type="presParOf" srcId="{2282BB14-2B29-41CD-AFDE-B921870C0635}" destId="{735E5D48-4AFC-4D73-9A19-2FBE49EAC8CA}" srcOrd="0" destOrd="0" presId="urn:microsoft.com/office/officeart/2018/2/layout/IconCircleList"/>
    <dgm:cxn modelId="{839D8D21-420B-441B-8FBF-8C798EDFB5B5}" type="presParOf" srcId="{2282BB14-2B29-41CD-AFDE-B921870C0635}" destId="{1CF8B2F2-3925-478C-8EB5-E7FBCC9C7C8B}" srcOrd="1" destOrd="0" presId="urn:microsoft.com/office/officeart/2018/2/layout/IconCircleList"/>
    <dgm:cxn modelId="{50A25471-5150-4366-9272-5BD92D2B265C}" type="presParOf" srcId="{2282BB14-2B29-41CD-AFDE-B921870C0635}" destId="{BB42B0E2-C6E3-49F7-91D0-6F144D005113}" srcOrd="2" destOrd="0" presId="urn:microsoft.com/office/officeart/2018/2/layout/IconCircleList"/>
    <dgm:cxn modelId="{5E9EA9E5-0283-4B93-A0F8-03BD73CEC810}" type="presParOf" srcId="{2282BB14-2B29-41CD-AFDE-B921870C0635}" destId="{DA0F0696-5D8D-44C9-B909-C4D1735A84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D7AEF-CAA3-4B8F-A6AF-5564FC102CC1}">
      <dsp:nvSpPr>
        <dsp:cNvPr id="0" name=""/>
        <dsp:cNvSpPr/>
      </dsp:nvSpPr>
      <dsp:spPr>
        <a:xfrm>
          <a:off x="0" y="1707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562FE-1ADD-460C-B3A1-FD2605D5A11B}">
      <dsp:nvSpPr>
        <dsp:cNvPr id="0" name=""/>
        <dsp:cNvSpPr/>
      </dsp:nvSpPr>
      <dsp:spPr>
        <a:xfrm>
          <a:off x="261830" y="196457"/>
          <a:ext cx="476055" cy="4760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1000F-7376-44E5-9362-060DD5547167}">
      <dsp:nvSpPr>
        <dsp:cNvPr id="0" name=""/>
        <dsp:cNvSpPr/>
      </dsp:nvSpPr>
      <dsp:spPr>
        <a:xfrm>
          <a:off x="999715" y="1707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Self-paced Learning</a:t>
          </a:r>
          <a:r>
            <a:rPr lang="en-US" sz="1600" kern="1200" dirty="0"/>
            <a:t>: Using online learning tools to pick-up on new skills.</a:t>
          </a:r>
        </a:p>
      </dsp:txBody>
      <dsp:txXfrm>
        <a:off x="999715" y="1707"/>
        <a:ext cx="9087983" cy="865554"/>
      </dsp:txXfrm>
    </dsp:sp>
    <dsp:sp modelId="{50E025D4-867B-433A-A6D2-56F703A820CD}">
      <dsp:nvSpPr>
        <dsp:cNvPr id="0" name=""/>
        <dsp:cNvSpPr/>
      </dsp:nvSpPr>
      <dsp:spPr>
        <a:xfrm>
          <a:off x="0" y="1083651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ED1DE-851E-4BAC-A91F-0774A8DDD322}">
      <dsp:nvSpPr>
        <dsp:cNvPr id="0" name=""/>
        <dsp:cNvSpPr/>
      </dsp:nvSpPr>
      <dsp:spPr>
        <a:xfrm>
          <a:off x="261830" y="1278400"/>
          <a:ext cx="476055" cy="476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92673-7D48-4B36-89CE-282AC9887AF4}">
      <dsp:nvSpPr>
        <dsp:cNvPr id="0" name=""/>
        <dsp:cNvSpPr/>
      </dsp:nvSpPr>
      <dsp:spPr>
        <a:xfrm>
          <a:off x="999715" y="1083651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Project Based Learning:</a:t>
          </a:r>
          <a:r>
            <a:rPr lang="en-US" sz="1600" kern="1200" dirty="0"/>
            <a:t> Work on a personal project and target to use a new language and framework. Working through the problems will help you understand strengths and weaknesses.</a:t>
          </a:r>
        </a:p>
      </dsp:txBody>
      <dsp:txXfrm>
        <a:off x="999715" y="1083651"/>
        <a:ext cx="9087983" cy="865554"/>
      </dsp:txXfrm>
    </dsp:sp>
    <dsp:sp modelId="{71694F4A-A37D-4300-A963-52DEADD05871}">
      <dsp:nvSpPr>
        <dsp:cNvPr id="0" name=""/>
        <dsp:cNvSpPr/>
      </dsp:nvSpPr>
      <dsp:spPr>
        <a:xfrm>
          <a:off x="0" y="2165594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8E18-AA36-474A-AC54-6EF13F3232DA}">
      <dsp:nvSpPr>
        <dsp:cNvPr id="0" name=""/>
        <dsp:cNvSpPr/>
      </dsp:nvSpPr>
      <dsp:spPr>
        <a:xfrm>
          <a:off x="261830" y="2360344"/>
          <a:ext cx="476055" cy="4760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A4D1-DFF2-46E8-8D24-E5C7193CD3AC}">
      <dsp:nvSpPr>
        <dsp:cNvPr id="0" name=""/>
        <dsp:cNvSpPr/>
      </dsp:nvSpPr>
      <dsp:spPr>
        <a:xfrm>
          <a:off x="999715" y="2165594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Open-Source Contribution:</a:t>
          </a:r>
          <a:r>
            <a:rPr lang="en-US" sz="1600" kern="1200" dirty="0"/>
            <a:t> Look for Open-Source project that you might be interested or able to contribute to. This is a win-win with feedback from more experienced developers with the framework.</a:t>
          </a:r>
        </a:p>
      </dsp:txBody>
      <dsp:txXfrm>
        <a:off x="999715" y="2165594"/>
        <a:ext cx="9087983" cy="865554"/>
      </dsp:txXfrm>
    </dsp:sp>
    <dsp:sp modelId="{4866D42D-B58F-44BE-950E-DE9531F5FD8B}">
      <dsp:nvSpPr>
        <dsp:cNvPr id="0" name=""/>
        <dsp:cNvSpPr/>
      </dsp:nvSpPr>
      <dsp:spPr>
        <a:xfrm>
          <a:off x="0" y="3247537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B45C5-7943-49F5-949E-13DF3E3F0FDD}">
      <dsp:nvSpPr>
        <dsp:cNvPr id="0" name=""/>
        <dsp:cNvSpPr/>
      </dsp:nvSpPr>
      <dsp:spPr>
        <a:xfrm>
          <a:off x="261830" y="3442287"/>
          <a:ext cx="476055" cy="4760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A7684-C000-48E8-9344-0FFFC4E0C722}">
      <dsp:nvSpPr>
        <dsp:cNvPr id="0" name=""/>
        <dsp:cNvSpPr/>
      </dsp:nvSpPr>
      <dsp:spPr>
        <a:xfrm>
          <a:off x="999715" y="3247537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Community Driven:</a:t>
          </a:r>
          <a:r>
            <a:rPr lang="en-US" sz="1600" kern="1200" dirty="0"/>
            <a:t> Attend or join learning groups focused on solving problems with the better solution for the situation. Use these discussions to grow your curiosity and gain insights.</a:t>
          </a:r>
        </a:p>
      </dsp:txBody>
      <dsp:txXfrm>
        <a:off x="999715" y="3247537"/>
        <a:ext cx="9087983" cy="865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D7CF2-1207-4B87-8B40-4BE79011EC7F}">
      <dsp:nvSpPr>
        <dsp:cNvPr id="0" name=""/>
        <dsp:cNvSpPr/>
      </dsp:nvSpPr>
      <dsp:spPr>
        <a:xfrm>
          <a:off x="0" y="502"/>
          <a:ext cx="10087699" cy="11753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ED094-3117-4E66-B673-516C51945966}">
      <dsp:nvSpPr>
        <dsp:cNvPr id="0" name=""/>
        <dsp:cNvSpPr/>
      </dsp:nvSpPr>
      <dsp:spPr>
        <a:xfrm>
          <a:off x="355549" y="264960"/>
          <a:ext cx="646453" cy="646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E9BB1-C2F1-4153-93CC-7E5C74AEE5FE}">
      <dsp:nvSpPr>
        <dsp:cNvPr id="0" name=""/>
        <dsp:cNvSpPr/>
      </dsp:nvSpPr>
      <dsp:spPr>
        <a:xfrm>
          <a:off x="1357552" y="502"/>
          <a:ext cx="8730146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One of the newest set of tools that have come into our arsenal for this is Copilot and other AI-Powered tools. Learning to ask the question in a way for the LLM to respond is a new skillset to develop but will pay off as these tools increase in efficacy over time.</a:t>
          </a:r>
        </a:p>
      </dsp:txBody>
      <dsp:txXfrm>
        <a:off x="1357552" y="502"/>
        <a:ext cx="8730146" cy="1175370"/>
      </dsp:txXfrm>
    </dsp:sp>
    <dsp:sp modelId="{DAF39FAF-04CE-4653-9F94-483EFC41F3C7}">
      <dsp:nvSpPr>
        <dsp:cNvPr id="0" name=""/>
        <dsp:cNvSpPr/>
      </dsp:nvSpPr>
      <dsp:spPr>
        <a:xfrm>
          <a:off x="0" y="1469714"/>
          <a:ext cx="10087699" cy="11753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7FBD2-43EA-4C8E-9003-6CAD93393257}">
      <dsp:nvSpPr>
        <dsp:cNvPr id="0" name=""/>
        <dsp:cNvSpPr/>
      </dsp:nvSpPr>
      <dsp:spPr>
        <a:xfrm>
          <a:off x="355549" y="1734173"/>
          <a:ext cx="646453" cy="646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09339-EA5F-4AE8-BBE6-4D6BEC267666}">
      <dsp:nvSpPr>
        <dsp:cNvPr id="0" name=""/>
        <dsp:cNvSpPr/>
      </dsp:nvSpPr>
      <dsp:spPr>
        <a:xfrm>
          <a:off x="1357552" y="1469714"/>
          <a:ext cx="8730146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 to craft prompts for AI-Powered tools is a skill that requires finesse. A strategy for me has been using an explanation in what I want to do in general engineering principles or in the way I know to use within the confines of my “home” language, then using it to explain the answer as well.</a:t>
          </a:r>
        </a:p>
      </dsp:txBody>
      <dsp:txXfrm>
        <a:off x="1357552" y="1469714"/>
        <a:ext cx="8730146" cy="1175370"/>
      </dsp:txXfrm>
    </dsp:sp>
    <dsp:sp modelId="{25B7465D-2819-4D6B-B415-A85DDEFD0EFA}">
      <dsp:nvSpPr>
        <dsp:cNvPr id="0" name=""/>
        <dsp:cNvSpPr/>
      </dsp:nvSpPr>
      <dsp:spPr>
        <a:xfrm>
          <a:off x="0" y="2938927"/>
          <a:ext cx="10087699" cy="11753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A6868-208A-4429-96A7-D97B0E71096E}">
      <dsp:nvSpPr>
        <dsp:cNvPr id="0" name=""/>
        <dsp:cNvSpPr/>
      </dsp:nvSpPr>
      <dsp:spPr>
        <a:xfrm>
          <a:off x="355549" y="3203385"/>
          <a:ext cx="646453" cy="646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C0132-3ED8-40CC-A5A0-3E200879B9B9}">
      <dsp:nvSpPr>
        <dsp:cNvPr id="0" name=""/>
        <dsp:cNvSpPr/>
      </dsp:nvSpPr>
      <dsp:spPr>
        <a:xfrm>
          <a:off x="1357552" y="2938927"/>
          <a:ext cx="8730146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Note: I do not take code suggestions as more than templates. I have learned to ask the tool to provide more context and sources to understand the result and will normally have to make some minor adjustments.</a:t>
          </a:r>
          <a:endParaRPr lang="en-US" sz="1600" kern="1200" dirty="0"/>
        </a:p>
      </dsp:txBody>
      <dsp:txXfrm>
        <a:off x="1357552" y="2938927"/>
        <a:ext cx="8730146" cy="1175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386C3-4167-425D-A826-0C2CCEC0A6EA}">
      <dsp:nvSpPr>
        <dsp:cNvPr id="0" name=""/>
        <dsp:cNvSpPr/>
      </dsp:nvSpPr>
      <dsp:spPr>
        <a:xfrm>
          <a:off x="1711706" y="34479"/>
          <a:ext cx="882269" cy="882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0FB6-E2EA-4D15-BC13-296EC796F052}">
      <dsp:nvSpPr>
        <dsp:cNvPr id="0" name=""/>
        <dsp:cNvSpPr/>
      </dsp:nvSpPr>
      <dsp:spPr>
        <a:xfrm>
          <a:off x="1896983" y="219756"/>
          <a:ext cx="511716" cy="511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7E1B1-41D5-4F32-88F6-0F0A53692011}">
      <dsp:nvSpPr>
        <dsp:cNvPr id="0" name=""/>
        <dsp:cNvSpPr/>
      </dsp:nvSpPr>
      <dsp:spPr>
        <a:xfrm>
          <a:off x="2783033" y="34479"/>
          <a:ext cx="2079635" cy="8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There are lots of content providers out there to distribute the content, find the one that works for you</a:t>
          </a:r>
        </a:p>
      </dsp:txBody>
      <dsp:txXfrm>
        <a:off x="2783033" y="34479"/>
        <a:ext cx="2079635" cy="882269"/>
      </dsp:txXfrm>
    </dsp:sp>
    <dsp:sp modelId="{A49CC104-1452-4E07-B6B2-85DAB864F717}">
      <dsp:nvSpPr>
        <dsp:cNvPr id="0" name=""/>
        <dsp:cNvSpPr/>
      </dsp:nvSpPr>
      <dsp:spPr>
        <a:xfrm>
          <a:off x="5225029" y="34479"/>
          <a:ext cx="882269" cy="882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46EEE-CD13-4BF6-A681-3D1D9C470FA4}">
      <dsp:nvSpPr>
        <dsp:cNvPr id="0" name=""/>
        <dsp:cNvSpPr/>
      </dsp:nvSpPr>
      <dsp:spPr>
        <a:xfrm>
          <a:off x="5410306" y="219756"/>
          <a:ext cx="511716" cy="511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A1604-ABCB-4B4E-ABBF-B65958900802}">
      <dsp:nvSpPr>
        <dsp:cNvPr id="0" name=""/>
        <dsp:cNvSpPr/>
      </dsp:nvSpPr>
      <dsp:spPr>
        <a:xfrm>
          <a:off x="6296357" y="34479"/>
          <a:ext cx="2079635" cy="8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Don’t limit yourself to only tutorial videos, look for tools that will help test your knowledge.</a:t>
          </a:r>
        </a:p>
      </dsp:txBody>
      <dsp:txXfrm>
        <a:off x="6296357" y="34479"/>
        <a:ext cx="2079635" cy="882269"/>
      </dsp:txXfrm>
    </dsp:sp>
    <dsp:sp modelId="{62FAB1AD-8253-46A1-B5C4-085D8E8ACC6A}">
      <dsp:nvSpPr>
        <dsp:cNvPr id="0" name=""/>
        <dsp:cNvSpPr/>
      </dsp:nvSpPr>
      <dsp:spPr>
        <a:xfrm>
          <a:off x="1711706" y="1616265"/>
          <a:ext cx="882269" cy="882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80CFE-2FAE-408A-B9CE-D5471C29CA29}">
      <dsp:nvSpPr>
        <dsp:cNvPr id="0" name=""/>
        <dsp:cNvSpPr/>
      </dsp:nvSpPr>
      <dsp:spPr>
        <a:xfrm>
          <a:off x="1896983" y="1801541"/>
          <a:ext cx="511716" cy="511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0651-2BF0-4C6A-90CD-C8A7DD141ACD}">
      <dsp:nvSpPr>
        <dsp:cNvPr id="0" name=""/>
        <dsp:cNvSpPr/>
      </dsp:nvSpPr>
      <dsp:spPr>
        <a:xfrm>
          <a:off x="2783033" y="1616265"/>
          <a:ext cx="2079635" cy="8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Anecdote:</a:t>
          </a:r>
          <a:r>
            <a:rPr lang="en-US" sz="1100" kern="1200" dirty="0"/>
            <a:t> </a:t>
          </a:r>
          <a:r>
            <a:rPr lang="en-US" sz="1100" i="1" kern="1200" dirty="0"/>
            <a:t>When I took a quiz in Pluralsight on Java-Spring I scored in the intermediate range because I could infer the functionality of the notation.</a:t>
          </a:r>
          <a:endParaRPr lang="en-US" sz="1100" kern="1200" dirty="0"/>
        </a:p>
      </dsp:txBody>
      <dsp:txXfrm>
        <a:off x="2783033" y="1616265"/>
        <a:ext cx="2079635" cy="882269"/>
      </dsp:txXfrm>
    </dsp:sp>
    <dsp:sp modelId="{96914CD5-F3F4-4FAC-8DFC-2DB927CAA58E}">
      <dsp:nvSpPr>
        <dsp:cNvPr id="0" name=""/>
        <dsp:cNvSpPr/>
      </dsp:nvSpPr>
      <dsp:spPr>
        <a:xfrm>
          <a:off x="5225029" y="1616265"/>
          <a:ext cx="882269" cy="882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38F9D-A37C-48C9-950F-730FFB32DBD0}">
      <dsp:nvSpPr>
        <dsp:cNvPr id="0" name=""/>
        <dsp:cNvSpPr/>
      </dsp:nvSpPr>
      <dsp:spPr>
        <a:xfrm>
          <a:off x="5410306" y="1801541"/>
          <a:ext cx="511716" cy="511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9EE75-4FE3-490C-A24E-46A02ABE900E}">
      <dsp:nvSpPr>
        <dsp:cNvPr id="0" name=""/>
        <dsp:cNvSpPr/>
      </dsp:nvSpPr>
      <dsp:spPr>
        <a:xfrm>
          <a:off x="6296357" y="1616265"/>
          <a:ext cx="2079635" cy="8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Most major frameworks have documentation available on starting development, use those as the primers</a:t>
          </a:r>
        </a:p>
      </dsp:txBody>
      <dsp:txXfrm>
        <a:off x="6296357" y="1616265"/>
        <a:ext cx="2079635" cy="882269"/>
      </dsp:txXfrm>
    </dsp:sp>
    <dsp:sp modelId="{894A88F6-E234-4C87-8343-2EA65818882B}">
      <dsp:nvSpPr>
        <dsp:cNvPr id="0" name=""/>
        <dsp:cNvSpPr/>
      </dsp:nvSpPr>
      <dsp:spPr>
        <a:xfrm>
          <a:off x="1711706" y="3198050"/>
          <a:ext cx="882269" cy="882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B39BC-6E0A-4D11-9E44-2E75B1137483}">
      <dsp:nvSpPr>
        <dsp:cNvPr id="0" name=""/>
        <dsp:cNvSpPr/>
      </dsp:nvSpPr>
      <dsp:spPr>
        <a:xfrm>
          <a:off x="1896983" y="3383327"/>
          <a:ext cx="511716" cy="511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1DFF-FE13-4721-82F3-619A84D34077}">
      <dsp:nvSpPr>
        <dsp:cNvPr id="0" name=""/>
        <dsp:cNvSpPr/>
      </dsp:nvSpPr>
      <dsp:spPr>
        <a:xfrm>
          <a:off x="2783033" y="3198050"/>
          <a:ext cx="2079635" cy="8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Learning on how to find the documentation and how to navigate it is the key skill here, not memorizing how to do something in a specific version of the framework</a:t>
          </a:r>
        </a:p>
      </dsp:txBody>
      <dsp:txXfrm>
        <a:off x="2783033" y="3198050"/>
        <a:ext cx="2079635" cy="882269"/>
      </dsp:txXfrm>
    </dsp:sp>
    <dsp:sp modelId="{735E5D48-4AFC-4D73-9A19-2FBE49EAC8CA}">
      <dsp:nvSpPr>
        <dsp:cNvPr id="0" name=""/>
        <dsp:cNvSpPr/>
      </dsp:nvSpPr>
      <dsp:spPr>
        <a:xfrm>
          <a:off x="5225029" y="3198050"/>
          <a:ext cx="882269" cy="8822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8B2F2-3925-478C-8EB5-E7FBCC9C7C8B}">
      <dsp:nvSpPr>
        <dsp:cNvPr id="0" name=""/>
        <dsp:cNvSpPr/>
      </dsp:nvSpPr>
      <dsp:spPr>
        <a:xfrm>
          <a:off x="5410306" y="3383327"/>
          <a:ext cx="511716" cy="511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F0696-5D8D-44C9-B909-C4D1735A841C}">
      <dsp:nvSpPr>
        <dsp:cNvPr id="0" name=""/>
        <dsp:cNvSpPr/>
      </dsp:nvSpPr>
      <dsp:spPr>
        <a:xfrm>
          <a:off x="6296357" y="3198050"/>
          <a:ext cx="2079635" cy="8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Take the time, do the tutorials, try out some of the items – I’ve gotten the most value by doing the tutorials and experimenting with it to see things change</a:t>
          </a:r>
        </a:p>
      </dsp:txBody>
      <dsp:txXfrm>
        <a:off x="6296357" y="3198050"/>
        <a:ext cx="2079635" cy="88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la.com/insights/the-real-cost-of-aging-it-systems-part-one-how-outdated-it-burdens-budgets" TargetMode="External"/><Relationship Id="rId2" Type="http://schemas.openxmlformats.org/officeDocument/2006/relationships/hyperlink" Target="https://www.unqork.com/resource-center/blogs/the-true-costs-of-maintaining-legacy-systems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10184347" cy="3080335"/>
          </a:xfrm>
        </p:spPr>
        <p:txBody>
          <a:bodyPr/>
          <a:lstStyle/>
          <a:p>
            <a:r>
              <a:rPr lang="en-US" dirty="0"/>
              <a:t>Beyond Borders: Expanding Skill Sets in Software Engineering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74AC76-755D-5165-39ED-B0145D70E6BA}"/>
              </a:ext>
            </a:extLst>
          </p:cNvPr>
          <p:cNvSpPr txBox="1">
            <a:spLocks/>
          </p:cNvSpPr>
          <p:nvPr/>
        </p:nvSpPr>
        <p:spPr>
          <a:xfrm>
            <a:off x="1880557" y="3636205"/>
            <a:ext cx="9169879" cy="28639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A talk about expansive thinking and breaking down the silos.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By: Amber Harbarger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96343-07FB-4F12-6EF9-DC46776F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Community Building Tenants</a:t>
            </a:r>
          </a:p>
        </p:txBody>
      </p:sp>
      <p:pic>
        <p:nvPicPr>
          <p:cNvPr id="8" name="Picture Placeholder 7" descr="A person and person sitting at podiums with microphones&#10;&#10;Description automatically generated">
            <a:extLst>
              <a:ext uri="{FF2B5EF4-FFF2-40B4-BE49-F238E27FC236}">
                <a16:creationId xmlns:a16="http://schemas.microsoft.com/office/drawing/2014/main" id="{08F7D948-73AF-42F3-7853-2F647D4450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3033" y="2327440"/>
            <a:ext cx="4040574" cy="4040574"/>
          </a:xfr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64583-C159-D667-A709-734040C24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>
            <a:normAutofit/>
          </a:bodyPr>
          <a:lstStyle/>
          <a:p>
            <a:r>
              <a:rPr lang="en-US" sz="1500" dirty="0"/>
              <a:t>When we build these communities, we should follow these tenants: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Breaking Down Silos:</a:t>
            </a:r>
            <a:r>
              <a:rPr lang="en-US" sz="1500" dirty="0"/>
              <a:t> This is arguably the most important tenant. When we meet and collaborate, understand that the other person isn’t a .NET or Java developer, but a software engineer.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Encouraging Inclusive Discussions:</a:t>
            </a:r>
            <a:r>
              <a:rPr lang="en-US" sz="1500" dirty="0"/>
              <a:t> When having discussions, don’t block out a response or a thought based on a tech stack, listen to the suggestion and listen to the rationale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Knowledge Sharing:</a:t>
            </a:r>
            <a:r>
              <a:rPr lang="en-US" sz="1500" dirty="0"/>
              <a:t> For us to learn, giving others a chance to share their knowledge and experience is pivotal. Focus on the design principles and examine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44855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B3E6AE-574F-ADF1-D697-2644A5E1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E2F4D-DD62-F2B1-833F-311F215B9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Dogma does exist and is a threat for the software engineering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Languages and Frameworks are simply tools, learning to use more tools will improve our ability to use the right tool for the right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the tools available to us will help us diversify our skillset and grow as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the community and engaging in solution driven discussions will be more fruitful than preaching dogma.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B5BC750-401A-B728-9A02-A1E346B387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3725" r="6213" b="-2"/>
          <a:stretch/>
        </p:blipFill>
        <p:spPr>
          <a:xfrm>
            <a:off x="6723402" y="2327441"/>
            <a:ext cx="4846320" cy="4040574"/>
          </a:xfrm>
          <a:noFill/>
        </p:spPr>
      </p:pic>
    </p:spTree>
    <p:extLst>
      <p:ext uri="{BB962C8B-B14F-4D97-AF65-F5344CB8AC3E}">
        <p14:creationId xmlns:p14="http://schemas.microsoft.com/office/powerpoint/2010/main" val="273825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432FC8-55AC-05F8-085D-261A8FB4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Call to Action &amp; final Thought</a:t>
            </a:r>
          </a:p>
        </p:txBody>
      </p:sp>
      <p:pic>
        <p:nvPicPr>
          <p:cNvPr id="11" name="Picture Placeholder 10" descr="A glowing lines and a face&#10;&#10;Description automatically generated with medium confidence">
            <a:extLst>
              <a:ext uri="{FF2B5EF4-FFF2-40B4-BE49-F238E27FC236}">
                <a16:creationId xmlns:a16="http://schemas.microsoft.com/office/drawing/2014/main" id="{25612A94-6162-7289-6C52-12C985B710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082" r="16918" b="1"/>
          <a:stretch/>
        </p:blipFill>
        <p:spPr>
          <a:xfrm>
            <a:off x="1280160" y="2530058"/>
            <a:ext cx="3707972" cy="3707971"/>
          </a:xfr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9B2DB8-F7B6-07C3-867E-9878F82CCE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>
            <a:normAutofit/>
          </a:bodyPr>
          <a:lstStyle/>
          <a:p>
            <a:r>
              <a:rPr lang="en-US" sz="1500" dirty="0"/>
              <a:t>I would encourage everyone in the room over the month to take some time and read up on a different framework or language. Follow the documentation and tutorial and try it out.</a:t>
            </a:r>
          </a:p>
          <a:p>
            <a:endParaRPr lang="en-US" sz="1500" dirty="0"/>
          </a:p>
          <a:p>
            <a:r>
              <a:rPr lang="en-US" sz="1500" b="1" dirty="0"/>
              <a:t>Quote:</a:t>
            </a:r>
          </a:p>
          <a:p>
            <a:r>
              <a:rPr lang="en-US" sz="1500" dirty="0"/>
              <a:t>As engineers, our greatest strength lies in our adaptability. When we confine ourselves to a single tool, we not only limit our ability to solve problems effectively but also narrow the scope of opportunities that come our way. By embracing a diverse set of skills and languages, we equip ourselves to create thoughtful, right-fit solutions, ready to meet the challenges of tomorrow, no matter what they may be.</a:t>
            </a:r>
          </a:p>
        </p:txBody>
      </p:sp>
    </p:spTree>
    <p:extLst>
      <p:ext uri="{BB962C8B-B14F-4D97-AF65-F5344CB8AC3E}">
        <p14:creationId xmlns:p14="http://schemas.microsoft.com/office/powerpoint/2010/main" val="32496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Amber Harbarger</a:t>
            </a:r>
          </a:p>
          <a:p>
            <a:r>
              <a:rPr lang="en-US" dirty="0"/>
              <a:t>amber@harbargerdev.com</a:t>
            </a:r>
          </a:p>
          <a:p>
            <a:r>
              <a:rPr lang="en-US" dirty="0"/>
              <a:t>blog.harbargerdev.com</a:t>
            </a:r>
          </a:p>
          <a:p>
            <a:r>
              <a:rPr lang="en-US" dirty="0"/>
              <a:t>Discord: codeamber</a:t>
            </a:r>
          </a:p>
          <a:p>
            <a:r>
              <a:rPr lang="en-US" dirty="0"/>
              <a:t>GitHub: harbargerdev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About the Speaker</a:t>
            </a:r>
          </a:p>
        </p:txBody>
      </p:sp>
      <p:pic>
        <p:nvPicPr>
          <p:cNvPr id="7" name="Picture Placeholder 6" descr="A person with glasses and pink and blue hair&#10;&#10;Description automatically generated">
            <a:extLst>
              <a:ext uri="{FF2B5EF4-FFF2-40B4-BE49-F238E27FC236}">
                <a16:creationId xmlns:a16="http://schemas.microsoft.com/office/drawing/2014/main" id="{4D998C0D-F65A-E32C-4EF2-A968938400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r="1" b="1"/>
          <a:stretch/>
        </p:blipFill>
        <p:spPr>
          <a:xfrm>
            <a:off x="1280160" y="2530058"/>
            <a:ext cx="3707972" cy="3707971"/>
          </a:xfr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I’m a seasoned software engineer, starting my career in 2015. I have filled multiple roles working as an individual contributor up through a Lead Developer.</a:t>
            </a:r>
          </a:p>
          <a:p>
            <a:r>
              <a:rPr lang="en-US" sz="1900" dirty="0"/>
              <a:t>I’ve worked in a variety of environments, working on legacy systems, modern systems in the cloud, and have worked on the efforts to design the next generation systems.</a:t>
            </a:r>
          </a:p>
          <a:p>
            <a:r>
              <a:rPr lang="en-US" sz="1900" dirty="0"/>
              <a:t>I have a passion for software engineering that goes beyond the development itself, being deeply committed to community development.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794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What is the problem to solve?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280160" y="2530058"/>
            <a:ext cx="3707972" cy="3707971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>
            <a:normAutofit/>
          </a:bodyPr>
          <a:lstStyle/>
          <a:p>
            <a:r>
              <a:rPr lang="en-US" sz="1500" dirty="0"/>
              <a:t>When I was ready to find a new opportunity a few years ago, I tried to stay in my comfort zone. Only when I embraced the unknown and took a chance, did I get the opportunity that has been paying back in dividends.</a:t>
            </a:r>
          </a:p>
          <a:p>
            <a:r>
              <a:rPr lang="en-US" sz="1500" dirty="0"/>
              <a:t>In my experience, the </a:t>
            </a:r>
            <a:r>
              <a:rPr lang="en-US" sz="1500" b="1" dirty="0"/>
              <a:t>Framework Dogma</a:t>
            </a:r>
            <a:r>
              <a:rPr lang="en-US" sz="1500" dirty="0"/>
              <a:t> has been my biggest hurdle to overcome. This required work on my side to remember the core fact about software engineering, there is no single catch-all framework that is great for everything.</a:t>
            </a:r>
          </a:p>
          <a:p>
            <a:r>
              <a:rPr lang="en-US" sz="1500" dirty="0"/>
              <a:t>After leaning into my discomfort and leveraging the tools I will share with you I have been able to transform from a software engineer with only a couple tools, to someone who has a full toolset that allows me to provide the best possible solution for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D0F5F-28B5-1E71-9A5B-41D96192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6958406" cy="1134932"/>
          </a:xfrm>
        </p:spPr>
        <p:txBody>
          <a:bodyPr anchor="ctr">
            <a:normAutofit/>
          </a:bodyPr>
          <a:lstStyle/>
          <a:p>
            <a:r>
              <a:rPr lang="en-US" dirty="0"/>
              <a:t>The Language Dogma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46FFF-5811-9678-CE3F-1FD1B3B4AAF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80160" y="2052918"/>
            <a:ext cx="10374152" cy="41734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  <a:r>
              <a:rPr lang="en-US" sz="2000" dirty="0"/>
              <a:t> The belief that a single language or framework is a one-size fits all solution to all problems.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How Did We Get Here?</a:t>
            </a:r>
          </a:p>
          <a:p>
            <a:r>
              <a:rPr lang="en-US" sz="2000" b="1" dirty="0"/>
              <a:t>Legacy Systems and context</a:t>
            </a:r>
            <a:r>
              <a:rPr lang="en-US" sz="2000" dirty="0"/>
              <a:t> – Longstanding companies made decisions long ago</a:t>
            </a:r>
          </a:p>
          <a:p>
            <a:r>
              <a:rPr lang="en-US" sz="2000" b="1" dirty="0"/>
              <a:t>Psychology</a:t>
            </a:r>
            <a:r>
              <a:rPr lang="en-US" sz="2000" dirty="0"/>
              <a:t> – Cognitive Bias and Identity habits</a:t>
            </a:r>
          </a:p>
          <a:p>
            <a:r>
              <a:rPr lang="en-US" sz="2000" b="1" dirty="0"/>
              <a:t>Education &amp; Exposure</a:t>
            </a:r>
            <a:r>
              <a:rPr lang="en-US" sz="2000" dirty="0"/>
              <a:t> – Colleges and Boot Camps tend to focus on one or two primary languages for efficiency and time constraints</a:t>
            </a:r>
          </a:p>
          <a:p>
            <a:r>
              <a:rPr lang="en-US" sz="2000" b="1" dirty="0"/>
              <a:t>Economic</a:t>
            </a:r>
            <a:r>
              <a:rPr lang="en-US" sz="2000" dirty="0"/>
              <a:t> – It costs to switch tooling and has dependency on the labor market</a:t>
            </a:r>
          </a:p>
          <a:p>
            <a:r>
              <a:rPr lang="en-US" sz="2000" b="1" dirty="0"/>
              <a:t>Strategic Decisions</a:t>
            </a:r>
            <a:r>
              <a:rPr lang="en-US" sz="2000" dirty="0"/>
              <a:t> – Languages that are more mature have more tooling and there is more Vendor Lock-in in many instances</a:t>
            </a:r>
          </a:p>
          <a:p>
            <a:r>
              <a:rPr lang="en-US" sz="2000" b="1" dirty="0"/>
              <a:t>Insecurities</a:t>
            </a:r>
            <a:r>
              <a:rPr lang="en-US" sz="2000" dirty="0"/>
              <a:t> – There is a learning curve in extending skills to new paradigms and details, which can lead to Imposter Syndrome</a:t>
            </a:r>
          </a:p>
        </p:txBody>
      </p:sp>
    </p:spTree>
    <p:extLst>
      <p:ext uri="{BB962C8B-B14F-4D97-AF65-F5344CB8AC3E}">
        <p14:creationId xmlns:p14="http://schemas.microsoft.com/office/powerpoint/2010/main" val="15885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D0F5F-28B5-1E71-9A5B-41D96192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9594029" cy="1134932"/>
          </a:xfrm>
        </p:spPr>
        <p:txBody>
          <a:bodyPr anchor="ctr">
            <a:normAutofit/>
          </a:bodyPr>
          <a:lstStyle/>
          <a:p>
            <a:r>
              <a:rPr lang="en-US" dirty="0"/>
              <a:t>The Language Dogma – The Cost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46FFF-5811-9678-CE3F-1FD1B3B4AAF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80160" y="2052918"/>
            <a:ext cx="10374152" cy="41734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Impacts: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Limits the creativity and stifles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Limitations of certain frameworks become system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Selecting less than ideal frameworks leads to risk and maintenance concerns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Speed to market can be increased when using a different framework that is the right-fit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do we do with this information?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 References:</a:t>
            </a:r>
          </a:p>
          <a:p>
            <a:pPr marL="0" indent="0">
              <a:buNone/>
            </a:pPr>
            <a:r>
              <a:rPr lang="en-US" sz="2000" dirty="0" err="1"/>
              <a:t>unqork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The True Costs of </a:t>
            </a:r>
            <a:r>
              <a:rPr lang="en-US" sz="2000" dirty="0" err="1">
                <a:hlinkClick r:id="rId2"/>
              </a:rPr>
              <a:t>Maintaing</a:t>
            </a:r>
            <a:r>
              <a:rPr lang="en-US" sz="2000" dirty="0">
                <a:hlinkClick r:id="rId2"/>
              </a:rPr>
              <a:t> Legacy Systems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Excella </a:t>
            </a:r>
            <a:r>
              <a:rPr lang="en-US" sz="2000" dirty="0">
                <a:hlinkClick r:id="rId3"/>
              </a:rPr>
              <a:t>The Real Cost of Aging IT Systems (Part 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996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F45A2-F328-E8C5-2496-B4241FA76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Expanding your skillset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631B902-CD02-9333-7E89-CB4E1FAE7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0FC4A-DD57-EFFF-C57F-936F9FA8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Strategies for developing your skills in new areas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1991C62-9E7B-D5C9-AD4D-832062C11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570580"/>
              </p:ext>
            </p:extLst>
          </p:nvPr>
        </p:nvGraphicFramePr>
        <p:xfrm>
          <a:off x="1280160" y="2103119"/>
          <a:ext cx="100876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34EA-C20D-B727-0085-D5C954C2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Using Copilot and AI-Powered Tools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5D21F4-7C15-0096-6DED-8C54813B8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959927"/>
              </p:ext>
            </p:extLst>
          </p:nvPr>
        </p:nvGraphicFramePr>
        <p:xfrm>
          <a:off x="1280160" y="2103119"/>
          <a:ext cx="100876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67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8A18D-2E75-42DC-BF0C-404043C5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Online Learning tools and Documentation Tips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931E971-6C79-9EE3-F1E8-98C6FA8B7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89369"/>
              </p:ext>
            </p:extLst>
          </p:nvPr>
        </p:nvGraphicFramePr>
        <p:xfrm>
          <a:off x="1280160" y="2103119"/>
          <a:ext cx="100876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4818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5110</TotalTime>
  <Words>1222</Words>
  <Application>Microsoft Office PowerPoint</Application>
  <PresentationFormat>Widescreen</PresentationFormat>
  <Paragraphs>76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Beyond Borders: Expanding Skill Sets in Software Engineering</vt:lpstr>
      <vt:lpstr>About the Speaker</vt:lpstr>
      <vt:lpstr>What is the problem to solve?</vt:lpstr>
      <vt:lpstr>The Language Dogma</vt:lpstr>
      <vt:lpstr>The Language Dogma – The Cost</vt:lpstr>
      <vt:lpstr>Expanding your skillset</vt:lpstr>
      <vt:lpstr>Strategies for developing your skills in new areas</vt:lpstr>
      <vt:lpstr>Using Copilot and AI-Powered Tools</vt:lpstr>
      <vt:lpstr>Online Learning tools and Documentation Tips</vt:lpstr>
      <vt:lpstr>Community Building Tenants</vt:lpstr>
      <vt:lpstr>Key Takeaways</vt:lpstr>
      <vt:lpstr>Call to Action &amp; final Thought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Amber Harbarger</dc:creator>
  <cp:lastModifiedBy>Amber Harbarger</cp:lastModifiedBy>
  <cp:revision>50</cp:revision>
  <dcterms:created xsi:type="dcterms:W3CDTF">2024-08-15T18:39:06Z</dcterms:created>
  <dcterms:modified xsi:type="dcterms:W3CDTF">2024-09-23T22:51:45Z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