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8" r:id="rId1"/>
  </p:sldMasterIdLst>
  <p:sldIdLst>
    <p:sldId id="256" r:id="rId2"/>
    <p:sldId id="257" r:id="rId3"/>
    <p:sldId id="258" r:id="rId4"/>
    <p:sldId r:id="rId9" id="259"/>
    <p:sldId r:id="rId10" id="260"/>
    <p:sldId r:id="rId11" id="261"/>
    <p:sldId r:id="rId12" id="262"/>
    <p:sldId r:id="rId13" id="263"/>
    <p:sldId r:id="rId14" id="264"/>
    <p:sldId r:id="rId15" id="265"/>
    <p:sldId r:id="rId16" id="266"/>
    <p:sldId r:id="rId17" id="267"/>
    <p:sldId r:id="rId18" id="268"/>
    <p:sldId r:id="rId19" id="269"/>
    <p:sldId r:id="rId20" id="270"/>
    <p:sldId r:id="rId21" id="271"/>
    <p:sldId r:id="rId22" id="272"/>
    <p:sldId r:id="rId23" id="273"/>
    <p:sldId r:id="rId24" id="274"/>
    <p:sldId r:id="rId25" id="275"/>
    <p:sldId r:id="rId26" id="276"/>
    <p:sldId r:id="rId27" id="277"/>
    <p:sldId r:id="rId28" id="278"/>
    <p:sldId r:id="rId29" id="279"/>
    <p:sldId r:id="rId30" id="280"/>
    <p:sldId r:id="rId31" id="281"/>
    <p:sldId r:id="rId32" id="282"/>
    <p:sldId r:id="rId33" id="283"/>
    <p:sldId r:id="rId34" id="284"/>
    <p:sldId r:id="rId35" id="285"/>
    <p:sldId r:id="rId36" id="286"/>
    <p:sldId r:id="rId37" id="287"/>
    <p:sldId r:id="rId38" id="288"/>
    <p:sldId r:id="rId39" id="289"/>
    <p:sldId r:id="rId40" id="290"/>
    <p:sldId r:id="rId41" id="291"/>
    <p:sldId r:id="rId42" id="292"/>
    <p:sldId r:id="rId43" id="293"/>
    <p:sldId r:id="rId44" id="294"/>
    <p:sldId r:id="rId45" id="295"/>
    <p:sldId r:id="rId46" id="296"/>
    <p:sldId r:id="rId47" id="297"/>
    <p:sldId r:id="rId48" id="298"/>
    <p:sldId r:id="rId49" id="299"/>
    <p:sldId r:id="rId50" id="300"/>
    <p:sldId r:id="rId51" id="301"/>
    <p:sldId r:id="rId52" id="302"/>
    <p:sldId r:id="rId53" id="303"/>
    <p:sldId r:id="rId54" id="304"/>
    <p:sldId r:id="rId55" id="305"/>
    <p:sldId r:id="rId56" id="306"/>
    <p:sldId r:id="rId57" id="307"/>
    <p:sldId r:id="rId58" id="308"/>
    <p:sldId r:id="rId59" id="309"/>
    <p:sldId r:id="rId60" id="310"/>
    <p:sldId r:id="rId61" id="311"/>
    <p:sldId r:id="rId62" id="312"/>
    <p:sldId r:id="rId63" id="313"/>
    <p:sldId r:id="rId64" id="314"/>
    <p:sldId r:id="rId65" id="315"/>
    <p:sldId r:id="rId66" id="316"/>
    <p:sldId r:id="rId67" id="317"/>
    <p:sldId r:id="rId68" id="318"/>
    <p:sldId r:id="rId69" id="319"/>
    <p:sldId r:id="rId70" id="320"/>
    <p:sldId r:id="rId71" id="321"/>
    <p:sldId r:id="rId72" id="322"/>
    <p:sldId r:id="rId73" id="323"/>
    <p:sldId r:id="rId74" id="324"/>
    <p:sldId r:id="rId75" id="325"/>
    <p:sldId r:id="rId76" id="326"/>
    <p:sldId r:id="rId77" id="327"/>
    <p:sldId r:id="rId78" id="328"/>
    <p:sldId r:id="rId79" id="329"/>
    <p:sldId r:id="rId80" id="330"/>
    <p:sldId r:id="rId81" id="331"/>
    <p:sldId r:id="rId82" id="332"/>
    <p:sldId r:id="rId83" id="333"/>
    <p:sldId r:id="rId84" id="334"/>
    <p:sldId r:id="rId85" id="335"/>
    <p:sldId r:id="rId86" id="336"/>
    <p:sldId r:id="rId87" id="337"/>
    <p:sldId r:id="rId88" id="338"/>
    <p:sldId r:id="rId89" id="339"/>
    <p:sldId r:id="rId90" id="340"/>
    <p:sldId r:id="rId91" id="341"/>
    <p:sldId r:id="rId92" id="342"/>
    <p:sldId r:id="rId93" id="343"/>
    <p:sldId r:id="rId94" id="344"/>
    <p:sldId r:id="rId95" id="345"/>
    <p:sldId r:id="rId96" id="346"/>
    <p:sldId r:id="rId97" id="347"/>
    <p:sldId r:id="rId98" id="348"/>
    <p:sldId r:id="rId99" id="349"/>
    <p:sldId r:id="rId100" id="350"/>
    <p:sldId r:id="rId101" id="351"/>
    <p:sldId r:id="rId102" id="352"/>
    <p:sldId r:id="rId103" id="353"/>
    <p:sldId r:id="rId104" id="354"/>
    <p:sldId r:id="rId105" id="355"/>
    <p:sldId r:id="rId106" id="356"/>
    <p:sldId r:id="rId107" id="357"/>
    <p:sldId r:id="rId108" id="358"/>
    <p:sldId r:id="rId109" id="359"/>
    <p:sldId r:id="rId110" id="360"/>
    <p:sldId r:id="rId111" id="361"/>
    <p:sldId r:id="rId112" id="362"/>
    <p:sldId r:id="rId113" id="363"/>
    <p:sldId r:id="rId114" id="364"/>
    <p:sldId r:id="rId115" id="365"/>
    <p:sldId r:id="rId116" id="366"/>
    <p:sldId r:id="rId117" id="367"/>
    <p:sldId r:id="rId118" id="368"/>
    <p:sldId r:id="rId119" id="369"/>
    <p:sldId r:id="rId120" id="370"/>
    <p:sldId r:id="rId121" id="371"/>
    <p:sldId r:id="rId122" id="372"/>
    <p:sldId r:id="rId123" id="373"/>
    <p:sldId r:id="rId124" id="374"/>
    <p:sldId r:id="rId125" id="375"/>
    <p:sldId r:id="rId126" id="376"/>
    <p:sldId r:id="rId127" id="377"/>
    <p:sldId r:id="rId128" id="378"/>
    <p:sldId r:id="rId129" id="379"/>
    <p:sldId r:id="rId130" id="380"/>
    <p:sldId r:id="rId131" id="381"/>
    <p:sldId r:id="rId132" id="382"/>
    <p:sldId r:id="rId133" id="383"/>
    <p:sldId r:id="rId134" id="384"/>
    <p:sldId r:id="rId135" id="385"/>
    <p:sldId r:id="rId136" id="386"/>
    <p:sldId r:id="rId137" id="387"/>
    <p:sldId r:id="rId138" id="388"/>
    <p:sldId r:id="rId139" id="389"/>
    <p:sldId r:id="rId140" id="390"/>
    <p:sldId r:id="rId141" id="391"/>
    <p:sldId r:id="rId142" id="392"/>
    <p:sldId r:id="rId143" id="393"/>
    <p:sldId r:id="rId144" id="394"/>
    <p:sldId r:id="rId145" id="395"/>
    <p:sldId r:id="rId146" id="396"/>
    <p:sldId r:id="rId147" id="397"/>
    <p:sldId r:id="rId148" id="398"/>
    <p:sldId r:id="rId149" id="399"/>
    <p:sldId r:id="rId150" id="400"/>
    <p:sldId r:id="rId151" id="401"/>
    <p:sldId r:id="rId152" id="402"/>
    <p:sldId r:id="rId153" id="403"/>
    <p:sldId r:id="rId154" id="404"/>
    <p:sldId r:id="rId155" id="405"/>
    <p:sldId r:id="rId156" id="406"/>
    <p:sldId r:id="rId157" id="407"/>
    <p:sldId r:id="rId158" id="408"/>
    <p:sldId r:id="rId159" id="409"/>
    <p:sldId r:id="rId160" id="410"/>
    <p:sldId r:id="rId161" id="411"/>
    <p:sldId r:id="rId162" id="412"/>
    <p:sldId r:id="rId163" id="413"/>
    <p:sldId r:id="rId164" id="414"/>
    <p:sldId r:id="rId165" id="415"/>
    <p:sldId r:id="rId166" id="416"/>
    <p:sldId r:id="rId167" id="417"/>
    <p:sldId r:id="rId168" id="418"/>
    <p:sldId r:id="rId169" id="419"/>
    <p:sldId r:id="rId170" id="420"/>
    <p:sldId r:id="rId171" id="421"/>
    <p:sldId r:id="rId172" id="422"/>
    <p:sldId r:id="rId173" id="423"/>
    <p:sldId r:id="rId174" id="424"/>
    <p:sldId r:id="rId175" id="425"/>
    <p:sldId r:id="rId176" id="426"/>
    <p:sldId r:id="rId177" id="427"/>
    <p:sldId r:id="rId178" id="428"/>
    <p:sldId r:id="rId179" id="429"/>
    <p:sldId r:id="rId180" id="430"/>
    <p:sldId r:id="rId181" id="431"/>
    <p:sldId r:id="rId182" id="432"/>
    <p:sldId r:id="rId183" id="433"/>
    <p:sldId r:id="rId184" id="434"/>
    <p:sldId r:id="rId185" id="435"/>
    <p:sldId r:id="rId186" id="436"/>
    <p:sldId r:id="rId187" id="437"/>
    <p:sldId r:id="rId188" id="438"/>
    <p:sldId r:id="rId189" id="439"/>
    <p:sldId r:id="rId190" id="440"/>
    <p:sldId r:id="rId191" id="441"/>
    <p:sldId r:id="rId192" id="4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9260"/>
    <p:restoredTop sz="96405"/>
  </p:normalViewPr>
  <p:slideViewPr>
    <p:cSldViewPr snapToGrid="0" snapToObjects="1">
      <p:cViewPr varScale="1">
        <p:scale>
          <a:sx n="98" d="100"/>
          <a:sy n="98" d="100"/>
        </p:scale>
        <p:origin x="216" y="9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31" Type="http://schemas.openxmlformats.org/officeDocument/2006/relationships/slide" Target="slides/slide126.xml"/><Relationship Id="rId130" Type="http://schemas.openxmlformats.org/officeDocument/2006/relationships/slide" Target="slides/slide125.xml"/><Relationship Id="rId133" Type="http://schemas.openxmlformats.org/officeDocument/2006/relationships/slide" Target="slides/slide128.xml"/><Relationship Id="rId132" Type="http://schemas.openxmlformats.org/officeDocument/2006/relationships/slide" Target="slides/slide127.xml"/><Relationship Id="rId135" Type="http://schemas.openxmlformats.org/officeDocument/2006/relationships/slide" Target="slides/slide130.xml"/><Relationship Id="rId134" Type="http://schemas.openxmlformats.org/officeDocument/2006/relationships/slide" Target="slides/slide129.xml"/><Relationship Id="rId137" Type="http://schemas.openxmlformats.org/officeDocument/2006/relationships/slide" Target="slides/slide132.xml"/><Relationship Id="rId136" Type="http://schemas.openxmlformats.org/officeDocument/2006/relationships/slide" Target="slides/slide131.xml"/><Relationship Id="rId139" Type="http://schemas.openxmlformats.org/officeDocument/2006/relationships/slide" Target="slides/slide134.xml"/><Relationship Id="rId138" Type="http://schemas.openxmlformats.org/officeDocument/2006/relationships/slide" Target="slides/slide133.xml"/><Relationship Id="rId9" Type="http://schemas.openxmlformats.org/officeDocument/2006/relationships/slide" Target="slides/slide4.xml"/><Relationship Id="rId8" Type="http://schemas.openxmlformats.org/officeDocument/2006/relationships/tableStyles" Target="tableStyles.xml"/><Relationship Id="rId7" Type="http://schemas.openxmlformats.org/officeDocument/2006/relationships/theme" Target="theme/theme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108" Type="http://schemas.openxmlformats.org/officeDocument/2006/relationships/slide" Target="slides/slide103.xml"/><Relationship Id="rId109" Type="http://schemas.openxmlformats.org/officeDocument/2006/relationships/slide" Target="slides/slide104.xml"/><Relationship Id="rId104" Type="http://schemas.openxmlformats.org/officeDocument/2006/relationships/slide" Target="slides/slide99.xml"/><Relationship Id="rId105" Type="http://schemas.openxmlformats.org/officeDocument/2006/relationships/slide" Target="slides/slide100.xml"/><Relationship Id="rId106" Type="http://schemas.openxmlformats.org/officeDocument/2006/relationships/slide" Target="slides/slide101.xml"/><Relationship Id="rId107" Type="http://schemas.openxmlformats.org/officeDocument/2006/relationships/slide" Target="slides/slide102.xml"/><Relationship Id="rId100" Type="http://schemas.openxmlformats.org/officeDocument/2006/relationships/slide" Target="slides/slide95.xml"/><Relationship Id="rId101" Type="http://schemas.openxmlformats.org/officeDocument/2006/relationships/slide" Target="slides/slide96.xml"/><Relationship Id="rId102" Type="http://schemas.openxmlformats.org/officeDocument/2006/relationships/slide" Target="slides/slide97.xml"/><Relationship Id="rId103" Type="http://schemas.openxmlformats.org/officeDocument/2006/relationships/slide" Target="slides/slide98.xml"/><Relationship Id="rId184" Type="http://schemas.openxmlformats.org/officeDocument/2006/relationships/slide" Target="slides/slide179.xml"/><Relationship Id="rId185" Type="http://schemas.openxmlformats.org/officeDocument/2006/relationships/slide" Target="slides/slide180.xml"/><Relationship Id="rId186" Type="http://schemas.openxmlformats.org/officeDocument/2006/relationships/slide" Target="slides/slide181.xml"/><Relationship Id="rId187" Type="http://schemas.openxmlformats.org/officeDocument/2006/relationships/slide" Target="slides/slide182.xml"/><Relationship Id="rId180" Type="http://schemas.openxmlformats.org/officeDocument/2006/relationships/slide" Target="slides/slide175.xml"/><Relationship Id="rId181" Type="http://schemas.openxmlformats.org/officeDocument/2006/relationships/slide" Target="slides/slide176.xml"/><Relationship Id="rId182" Type="http://schemas.openxmlformats.org/officeDocument/2006/relationships/slide" Target="slides/slide177.xml"/><Relationship Id="rId183" Type="http://schemas.openxmlformats.org/officeDocument/2006/relationships/slide" Target="slides/slide178.xml"/><Relationship Id="rId188" Type="http://schemas.openxmlformats.org/officeDocument/2006/relationships/slide" Target="slides/slide183.xml"/><Relationship Id="rId189" Type="http://schemas.openxmlformats.org/officeDocument/2006/relationships/slide" Target="slides/slide184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93" Type="http://schemas.openxmlformats.org/officeDocument/2006/relationships/slide" Target="slides/slide88.xml"/><Relationship Id="rId92" Type="http://schemas.openxmlformats.org/officeDocument/2006/relationships/slide" Target="slides/slide87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97" Type="http://schemas.openxmlformats.org/officeDocument/2006/relationships/slide" Target="slides/slide92.xml"/><Relationship Id="rId96" Type="http://schemas.openxmlformats.org/officeDocument/2006/relationships/slide" Target="slides/slide91.xml"/><Relationship Id="rId95" Type="http://schemas.openxmlformats.org/officeDocument/2006/relationships/slide" Target="slides/slide90.xml"/><Relationship Id="rId94" Type="http://schemas.openxmlformats.org/officeDocument/2006/relationships/slide" Target="slides/slide89.xml"/><Relationship Id="rId113" Type="http://schemas.openxmlformats.org/officeDocument/2006/relationships/slide" Target="slides/slide108.xml"/><Relationship Id="rId112" Type="http://schemas.openxmlformats.org/officeDocument/2006/relationships/slide" Target="slides/slide107.xml"/><Relationship Id="rId99" Type="http://schemas.openxmlformats.org/officeDocument/2006/relationships/slide" Target="slides/slide94.xml"/><Relationship Id="rId98" Type="http://schemas.openxmlformats.org/officeDocument/2006/relationships/slide" Target="slides/slide93.xml"/><Relationship Id="rId117" Type="http://schemas.openxmlformats.org/officeDocument/2006/relationships/slide" Target="slides/slide112.xml"/><Relationship Id="rId116" Type="http://schemas.openxmlformats.org/officeDocument/2006/relationships/slide" Target="slides/slide111.xml"/><Relationship Id="rId115" Type="http://schemas.openxmlformats.org/officeDocument/2006/relationships/slide" Target="slides/slide110.xml"/><Relationship Id="rId114" Type="http://schemas.openxmlformats.org/officeDocument/2006/relationships/slide" Target="slides/slide109.xml"/><Relationship Id="rId192" Type="http://schemas.openxmlformats.org/officeDocument/2006/relationships/slide" Target="slides/slide187.xml"/><Relationship Id="rId191" Type="http://schemas.openxmlformats.org/officeDocument/2006/relationships/slide" Target="slides/slide186.xml"/><Relationship Id="rId190" Type="http://schemas.openxmlformats.org/officeDocument/2006/relationships/slide" Target="slides/slide185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88" Type="http://schemas.openxmlformats.org/officeDocument/2006/relationships/slide" Target="slides/slide83.xml"/><Relationship Id="rId89" Type="http://schemas.openxmlformats.org/officeDocument/2006/relationships/slide" Target="slides/slide84.xml"/><Relationship Id="rId84" Type="http://schemas.openxmlformats.org/officeDocument/2006/relationships/slide" Target="slides/slide79.xml"/><Relationship Id="rId85" Type="http://schemas.openxmlformats.org/officeDocument/2006/relationships/slide" Target="slides/slide80.xml"/><Relationship Id="rId86" Type="http://schemas.openxmlformats.org/officeDocument/2006/relationships/slide" Target="slides/slide81.xml"/><Relationship Id="rId87" Type="http://schemas.openxmlformats.org/officeDocument/2006/relationships/slide" Target="slides/slide82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Relationship Id="rId168" Type="http://schemas.openxmlformats.org/officeDocument/2006/relationships/slide" Target="slides/slide163.xml"/><Relationship Id="rId169" Type="http://schemas.openxmlformats.org/officeDocument/2006/relationships/slide" Target="slides/slide164.xml"/><Relationship Id="rId166" Type="http://schemas.openxmlformats.org/officeDocument/2006/relationships/slide" Target="slides/slide161.xml"/><Relationship Id="rId167" Type="http://schemas.openxmlformats.org/officeDocument/2006/relationships/slide" Target="slides/slide162.xml"/><Relationship Id="rId164" Type="http://schemas.openxmlformats.org/officeDocument/2006/relationships/slide" Target="slides/slide159.xml"/><Relationship Id="rId165" Type="http://schemas.openxmlformats.org/officeDocument/2006/relationships/slide" Target="slides/slide160.xml"/><Relationship Id="rId162" Type="http://schemas.openxmlformats.org/officeDocument/2006/relationships/slide" Target="slides/slide157.xml"/><Relationship Id="rId163" Type="http://schemas.openxmlformats.org/officeDocument/2006/relationships/slide" Target="slides/slide158.xml"/><Relationship Id="rId160" Type="http://schemas.openxmlformats.org/officeDocument/2006/relationships/slide" Target="slides/slide155.xml"/><Relationship Id="rId161" Type="http://schemas.openxmlformats.org/officeDocument/2006/relationships/slide" Target="slides/slide156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19" Type="http://schemas.openxmlformats.org/officeDocument/2006/relationships/slide" Target="slides/slide114.xml"/><Relationship Id="rId118" Type="http://schemas.openxmlformats.org/officeDocument/2006/relationships/slide" Target="slides/slide113.xml"/><Relationship Id="rId179" Type="http://schemas.openxmlformats.org/officeDocument/2006/relationships/slide" Target="slides/slide174.xml"/><Relationship Id="rId178" Type="http://schemas.openxmlformats.org/officeDocument/2006/relationships/slide" Target="slides/slide173.xml"/><Relationship Id="rId175" Type="http://schemas.openxmlformats.org/officeDocument/2006/relationships/slide" Target="slides/slide170.xml"/><Relationship Id="rId174" Type="http://schemas.openxmlformats.org/officeDocument/2006/relationships/slide" Target="slides/slide169.xml"/><Relationship Id="rId177" Type="http://schemas.openxmlformats.org/officeDocument/2006/relationships/slide" Target="slides/slide172.xml"/><Relationship Id="rId176" Type="http://schemas.openxmlformats.org/officeDocument/2006/relationships/slide" Target="slides/slide171.xml"/><Relationship Id="rId171" Type="http://schemas.openxmlformats.org/officeDocument/2006/relationships/slide" Target="slides/slide166.xml"/><Relationship Id="rId170" Type="http://schemas.openxmlformats.org/officeDocument/2006/relationships/slide" Target="slides/slide165.xml"/><Relationship Id="rId173" Type="http://schemas.openxmlformats.org/officeDocument/2006/relationships/slide" Target="slides/slide168.xml"/><Relationship Id="rId172" Type="http://schemas.openxmlformats.org/officeDocument/2006/relationships/slide" Target="slides/slide167.xml"/><Relationship Id="rId111" Type="http://schemas.openxmlformats.org/officeDocument/2006/relationships/slide" Target="slides/slide106.xml"/><Relationship Id="rId110" Type="http://schemas.openxmlformats.org/officeDocument/2006/relationships/slide" Target="slides/slide105.xml"/><Relationship Id="rId148" Type="http://schemas.openxmlformats.org/officeDocument/2006/relationships/slide" Target="slides/slide143.xml"/><Relationship Id="rId149" Type="http://schemas.openxmlformats.org/officeDocument/2006/relationships/slide" Target="slides/slide144.xml"/><Relationship Id="rId140" Type="http://schemas.openxmlformats.org/officeDocument/2006/relationships/slide" Target="slides/slide135.xml"/><Relationship Id="rId141" Type="http://schemas.openxmlformats.org/officeDocument/2006/relationships/slide" Target="slides/slide136.xml"/><Relationship Id="rId142" Type="http://schemas.openxmlformats.org/officeDocument/2006/relationships/slide" Target="slides/slide137.xml"/><Relationship Id="rId143" Type="http://schemas.openxmlformats.org/officeDocument/2006/relationships/slide" Target="slides/slide138.xml"/><Relationship Id="rId144" Type="http://schemas.openxmlformats.org/officeDocument/2006/relationships/slide" Target="slides/slide139.xml"/><Relationship Id="rId145" Type="http://schemas.openxmlformats.org/officeDocument/2006/relationships/slide" Target="slides/slide140.xml"/><Relationship Id="rId146" Type="http://schemas.openxmlformats.org/officeDocument/2006/relationships/slide" Target="slides/slide141.xml"/><Relationship Id="rId147" Type="http://schemas.openxmlformats.org/officeDocument/2006/relationships/slide" Target="slides/slide142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157" Type="http://schemas.openxmlformats.org/officeDocument/2006/relationships/slide" Target="slides/slide152.xml"/><Relationship Id="rId156" Type="http://schemas.openxmlformats.org/officeDocument/2006/relationships/slide" Target="slides/slide151.xml"/><Relationship Id="rId155" Type="http://schemas.openxmlformats.org/officeDocument/2006/relationships/slide" Target="slides/slide150.xml"/><Relationship Id="rId154" Type="http://schemas.openxmlformats.org/officeDocument/2006/relationships/slide" Target="slides/slide149.xml"/><Relationship Id="rId153" Type="http://schemas.openxmlformats.org/officeDocument/2006/relationships/slide" Target="slides/slide148.xml"/><Relationship Id="rId152" Type="http://schemas.openxmlformats.org/officeDocument/2006/relationships/slide" Target="slides/slide147.xml"/><Relationship Id="rId151" Type="http://schemas.openxmlformats.org/officeDocument/2006/relationships/slide" Target="slides/slide146.xml"/><Relationship Id="rId150" Type="http://schemas.openxmlformats.org/officeDocument/2006/relationships/slide" Target="slides/slide145.xml"/><Relationship Id="rId159" Type="http://schemas.openxmlformats.org/officeDocument/2006/relationships/slide" Target="slides/slide154.xml"/><Relationship Id="rId158" Type="http://schemas.openxmlformats.org/officeDocument/2006/relationships/slide" Target="slides/slide153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122" Type="http://schemas.openxmlformats.org/officeDocument/2006/relationships/slide" Target="slides/slide117.xml"/><Relationship Id="rId123" Type="http://schemas.openxmlformats.org/officeDocument/2006/relationships/slide" Target="slides/slide118.xml"/><Relationship Id="rId120" Type="http://schemas.openxmlformats.org/officeDocument/2006/relationships/slide" Target="slides/slide115.xml"/><Relationship Id="rId121" Type="http://schemas.openxmlformats.org/officeDocument/2006/relationships/slide" Target="slides/slide116.xml"/><Relationship Id="rId126" Type="http://schemas.openxmlformats.org/officeDocument/2006/relationships/slide" Target="slides/slide121.xml"/><Relationship Id="rId127" Type="http://schemas.openxmlformats.org/officeDocument/2006/relationships/slide" Target="slides/slide122.xml"/><Relationship Id="rId124" Type="http://schemas.openxmlformats.org/officeDocument/2006/relationships/slide" Target="slides/slide119.xml"/><Relationship Id="rId125" Type="http://schemas.openxmlformats.org/officeDocument/2006/relationships/slide" Target="slides/slide120.xml"/><Relationship Id="rId128" Type="http://schemas.openxmlformats.org/officeDocument/2006/relationships/slide" Target="slides/slide123.xml"/><Relationship Id="rId129" Type="http://schemas.openxmlformats.org/officeDocument/2006/relationships/slide" Target="slides/slide124.xml"/><Relationship Id="rId59" Type="http://schemas.openxmlformats.org/officeDocument/2006/relationships/slide" Target="slides/slide54.xml"/><Relationship Id="rId58" Type="http://schemas.openxmlformats.org/officeDocument/2006/relationships/slide" Target="slides/slide53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1" Type="http://schemas.openxmlformats.org/officeDocument/2006/relationships/slide" Target="slides/slide46.xml"/><Relationship Id="rId50" Type="http://schemas.openxmlformats.org/officeDocument/2006/relationships/slide" Target="slides/slide45.xml"/></Relationships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38000">
              <a:schemeClr val="tx1">
                <a:lumMod val="50000"/>
                <a:lumOff val="50000"/>
              </a:schemeClr>
            </a:gs>
            <a:gs pos="69000">
              <a:schemeClr val="tx1">
                <a:lumMod val="65000"/>
                <a:lumOff val="35000"/>
              </a:schemeClr>
            </a:gs>
            <a:gs pos="100000">
              <a:schemeClr val="tx1">
                <a:lumMod val="85000"/>
                <a:lumOff val="1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A3A81ED-7C1B-EA4C-B61F-F534DC6356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2803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F01AA15-3BF8-2841-A8AA-F96263210232}"/>
              </a:ext>
            </a:extLst>
          </p:cNvPr>
          <p:cNvSpPr/>
          <p:nvPr userDrawn="1"/>
        </p:nvSpPr>
        <p:spPr>
          <a:xfrm>
            <a:off x="4514475" y="3530700"/>
            <a:ext cx="3163045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4400" b="0" cap="none" spc="0">
                <a:ln w="0"/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郭德纲</a:t>
            </a:r>
            <a:r>
              <a:rPr lang="zh-CN" altLang="en-US" sz="4400" b="0" cap="none" spc="0" dirty="0">
                <a:ln w="0"/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</a:t>
            </a:r>
            <a:r>
              <a:rPr lang="ja-JP" altLang="en-US" sz="4400" b="0" cap="none" spc="0">
                <a:ln w="0"/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于谦</a:t>
            </a:r>
            <a:endParaRPr lang="en-US" sz="4400" b="0" cap="none" spc="0" dirty="0">
              <a:ln w="0"/>
              <a:solidFill>
                <a:schemeClr val="accent2">
                  <a:lumMod val="40000"/>
                  <a:lumOff val="6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FFBE27B-3EFE-C24B-BC3B-72C684CADB3C}"/>
              </a:ext>
            </a:extLst>
          </p:cNvPr>
          <p:cNvSpPr/>
          <p:nvPr userDrawn="1"/>
        </p:nvSpPr>
        <p:spPr>
          <a:xfrm>
            <a:off x="4698725" y="4640559"/>
            <a:ext cx="2794547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ja-JP" altLang="en-US" sz="2400" b="0" cap="none" spc="0">
                <a:ln w="0"/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无唱弱高音</a:t>
            </a:r>
            <a:r>
              <a:rPr lang="zh-CN" altLang="en-US" sz="2400" b="0" cap="none" spc="0" dirty="0">
                <a:ln w="0"/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  </a:t>
            </a:r>
            <a:r>
              <a:rPr lang="en-US" altLang="zh-CN" sz="2400" b="0" cap="none" spc="0" dirty="0">
                <a:ln w="0"/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by</a:t>
            </a:r>
            <a:r>
              <a:rPr lang="ja-JP" altLang="en-US" sz="2400" b="0" cap="none" spc="0">
                <a:ln w="0"/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reflection blurRad="6350" stA="53000" endA="300" endPos="35500" dir="5400000" sy="-90000" algn="bl" rotWithShape="0"/>
                </a:effectLst>
              </a:rPr>
              <a:t>笑眠</a:t>
            </a:r>
            <a:endParaRPr lang="en-US" sz="2400" b="0" cap="none" spc="0" dirty="0">
              <a:ln w="0"/>
              <a:solidFill>
                <a:schemeClr val="accent2">
                  <a:lumMod val="40000"/>
                  <a:lumOff val="60000"/>
                </a:schemeClr>
              </a:soli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9C72088-66B2-D347-ABBD-2AAFC2F8D66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76939" y="1319136"/>
            <a:ext cx="11038115" cy="1568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6600" b="1"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4654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596282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5168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33C4BC3-5F10-684E-9867-FDF4E7F6E90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370548" y="4042455"/>
            <a:ext cx="6801612" cy="123989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3D7AC4-0173-BF40-9B4B-FE8D7B326C1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1260475"/>
            <a:ext cx="8991600" cy="164623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628274898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东游记</a:t>
            </a: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打板就唱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托妻献子1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托妻献子2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批三国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拍电影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拴娃娃1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拴娃娃2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探清水河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揭瓦1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揭瓦2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乐在今宵</a:t>
            </a: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撩妹神技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文史专家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文武双全1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文武双全2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文王卦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新西兰游记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日本帮子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朋友论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末日论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杂学唱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九义闹公堂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杂谈地方戏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梁山伯与祝英台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梦中婚1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梦中婚2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梦中婚专场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武坠子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武林萌主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歪唱太平歌词</a:t>
            </a: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民族宫单口-白小平上坟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汾河湾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于谦大变样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洛杉矶开场</a:t>
            </a: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洪洋洞</a:t>
            </a: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洪羊洞</a:t>
            </a: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浴室奇遇记</a:t>
            </a: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满汉全席</a:t>
            </a: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爱情传奇</a:t>
            </a: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爱情往事</a:t>
            </a: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爱情时代</a:t>
            </a: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独占花魁</a:t>
            </a: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王二姐思夫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五红图</a:t>
            </a: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电台风云</a:t>
            </a: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白事会1</a:t>
            </a: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白事会2</a:t>
            </a: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白事会3</a:t>
            </a:r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盗墓风云</a:t>
            </a:r>
          </a:p>
        </p:txBody>
      </p:sp>
    </p:spTree>
  </p:cSld>
  <p:clrMapOvr>
    <a:masterClrMapping/>
  </p:clrMapOvr>
</p:sld>
</file>

<file path=ppt/slides/slide1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相声小段1</a:t>
            </a:r>
          </a:p>
        </p:txBody>
      </p:sp>
    </p:spTree>
  </p:cSld>
  <p:clrMapOvr>
    <a:masterClrMapping/>
  </p:clrMapOvr>
</p:sld>
</file>

<file path=ppt/slides/slide1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相声小段2</a:t>
            </a:r>
          </a:p>
        </p:txBody>
      </p:sp>
    </p:spTree>
  </p:cSld>
  <p:clrMapOvr>
    <a:masterClrMapping/>
  </p:clrMapOvr>
</p:sld>
</file>

<file path=ppt/slides/slide1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相声小段3</a:t>
            </a:r>
          </a:p>
        </p:txBody>
      </p:sp>
    </p:spTree>
  </p:cSld>
  <p:clrMapOvr>
    <a:masterClrMapping/>
  </p:clrMapOvr>
</p:sld>
</file>

<file path=ppt/slides/slide1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相声小段4</a:t>
            </a:r>
          </a:p>
        </p:txBody>
      </p:sp>
    </p:spTree>
  </p:cSld>
  <p:clrMapOvr>
    <a:masterClrMapping/>
  </p:clrMapOvr>
</p:sld>
</file>

<file path=ppt/slides/slide1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相面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从军记</a:t>
            </a: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看日本电影</a:t>
            </a:r>
          </a:p>
        </p:txBody>
      </p:sp>
    </p:spTree>
  </p:cSld>
  <p:clrMapOvr>
    <a:masterClrMapping/>
  </p:clrMapOvr>
</p:sld>
</file>

<file path=ppt/slides/slide1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祖宗十九代</a:t>
            </a:r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神马都是浮云</a:t>
            </a: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福寿全&amp;师父经</a:t>
            </a:r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窃拜年</a:t>
            </a: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等不及了</a:t>
            </a:r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算命大师</a:t>
            </a:r>
          </a:p>
        </p:txBody>
      </p:sp>
    </p:spTree>
  </p:cSld>
  <p:clrMapOvr>
    <a:masterClrMapping/>
  </p:clrMapOvr>
</p:sld>
</file>

<file path=ppt/slides/slide1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红事会</a:t>
            </a: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红花绿叶</a:t>
            </a:r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群八扇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休洗红</a:t>
            </a: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老师来了</a:t>
            </a:r>
          </a:p>
        </p:txBody>
      </p:sp>
    </p:spTree>
  </p:cSld>
  <p:clrMapOvr>
    <a:masterClrMapping/>
  </p:clrMapOvr>
</p:sld>
</file>

<file path=ppt/slides/slide1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舞蹈家</a:t>
            </a:r>
          </a:p>
        </p:txBody>
      </p:sp>
    </p:spTree>
  </p:cSld>
  <p:clrMapOvr>
    <a:masterClrMapping/>
  </p:clrMapOvr>
</p:sld>
</file>

<file path=ppt/slides/slide1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西征梦</a:t>
            </a:r>
          </a:p>
        </p:txBody>
      </p:sp>
    </p:spTree>
  </p:cSld>
  <p:clrMapOvr>
    <a:masterClrMapping/>
  </p:clrMapOvr>
</p:sld>
</file>

<file path=ppt/slides/slide1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西河鼓书-潘杨讼</a:t>
            </a:r>
          </a:p>
        </p:txBody>
      </p:sp>
    </p:spTree>
  </p:cSld>
  <p:clrMapOvr>
    <a:masterClrMapping/>
  </p:clrMapOvr>
</p:sld>
</file>

<file path=ppt/slides/slide1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论太平歌词</a:t>
            </a:r>
          </a:p>
        </p:txBody>
      </p:sp>
    </p:spTree>
  </p:cSld>
  <p:clrMapOvr>
    <a:masterClrMapping/>
  </p:clrMapOvr>
</p:sld>
</file>

<file path=ppt/slides/slide1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论梦</a:t>
            </a:r>
          </a:p>
        </p:txBody>
      </p:sp>
    </p:spTree>
  </p:cSld>
  <p:clrMapOvr>
    <a:masterClrMapping/>
  </p:clrMapOvr>
</p:sld>
</file>

<file path=ppt/slides/slide1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谁动了我的减肥茶</a:t>
            </a:r>
          </a:p>
        </p:txBody>
      </p:sp>
    </p:spTree>
  </p:cSld>
  <p:clrMapOvr>
    <a:masterClrMapping/>
  </p:clrMapOvr>
</p:sld>
</file>

<file path=ppt/slides/slide1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调戏于谦父子</a:t>
            </a:r>
          </a:p>
        </p:txBody>
      </p:sp>
    </p:spTree>
  </p:cSld>
  <p:clrMapOvr>
    <a:masterClrMapping/>
  </p:clrMapOvr>
</p:sld>
</file>

<file path=ppt/slides/slide1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败家子儿</a:t>
            </a:r>
          </a:p>
        </p:txBody>
      </p:sp>
    </p:spTree>
  </p:cSld>
  <p:clrMapOvr>
    <a:masterClrMapping/>
  </p:clrMapOvr>
</p:sld>
</file>

<file path=ppt/slides/slide1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跳大神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你压力大吗</a:t>
            </a:r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车展看美女</a:t>
            </a:r>
          </a:p>
        </p:txBody>
      </p:sp>
    </p:spTree>
  </p:cSld>
  <p:clrMapOvr>
    <a:masterClrMapping/>
  </p:clrMapOvr>
</p:sld>
</file>

<file path=ppt/slides/slide1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返场</a:t>
            </a:r>
          </a:p>
        </p:txBody>
      </p:sp>
    </p:spTree>
  </p:cSld>
  <p:clrMapOvr>
    <a:masterClrMapping/>
  </p:clrMapOvr>
</p:sld>
</file>

<file path=ppt/slides/slide1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这娘们真仗义</a:t>
            </a:r>
          </a:p>
        </p:txBody>
      </p:sp>
    </p:spTree>
  </p:cSld>
  <p:clrMapOvr>
    <a:masterClrMapping/>
  </p:clrMapOvr>
</p:sld>
</file>

<file path=ppt/slides/slide1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迷信论</a:t>
            </a:r>
          </a:p>
        </p:txBody>
      </p:sp>
    </p:spTree>
  </p:cSld>
  <p:clrMapOvr>
    <a:masterClrMapping/>
  </p:clrMapOvr>
</p:sld>
</file>

<file path=ppt/slides/slide1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追着幸福跑</a:t>
            </a:r>
          </a:p>
        </p:txBody>
      </p:sp>
    </p:spTree>
  </p:cSld>
  <p:clrMapOvr>
    <a:masterClrMapping/>
  </p:clrMapOvr>
</p:sld>
</file>

<file path=ppt/slides/slide1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郭大文豪</a:t>
            </a:r>
          </a:p>
        </p:txBody>
      </p:sp>
    </p:spTree>
  </p:cSld>
  <p:clrMapOvr>
    <a:masterClrMapping/>
  </p:clrMapOvr>
</p:sld>
</file>

<file path=ppt/slides/slide1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郭家菜</a:t>
            </a:r>
          </a:p>
        </p:txBody>
      </p:sp>
    </p:spTree>
  </p:cSld>
  <p:clrMapOvr>
    <a:masterClrMapping/>
  </p:clrMapOvr>
</p:sld>
</file>

<file path=ppt/slides/slide1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酒令</a:t>
            </a:r>
          </a:p>
        </p:txBody>
      </p:sp>
    </p:spTree>
  </p:cSld>
  <p:clrMapOvr>
    <a:masterClrMapping/>
  </p:clrMapOvr>
</p:sld>
</file>

<file path=ppt/slides/slide1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金兰谱</a:t>
            </a:r>
          </a:p>
        </p:txBody>
      </p:sp>
    </p:spTree>
  </p:cSld>
  <p:clrMapOvr>
    <a:masterClrMapping/>
  </p:clrMapOvr>
</p:sld>
</file>

<file path=ppt/slides/slide1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长篇大论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你得娶我</a:t>
            </a:r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靡靡之音</a:t>
            </a:r>
          </a:p>
        </p:txBody>
      </p:sp>
    </p:spTree>
  </p:cSld>
  <p:clrMapOvr>
    <a:masterClrMapping/>
  </p:clrMapOvr>
</p:sld>
</file>

<file path=ppt/slides/slide1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风尘二侠</a:t>
            </a:r>
          </a:p>
        </p:txBody>
      </p:sp>
    </p:spTree>
  </p:cSld>
  <p:clrMapOvr>
    <a:masterClrMapping/>
  </p:clrMapOvr>
</p:sld>
</file>

<file path=ppt/slides/slide1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黄鹤楼</a:t>
            </a:r>
          </a:p>
        </p:txBody>
      </p:sp>
    </p:spTree>
  </p:cSld>
  <p:clrMapOvr>
    <a:masterClrMapping/>
  </p:clrMapOvr>
</p:sld>
</file>

<file path=ppt/slides/slide1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黑猫告状</a:t>
            </a:r>
          </a:p>
        </p:txBody>
      </p:sp>
    </p:spTree>
  </p:cSld>
  <p:clrMapOvr>
    <a:masterClrMapping/>
  </p:clrMapOvr>
</p:sld>
</file>

<file path=ppt/slides/slide1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黑白双煞</a:t>
            </a:r>
          </a:p>
        </p:txBody>
      </p:sp>
    </p:spTree>
  </p:cSld>
  <p:clrMapOvr>
    <a:masterClrMapping/>
  </p:clrMapOvr>
</p:sld>
</file>

<file path=ppt/slides/slide1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高亮赶水</a:t>
            </a:r>
          </a:p>
        </p:txBody>
      </p:sp>
    </p:spTree>
  </p:cSld>
  <p:clrMapOvr>
    <a:masterClrMapping/>
  </p:clrMapOvr>
</p:sld>
</file>

<file path=ppt/slides/slide1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秦琼观阵</a:t>
            </a:r>
          </a:p>
        </p:txBody>
      </p:sp>
    </p:spTree>
  </p:cSld>
  <p:clrMapOvr>
    <a:masterClrMapping/>
  </p:clrMapOvr>
</p:sld>
</file>

<file path=ppt/slides/slide1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霸桥挑袍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你有病啊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271C977-725E-0647-9D29-AD48B9B7CF40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370548" y="4042455"/>
            <a:ext cx="6801612" cy="123989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D33122-01B9-A04F-BE00-078BDEDA568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1260475"/>
            <a:ext cx="8991600" cy="1646238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65521641"/>
      </p:ext>
    </p:extLst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你本善良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你要折腾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你要高雅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健康生活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偷斧子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八扇屏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列宁在1918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十年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半夜鸡叫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单口-甲乙丙丁1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0" y="1260475"/>
            <a:ext cx="8991600" cy="1646238"/>
          </a:xfrm>
          <a:prstGeom prst="rect">
            <a:avLst/>
          </a:prstGeom>
        </p:spPr>
        <p:txBody>
          <a:bodyPr/>
          <a:lstStyle/>
          <a:p>
            <a:r>
              <a:t>hi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单口-甲乙丙丁2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卖五器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卖布头2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卖布头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卖布衣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发四喜&amp;劝善歌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叫卖图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吃月饼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吃论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唱大戏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37号坟墓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四大名著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四队开箱小段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基友论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夜雨孤灯话鬼狐1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夜雨孤灯话鬼狐2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夜雨孤灯话鬼狐3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夜雨秋灯话鬼狐4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夜雨秋灯话鬼狐5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夜雨秋灯话鬼狐6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大实话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一户侯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大开场番三翻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大登殿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夸住宅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女流氓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好好学习1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好好学习2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好朋友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妙峰山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姚家井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姥姥年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一起打台球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婚姻与家庭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嫂子要从良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学小曲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学小曲儿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学小调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学跳舞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学问家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完美人生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官衣贺喜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富贵有余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七月七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富贵逼人来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寡人劫色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小曲儿串烧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屌丝青年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屌丝青年之我和我的小伙伴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师傅经1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师傅经2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师徒父子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开场小唱&amp;三笑才子佳人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当行论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万寿图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德云传奇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怎么这么倒霉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怪治病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怯大鼓&amp;返场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怯大鼓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怯富贵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怯拉车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怯拜年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怯洗澡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怯生活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三十七号坟墓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恋爱进行曲&amp;返场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情义谱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感恩的心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戏剧与方言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我和我的小伙伴儿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我怎么这么倒霉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我是黑社会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我要穿越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我要结婚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0" sz="quarter"/>
          </p:nvPr>
        </p:nvSpPr>
        <p:spPr/>
        <p:txBody>
          <a:bodyPr/>
          <a:lstStyle/>
          <a:p>
            <a:r>
              <a:t>扒马褂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Words>3</Words>
  <Application>Microsoft Macintosh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等线</vt:lpstr>
      <vt:lpstr>游ゴシック</vt:lpstr>
      <vt:lpstr>Arial</vt:lpstr>
      <vt:lpstr>Calibri</vt:lpstr>
      <vt:lpstr>Calibri Light</vt:lpstr>
      <vt:lpstr>Custom Design</vt:lpstr>
      <vt:lpstr>1</vt:lpstr>
      <vt:lpstr>2</vt:lpstr>
      <vt:lpstr>hi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张 海槟</dc:creator>
  <cp:lastModifiedBy>张 海槟</cp:lastModifiedBy>
  <cp:revision>10</cp:revision>
  <cp:lastPrinted>2020-04-09T04:36:41Z</cp:lastPrinted>
  <dcterms:created xsi:type="dcterms:W3CDTF">2020-04-09T03:09:52Z</dcterms:created>
  <dcterms:modified xsi:type="dcterms:W3CDTF">2020-04-09T04:41:33Z</dcterms:modified>
</cp:coreProperties>
</file>