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r:id="rId9" id="259"/>
    <p:sldId r:id="rId10" id="2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260"/>
    <p:restoredTop sz="96405"/>
  </p:normalViewPr>
  <p:slideViewPr>
    <p:cSldViewPr snapToGrid="0" snapToObjects="1">
      <p:cViewPr varScale="1">
        <p:scale>
          <a:sx n="98" d="100"/>
          <a:sy n="98" d="100"/>
        </p:scale>
        <p:origin x="216" y="9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tx1">
                <a:lumMod val="50000"/>
                <a:lumOff val="50000"/>
              </a:schemeClr>
            </a:gs>
            <a:gs pos="69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3A81ED-7C1B-EA4C-B61F-F534DC635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803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01AA15-3BF8-2841-A8AA-F96263210232}"/>
              </a:ext>
            </a:extLst>
          </p:cNvPr>
          <p:cNvSpPr/>
          <p:nvPr userDrawn="1"/>
        </p:nvSpPr>
        <p:spPr>
          <a:xfrm>
            <a:off x="4514475" y="3530700"/>
            <a:ext cx="31630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郭德纲</a:t>
            </a:r>
            <a:r>
              <a:rPr lang="zh-CN" altLang="en-US" sz="44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ja-JP" altLang="en-US" sz="4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于谦</a:t>
            </a:r>
            <a:endParaRPr lang="en-US" sz="4400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BE27B-3EFE-C24B-BC3B-72C684CADB3C}"/>
              </a:ext>
            </a:extLst>
          </p:cNvPr>
          <p:cNvSpPr/>
          <p:nvPr userDrawn="1"/>
        </p:nvSpPr>
        <p:spPr>
          <a:xfrm>
            <a:off x="4698725" y="4640559"/>
            <a:ext cx="27945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无唱弱高音</a:t>
            </a:r>
            <a:r>
              <a:rPr lang="zh-CN" altLang="en-US" sz="24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altLang="zh-CN" sz="24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by</a:t>
            </a:r>
            <a:r>
              <a:rPr lang="ja-JP" altLang="en-US" sz="2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笑眠</a:t>
            </a:r>
            <a:endParaRPr lang="en-US" sz="2400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C72088-66B2-D347-ABBD-2AAFC2F8D6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6939" y="1319136"/>
            <a:ext cx="11038115" cy="156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465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9628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1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3C4BC3-5F10-684E-9867-FDF4E7F6E9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70548" y="4042455"/>
            <a:ext cx="6801612" cy="12398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D7AC4-0173-BF40-9B4B-FE8D7B326C1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260475"/>
            <a:ext cx="8991600" cy="16462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27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71C977-725E-0647-9D29-AD48B9B7CF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70548" y="4042455"/>
            <a:ext cx="6801612" cy="12398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33122-01B9-A04F-BE00-078BDEDA56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260475"/>
            <a:ext cx="8991600" cy="16462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552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260475"/>
            <a:ext cx="8991600" cy="1646238"/>
          </a:xfrm>
          <a:prstGeom prst="rect">
            <a:avLst/>
          </a:prstGeom>
        </p:spPr>
        <p:txBody>
          <a:bodyPr/>
          <a:lstStyle/>
          <a:p>
            <a:r>
              <a:t>hi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what we like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what we love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游ゴシック</vt:lpstr>
      <vt:lpstr>Arial</vt:lpstr>
      <vt:lpstr>Calibri</vt:lpstr>
      <vt:lpstr>Calibri Light</vt:lpstr>
      <vt:lpstr>Custom Design</vt:lpstr>
      <vt:lpstr>1</vt:lpstr>
      <vt:lpstr>2</vt:lpstr>
      <vt:lpstr>hi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海槟</dc:creator>
  <cp:lastModifiedBy>张 海槟</cp:lastModifiedBy>
  <cp:revision>10</cp:revision>
  <cp:lastPrinted>2020-04-09T04:36:41Z</cp:lastPrinted>
  <dcterms:created xsi:type="dcterms:W3CDTF">2020-04-09T03:09:52Z</dcterms:created>
  <dcterms:modified xsi:type="dcterms:W3CDTF">2020-04-09T04:41:33Z</dcterms:modified>
</cp:coreProperties>
</file>