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51" autoAdjust="0"/>
  </p:normalViewPr>
  <p:slideViewPr>
    <p:cSldViewPr snapToGrid="0">
      <p:cViewPr>
        <p:scale>
          <a:sx n="93" d="100"/>
          <a:sy n="93" d="100"/>
        </p:scale>
        <p:origin x="7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A547D-D8EC-425D-A0F3-9A340C804BC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3269C-6332-4E70-9DBE-21DDBE5D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brief.  Focusing on Caps as storage not for other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269C-6332-4E70-9DBE-21DDBE5D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269C-6332-4E70-9DBE-21DDBE5D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rs.harvard.edu/urn-3:HUL.InstRepos:42667156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1D78-D33B-3C9B-BF1F-BFCFBAA89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cap="all" dirty="0">
                <a:solidFill>
                  <a:schemeClr val="accent1"/>
                </a:solidFill>
                <a:effectLst/>
                <a:latin typeface="Avenir-Heavy"/>
              </a:rPr>
              <a:t>GENERATOR DESIGN: BENTHIC MICROBIAL FUEL CELLS for Long term </a:t>
            </a:r>
            <a:r>
              <a:rPr lang="en-US" b="0" i="0" cap="all">
                <a:solidFill>
                  <a:schemeClr val="accent1"/>
                </a:solidFill>
                <a:effectLst/>
                <a:latin typeface="Avenir-Heavy"/>
              </a:rPr>
              <a:t>Sensors Networks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31ECC-0DAE-2D62-C821-CA49A2EF6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Kelly</a:t>
            </a:r>
          </a:p>
          <a:p>
            <a:r>
              <a:rPr lang="en-US" dirty="0"/>
              <a:t>Mentored by dr. Jordon </a:t>
            </a:r>
            <a:r>
              <a:rPr lang="en-US" dirty="0" err="1"/>
              <a:t>Beckler</a:t>
            </a:r>
            <a:endParaRPr lang="en-US" dirty="0"/>
          </a:p>
          <a:p>
            <a:r>
              <a:rPr lang="en-US" dirty="0"/>
              <a:t>FAU </a:t>
            </a:r>
            <a:r>
              <a:rPr lang="en-US" dirty="0" err="1"/>
              <a:t>reu</a:t>
            </a:r>
            <a:r>
              <a:rPr lang="en-US" dirty="0"/>
              <a:t> for 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251381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9DF1-D1DF-4371-317A-3D45CA1A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Background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A324-5C18-7472-1BA8-E5249BDC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Benthic Microbial Fuel Cells</a:t>
            </a:r>
          </a:p>
          <a:p>
            <a:pPr lvl="1"/>
            <a:r>
              <a:rPr lang="en-US" dirty="0"/>
              <a:t>Electricity Producing Device Powered by Microbes in Sediment</a:t>
            </a:r>
          </a:p>
          <a:p>
            <a:r>
              <a:rPr lang="en-US" dirty="0"/>
              <a:t>Boost Converter</a:t>
            </a:r>
          </a:p>
          <a:p>
            <a:pPr lvl="1"/>
            <a:r>
              <a:rPr lang="en-US" dirty="0"/>
              <a:t>DC Analog to a Step-Up Transformers</a:t>
            </a:r>
          </a:p>
          <a:p>
            <a:r>
              <a:rPr lang="en-US" dirty="0"/>
              <a:t>LiPo Battery</a:t>
            </a:r>
          </a:p>
          <a:p>
            <a:pPr lvl="1"/>
            <a:r>
              <a:rPr lang="en-US" dirty="0"/>
              <a:t>A Lithium-Polymer Battery, Has High Energy Density</a:t>
            </a:r>
          </a:p>
          <a:p>
            <a:r>
              <a:rPr lang="en-US" dirty="0"/>
              <a:t>Capacitor</a:t>
            </a:r>
          </a:p>
          <a:p>
            <a:pPr lvl="1"/>
            <a:r>
              <a:rPr lang="en-US" dirty="0"/>
              <a:t>Stores Energy in Electric Field</a:t>
            </a:r>
          </a:p>
        </p:txBody>
      </p:sp>
    </p:spTree>
    <p:extLst>
      <p:ext uri="{BB962C8B-B14F-4D97-AF65-F5344CB8AC3E}">
        <p14:creationId xmlns:p14="http://schemas.microsoft.com/office/powerpoint/2010/main" val="52147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1D5AB3-A304-6894-BC9E-C054A7F2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47556A-310B-3598-6B21-32247FFE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Sediment Health is an Important Factor in Water Health</a:t>
            </a:r>
          </a:p>
          <a:p>
            <a:r>
              <a:rPr lang="en-US" dirty="0"/>
              <a:t>Use of BMFCs may Fight Algal Blooms </a:t>
            </a:r>
          </a:p>
          <a:p>
            <a:r>
              <a:rPr lang="en-US" dirty="0"/>
              <a:t>Long Term Sensors Allow Viewing of Seasonal Trends</a:t>
            </a:r>
          </a:p>
          <a:p>
            <a:r>
              <a:rPr lang="en-US" dirty="0"/>
              <a:t>BMFC can Power the Sensors Monitoring them</a:t>
            </a:r>
          </a:p>
        </p:txBody>
      </p:sp>
    </p:spTree>
    <p:extLst>
      <p:ext uri="{BB962C8B-B14F-4D97-AF65-F5344CB8AC3E}">
        <p14:creationId xmlns:p14="http://schemas.microsoft.com/office/powerpoint/2010/main" val="6307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53C5-F464-AF5E-CF6A-09D5AFAF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82D83-D045-A6D7-2475-82DC591A3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Benthic microbial fuel cells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71233-9EE0-D6C8-49B8-23FC86632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Powered by Microbes living in the Benthic Zone</a:t>
            </a:r>
          </a:p>
          <a:p>
            <a:r>
              <a:rPr lang="en-US" dirty="0"/>
              <a:t>Power Density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≈30mW*m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dirty="0"/>
          </a:p>
          <a:p>
            <a:r>
              <a:rPr lang="en-US" dirty="0"/>
              <a:t>Typically has voltage between .4 - .7 V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6E711-7A20-0E36-0566-776CF6565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CF6DA-A3A3-9D6B-D2D1-E603ED8F3E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for Long-term Monitoring of Water Health</a:t>
            </a:r>
          </a:p>
          <a:p>
            <a:r>
              <a:rPr lang="en-US" dirty="0"/>
              <a:t>Most run at 3.3 V or 5V</a:t>
            </a:r>
          </a:p>
          <a:p>
            <a:r>
              <a:rPr lang="en-US" dirty="0"/>
              <a:t>Can require Hundreds of Milliwatts</a:t>
            </a:r>
          </a:p>
        </p:txBody>
      </p:sp>
    </p:spTree>
    <p:extLst>
      <p:ext uri="{BB962C8B-B14F-4D97-AF65-F5344CB8AC3E}">
        <p14:creationId xmlns:p14="http://schemas.microsoft.com/office/powerpoint/2010/main" val="216153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B17C-7F0D-F444-C6C2-007AF3D2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BAA8-CE47-D1C1-83D2-75702AFAA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Dc-dc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2A31-BC33-AC22-6A5A-4358B09A755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Fuel Cell Voltage to Usable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Deal with Range of Input Voltages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 Efficiency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C14E6-42C4-68DB-623B-014584A94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Low Power sensors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11AD56-BA2E-C474-CE8D-15461E8A1BD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Remain Under Power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or Transmit 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Monitoring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79A256-5696-B00D-7624-72A87ACAC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Energy storage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2244EE-2C08-3EF9-293F-76C825C8EBB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Excess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Spikes in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Degrade over Time</a:t>
            </a:r>
          </a:p>
        </p:txBody>
      </p:sp>
    </p:spTree>
    <p:extLst>
      <p:ext uri="{BB962C8B-B14F-4D97-AF65-F5344CB8AC3E}">
        <p14:creationId xmlns:p14="http://schemas.microsoft.com/office/powerpoint/2010/main" val="305254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9D9393F-CB52-5B88-2789-319B2B9B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upcoming week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8C39D2C-153E-D8FB-5AA2-1A4D4D4BF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23" t="12603" r="24024" b="17544"/>
          <a:stretch/>
        </p:blipFill>
        <p:spPr>
          <a:xfrm>
            <a:off x="5002742" y="1594576"/>
            <a:ext cx="6990712" cy="4196624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C14AD35-CBA5-DFFE-6973-040CCB03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2565" y="2364816"/>
            <a:ext cx="3856037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Wire Sensor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Polarization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Begin Research on Best Storage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LiPo Battery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Ubiquitous, Power Dense, Simple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Capacitor Storage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Cheap, Simple Charging, Resilient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Hybrid Model?</a:t>
            </a:r>
          </a:p>
        </p:txBody>
      </p:sp>
    </p:spTree>
    <p:extLst>
      <p:ext uri="{BB962C8B-B14F-4D97-AF65-F5344CB8AC3E}">
        <p14:creationId xmlns:p14="http://schemas.microsoft.com/office/powerpoint/2010/main" val="14766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81C-7025-AF0C-C890-29989F7C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364" y="2170269"/>
            <a:ext cx="9906001" cy="251183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6C8C5-77B0-2991-78BD-924E1BFE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Sources:</a:t>
            </a:r>
          </a:p>
          <a:p>
            <a:r>
              <a:rPr lang="en-US" dirty="0"/>
              <a:t>1:Girguis, P.R., M.E. Nielsen, C.E. Reimers. 2010. Fundamentals of Benthic Microbial Fuel Cells: Theory, Development, and Applications. In </a:t>
            </a:r>
            <a:r>
              <a:rPr lang="en-US" dirty="0" err="1"/>
              <a:t>Bioelectrochemical</a:t>
            </a:r>
            <a:r>
              <a:rPr lang="en-US" dirty="0"/>
              <a:t> Systems. First edition. Springer Verlag Press. </a:t>
            </a:r>
            <a:r>
              <a:rPr lang="en-US" b="0" i="0" u="sng" dirty="0">
                <a:solidFill>
                  <a:srgbClr val="007FAD"/>
                </a:solidFill>
                <a:effectLst/>
                <a:latin typeface="Noto Sans" panose="020B0502040504020204" pitchFamily="34" charset="0"/>
                <a:hlinkClick r:id="rId2"/>
              </a:rPr>
              <a:t>http://nrs.harvard.edu/urn-3:HUL.InstRepos:42667156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8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1583</TotalTime>
  <Words>316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Avenir-Heavy</vt:lpstr>
      <vt:lpstr>Calibri</vt:lpstr>
      <vt:lpstr>Noto Sans</vt:lpstr>
      <vt:lpstr>Times New Roman</vt:lpstr>
      <vt:lpstr>Tw Cen MT</vt:lpstr>
      <vt:lpstr>Circuit</vt:lpstr>
      <vt:lpstr>GENERATOR DESIGN: BENTHIC MICROBIAL FUEL CELLS for Long term Sensors Networks</vt:lpstr>
      <vt:lpstr>Quick Background and terms</vt:lpstr>
      <vt:lpstr>The Goal</vt:lpstr>
      <vt:lpstr>The components</vt:lpstr>
      <vt:lpstr>Bringing it together</vt:lpstr>
      <vt:lpstr>Goals for upcoming week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 DESIGN: BENTHIC MICROBIAL FUEL CELLS</dc:title>
  <dc:creator>Brandon Kelly</dc:creator>
  <cp:lastModifiedBy>Brandon Kelly</cp:lastModifiedBy>
  <cp:revision>2</cp:revision>
  <dcterms:created xsi:type="dcterms:W3CDTF">2022-06-09T14:25:49Z</dcterms:created>
  <dcterms:modified xsi:type="dcterms:W3CDTF">2022-06-16T16:41:54Z</dcterms:modified>
</cp:coreProperties>
</file>