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3" autoAdjust="0"/>
    <p:restoredTop sz="94660"/>
  </p:normalViewPr>
  <p:slideViewPr>
    <p:cSldViewPr snapToGrid="0">
      <p:cViewPr varScale="1">
        <p:scale>
          <a:sx n="93" d="100"/>
          <a:sy n="93" d="100"/>
        </p:scale>
        <p:origin x="77" y="2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6/9/2022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31D78-D33B-3C9B-BF1F-BFCFBAA89E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0" i="0" cap="all" dirty="0">
                <a:solidFill>
                  <a:schemeClr val="accent1"/>
                </a:solidFill>
                <a:effectLst/>
                <a:latin typeface="Avenir-Heavy"/>
              </a:rPr>
              <a:t>GENERATOR DESIGN: BENTHIC MICROBIAL FUEL CELLS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931ECC-0DAE-2D62-C821-CA49A2EF6A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Brandon Kelly</a:t>
            </a:r>
          </a:p>
          <a:p>
            <a:r>
              <a:rPr lang="en-US" dirty="0"/>
              <a:t>Mentored by dr. Jordon </a:t>
            </a:r>
            <a:r>
              <a:rPr lang="en-US" dirty="0" err="1"/>
              <a:t>Beckler</a:t>
            </a:r>
            <a:endParaRPr lang="en-US" dirty="0"/>
          </a:p>
          <a:p>
            <a:r>
              <a:rPr lang="en-US" dirty="0"/>
              <a:t>FAU </a:t>
            </a:r>
            <a:r>
              <a:rPr lang="en-US" dirty="0" err="1"/>
              <a:t>reu</a:t>
            </a:r>
            <a:r>
              <a:rPr lang="en-US" dirty="0"/>
              <a:t> for renewable energy</a:t>
            </a:r>
          </a:p>
        </p:txBody>
      </p:sp>
    </p:spTree>
    <p:extLst>
      <p:ext uri="{BB962C8B-B14F-4D97-AF65-F5344CB8AC3E}">
        <p14:creationId xmlns:p14="http://schemas.microsoft.com/office/powerpoint/2010/main" val="2513813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42976-D859-91D0-410E-C84C9F397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7A32D-1917-13DD-6359-78199E00EA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6E4BF8-508E-59B9-B163-C95E3526D55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5672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41</TotalTime>
  <Words>20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Avenir-Heavy</vt:lpstr>
      <vt:lpstr>Tw Cen MT</vt:lpstr>
      <vt:lpstr>Circuit</vt:lpstr>
      <vt:lpstr>GENERATOR DESIGN: BENTHIC MICROBIAL FUEL CELLS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GENERATOR DESIGN: BENTHIC MICROBIAL FUEL CELLS</dc:title>
  <dc:creator>Brandon Kelly</dc:creator>
  <cp:lastModifiedBy>Brandon Kelly</cp:lastModifiedBy>
  <cp:revision>1</cp:revision>
  <dcterms:created xsi:type="dcterms:W3CDTF">2022-06-09T14:25:49Z</dcterms:created>
  <dcterms:modified xsi:type="dcterms:W3CDTF">2022-06-09T15:07:28Z</dcterms:modified>
</cp:coreProperties>
</file>