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Lecture-5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and Training models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Gradient Descent pitfalls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Fortunately, MSE cost function happens to be a convex function, which means there are no local minima, only 1 global minima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1644840" y="1468440"/>
            <a:ext cx="5748840" cy="328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Mini Batch Gradient Descent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 logic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1237320" y="2433600"/>
            <a:ext cx="6790680" cy="37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Polynomial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data is more complex than simple straight line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Good news is that a linear model can be used to fit nonlinear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way is to add powers of each feature as new features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called polynomial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PolynomialFeatures (degree=d) transforms an array containing n features into array containing (n+d)!/d!n!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Beware of combinatorial explosion of number of features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64000" y="432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Learning Curves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92000" y="1360080"/>
            <a:ext cx="10514880" cy="47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know what is the degree to be set?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degree model will overfit. Lower degree will underfit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can you tell if your model is overfitting or underfitting?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model performs well on training data but generalizes poorly on cross validation metrics =&gt; overfitting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model performs poorly on both =&gt; underfitting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way is to look at learning curves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Plots of models performance on training set and validation set as function of training set size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 model several times on different sized subsets of training 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1152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Bias Variance Trade off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2654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 theoretical result of ML is that model’s generalization error can be expressed as sum of 3 very different errors: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Bias – Due to wrong assumptions like assuming data is linear when it is actually quadratic. High bias model is likely to underfit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– Due to excessive sensitivity to small variations in training data. Model with many degrees of freedom likely to overfit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Irreducible error – Due to noisiness of data itself. Clean up your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Increase in bias leads to decrease in variance and vice versa. Hence it is a tradeoff.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20000" y="432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Regularized Linear models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17120" y="1176120"/>
            <a:ext cx="10514880" cy="50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way to reduce overfitting is to have fewer degrees of freedom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linear model, regularization is way to reduce overfitting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Regularization is achieved by constraining weights of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Ridge Regression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sum of square of weights times α added to cost function.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Lasso Regression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sum of modulus of weights times α added to cost function.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 eliminates least important features. Performs feature selection and outputs sparse model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Elastic Net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Middle ground. Adds r times Lasso and 1-r times Ridge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Early stopping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 when iterative learning when validation error reaches minimum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2952000" y="2880000"/>
            <a:ext cx="3266280" cy="172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Logistic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to estimate the probability an instance belongs to a particular 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estimated probability &gt; 0.5 then model predicts that the instance belongs to that 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how does it work?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linear regression, it finds the sigmoid - Logit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1938960" y="4524480"/>
            <a:ext cx="4761720" cy="207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Logistic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Y_pred = {0 if p &lt; 0.5 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if p &gt;= 0.5 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function,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 = { -log(p)     if y = 1,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-log(1-p) if y =0 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 for doing Logistic Regression on Iris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Softmax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Content Placeholder 3" descr=""/>
          <p:cNvPicPr/>
          <p:nvPr/>
        </p:nvPicPr>
        <p:blipFill>
          <a:blip r:embed="rId1"/>
          <a:stretch/>
        </p:blipFill>
        <p:spPr>
          <a:xfrm>
            <a:off x="2793240" y="1690560"/>
            <a:ext cx="5809680" cy="1409040"/>
          </a:xfrm>
          <a:prstGeom prst="rect">
            <a:avLst/>
          </a:prstGeom>
          <a:ln>
            <a:noFill/>
          </a:ln>
        </p:spPr>
      </p:pic>
      <p:pic>
        <p:nvPicPr>
          <p:cNvPr id="119" name="Picture 4" descr=""/>
          <p:cNvPicPr/>
          <p:nvPr/>
        </p:nvPicPr>
        <p:blipFill>
          <a:blip r:embed="rId2"/>
          <a:stretch/>
        </p:blipFill>
        <p:spPr>
          <a:xfrm>
            <a:off x="1693080" y="3619080"/>
            <a:ext cx="8009640" cy="27997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9528480" y="6519960"/>
            <a:ext cx="2450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MNIST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 of 70k images of hand written images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image is labelled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lecture-5.ipynb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back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3" descr=""/>
          <p:cNvPicPr/>
          <p:nvPr/>
        </p:nvPicPr>
        <p:blipFill>
          <a:blip r:embed="rId1"/>
          <a:stretch/>
        </p:blipFill>
        <p:spPr>
          <a:xfrm>
            <a:off x="2929680" y="3166920"/>
            <a:ext cx="4990320" cy="280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BGD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629280" y="1825560"/>
            <a:ext cx="10514880" cy="410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SGD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Content Placeholder 4" descr=""/>
          <p:cNvPicPr/>
          <p:nvPr/>
        </p:nvPicPr>
        <p:blipFill>
          <a:blip r:embed="rId1"/>
          <a:stretch/>
        </p:blipFill>
        <p:spPr>
          <a:xfrm>
            <a:off x="1569600" y="1900800"/>
            <a:ext cx="8618760" cy="426276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1685160" y="6163920"/>
            <a:ext cx="4401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 back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Confusion matrix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row represents the non 5 images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52826 were correctly classified as non-5’s (true negatives)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1753 were wrongly classified as non 5s (false negatives)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row represents the images of 5s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851 were wrongly classified as 5s (false positives)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4570 were correctly classified as 5s (true positives)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Perfect classifier would have only true positives and true negatives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9725400" y="1944000"/>
            <a:ext cx="1866600" cy="3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Precision – Recall – F1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985320" y="1825560"/>
            <a:ext cx="4448160" cy="39578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6557400" y="5969880"/>
            <a:ext cx="355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61120" y="1440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Precision recall tradeoff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89120" y="1290240"/>
            <a:ext cx="10514880" cy="46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F1 score favors classifiers with similar precision and recall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contexts you want high precision and in some high recall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Classifier to detect videos safe for kids – high precision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shoplifters on surveillance images – high recall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Unfortunately, increasing precision reduces recall and vice versa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called precision/recall tradeoff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decision_function() to get score and set threshold yourself instead of using threshold = 0 as set by predict() function.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to notebook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 far…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Treated ML models and algos like black boxes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Optimized a regression system, improved a digit image classifier without knowing how they actually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don’t need to know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But, having a good understanding helps you home in on appropriate model, set good hyperparameters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will look at Linear Regression, Softmax Regression and Logistic Regression in great detail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Gradient Descent pitfalls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7900200" cy="43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Application>LibreOffice/5.1.6.2$Linux_X86_64 LibreOffice_project/10m0$Build-2</Application>
  <Words>799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2017-12-18T10:00:14Z</dcterms:created>
  <dc:creator>Hariharan Chandrasekaran</dc:creator>
  <dc:description/>
  <dc:language>en-IN</dc:language>
  <cp:lastModifiedBy/>
  <dcterms:modified xsi:type="dcterms:W3CDTF">2018-01-05T23:38:09Z</dcterms:modified>
  <cp:revision>51</cp:revision>
  <dc:subject/>
  <dc:title>Lecture-5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