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countbayesie.com/blog/2015/2/18/bayes-theorem-with-lego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in Python - Beginners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- 1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Distributions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35280" y="1545840"/>
            <a:ext cx="8640000" cy="597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we measured relative frequencies of a coin toss event we have actually calculated a so-called empirical probability 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coin outcomes have a Bernoulli 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wanted to calculate a probability of heads after n trials we may use a Binomial 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Variable -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concept analogous to a variable that may be used in probabilistic environments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means random variable X is distributed according to a Bernoulli distribution with probability of success (heads) equal to 0.6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Probability Distributions –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variables have a finite countable number of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Probability Distributions –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variables have a infinite number of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232000" y="4476240"/>
            <a:ext cx="2066400" cy="27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Binomial Distribution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935280" y="1545840"/>
            <a:ext cx="8640000" cy="561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random variable X representing the number of successes in a sequence of n independent yes/no trials, each of which yields success with probability 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E(X) = np, Var(X) = np(1−p)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binomial distribution: What is the probability of getting 2 heads out of 10 flips of a fair coin?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experiment the probability of getting a head is 0.3,  this means that on an average you can expect 3 coin flips to be heads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experiment the probability of getting a head is 0.3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observe zero head, one head all the way upto ten heads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this distribution in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Poisson Distribution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935280" y="1545840"/>
            <a:ext cx="8640000" cy="561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random variable X representing the number of events occurring in a fixed time interval with a rate parameters λ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E(X) = λ, Var(X) = λ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poisson distribution: On average number of cars abandoned on a busy highway is 2 per week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to find the probability of a certain number of cars abandoned in a particular week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this distribution in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079360" y="4284360"/>
            <a:ext cx="1409400" cy="5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 Distribution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935280" y="1545840"/>
            <a:ext cx="8640000" cy="561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distribution or a function that can take on values anywhere on the real 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normal distribution is parameterized by two parameters: the mean of the distribution μ and the variance σ2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 distribution can take values from minus infinity to plus infinity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Normal Distribution: Height of all people in the world (Not exactly true)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this distribution in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688120" y="3679920"/>
            <a:ext cx="4800240" cy="6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Beta Distribution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935280" y="1545840"/>
            <a:ext cx="8640000" cy="561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distribution understood as representing a probability distribution of probabilities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Takes values between 0 and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is parameterized by two shape parameters α and β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Normal Distribution: Anyone who follows cricket is familiar with centuries per match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 is considered average centuries per match while 0.3 is considered excellent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Imagine we have a cricket player, and we want to predict how many centuries he will score in this season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is your 100s per game in the first few games not a good predictor of your eventual 100 conversion? When a player’s first game is a 100, why does no one predict that he’ll never get a 100 all season? Because we’re going in with prior expectations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this distribution in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Exponential Distribution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656000"/>
            <a:ext cx="9000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exponential distribution represents a process in which events occur continuously and independently at a constant average rate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I'm standing at a bus stop - how long till the next bus arrives?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this distribution in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96240" y="2582280"/>
            <a:ext cx="3600000" cy="4662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531520" y="3339720"/>
            <a:ext cx="1657080" cy="24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53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Clarity on terminologies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study Probability and Statistics?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probability?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Bayes rule?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probability distribution?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/ Major probability distributions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Sampling from probability distributions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Numpy / Scipy / Matplotlib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represent probability distributions using Numpy / Scipy / Matplotlib?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a problem and discuss solutions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Terminologies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864000" y="1944000"/>
            <a:ext cx="8424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the theory and development of computer systems able to perform tasks normally requiring human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 is an application of AI that has the ability to automatically learn and improve from data without being explicitly programmed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subset of machine learning in Artificial Intelligence (AI) that has networks which are capable of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a computer system modelled on the human brain and nervous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Data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extremely large data sets that may be analysed computationally to reveal patterns, trends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Professional field encompassing all/some of the above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Terminologies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032000" y="1440000"/>
            <a:ext cx="1872000" cy="5040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4968000" y="1944000"/>
            <a:ext cx="172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5472000" y="2376000"/>
            <a:ext cx="2520000" cy="504000"/>
          </a:xfrm>
          <a:prstGeom prst="rect">
            <a:avLst/>
          </a:prstGeom>
          <a:solidFill>
            <a:srgbClr val="cc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5"/>
          <p:cNvSpPr/>
          <p:nvPr/>
        </p:nvSpPr>
        <p:spPr>
          <a:xfrm flipH="1">
            <a:off x="2736000" y="1944000"/>
            <a:ext cx="223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6"/>
          <p:cNvSpPr/>
          <p:nvPr/>
        </p:nvSpPr>
        <p:spPr>
          <a:xfrm flipH="1">
            <a:off x="4608000" y="2880000"/>
            <a:ext cx="21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7"/>
          <p:cNvSpPr/>
          <p:nvPr/>
        </p:nvSpPr>
        <p:spPr>
          <a:xfrm>
            <a:off x="3312000" y="4142160"/>
            <a:ext cx="1880280" cy="504000"/>
          </a:xfrm>
          <a:prstGeom prst="rect">
            <a:avLst/>
          </a:pr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8"/>
          <p:cNvSpPr/>
          <p:nvPr/>
        </p:nvSpPr>
        <p:spPr>
          <a:xfrm>
            <a:off x="4752000" y="4646160"/>
            <a:ext cx="864000" cy="573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9"/>
          <p:cNvSpPr/>
          <p:nvPr/>
        </p:nvSpPr>
        <p:spPr>
          <a:xfrm>
            <a:off x="4608000" y="5220000"/>
            <a:ext cx="1728000" cy="43200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10"/>
          <p:cNvSpPr/>
          <p:nvPr/>
        </p:nvSpPr>
        <p:spPr>
          <a:xfrm>
            <a:off x="5400000" y="565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4608000" y="6156000"/>
            <a:ext cx="1728000" cy="432000"/>
          </a:xfrm>
          <a:prstGeom prst="rect">
            <a:avLst/>
          </a:prstGeom>
          <a:solidFill>
            <a:srgbClr val="66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12"/>
          <p:cNvSpPr/>
          <p:nvPr/>
        </p:nvSpPr>
        <p:spPr>
          <a:xfrm flipH="1">
            <a:off x="2376000" y="4646160"/>
            <a:ext cx="1800000" cy="501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3"/>
          <p:cNvSpPr/>
          <p:nvPr/>
        </p:nvSpPr>
        <p:spPr>
          <a:xfrm>
            <a:off x="1224000" y="5178240"/>
            <a:ext cx="2041200" cy="1913760"/>
          </a:xfrm>
          <a:prstGeom prst="rect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3384000" y="3312000"/>
            <a:ext cx="1656000" cy="432000"/>
          </a:xfrm>
          <a:prstGeom prst="rect">
            <a:avLst/>
          </a:prstGeom>
          <a:solidFill>
            <a:srgbClr val="cc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Weak 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4176000" y="3744000"/>
            <a:ext cx="0" cy="398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6"/>
          <p:cNvSpPr/>
          <p:nvPr/>
        </p:nvSpPr>
        <p:spPr>
          <a:xfrm>
            <a:off x="6768000" y="2880000"/>
            <a:ext cx="115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7"/>
          <p:cNvSpPr/>
          <p:nvPr/>
        </p:nvSpPr>
        <p:spPr>
          <a:xfrm>
            <a:off x="6984000" y="3240000"/>
            <a:ext cx="1656000" cy="432000"/>
          </a:xfrm>
          <a:prstGeom prst="rect">
            <a:avLst/>
          </a:prstGeom>
          <a:solidFill>
            <a:srgbClr val="f8054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Strong 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18"/>
          <p:cNvSpPr/>
          <p:nvPr/>
        </p:nvSpPr>
        <p:spPr>
          <a:xfrm>
            <a:off x="6336000" y="648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9"/>
          <p:cNvSpPr/>
          <p:nvPr/>
        </p:nvSpPr>
        <p:spPr>
          <a:xfrm>
            <a:off x="6912000" y="5472000"/>
            <a:ext cx="2088000" cy="1296000"/>
          </a:xfrm>
          <a:prstGeom prst="rect">
            <a:avLst/>
          </a:prstGeom>
          <a:solidFill>
            <a:srgbClr val="66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 Nets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Recurrent Nets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Adversarial Nets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20"/>
          <p:cNvSpPr/>
          <p:nvPr/>
        </p:nvSpPr>
        <p:spPr>
          <a:xfrm flipH="1" flipV="1">
            <a:off x="2952000" y="3888000"/>
            <a:ext cx="360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1"/>
          <p:cNvSpPr/>
          <p:nvPr/>
        </p:nvSpPr>
        <p:spPr>
          <a:xfrm>
            <a:off x="1008000" y="3672000"/>
            <a:ext cx="1944000" cy="360000"/>
          </a:xfrm>
          <a:prstGeom prst="rect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Bayesian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1800000" y="2376000"/>
            <a:ext cx="1728000" cy="5760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Probability and Statistics?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64000" y="1944000"/>
            <a:ext cx="641736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Extent to which something is likely to happen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Science of collecting and analysing numerical data in large quantities, especially for the purpose of inferring proportions in a whole from those in a representative sample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the rent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did you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guess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rent?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Uncertainty is everywhere and we must tame it to be used for our needs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in the Machine learning definition happens through fundamentals of Probability and Statistics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281360" y="2736000"/>
            <a:ext cx="2510640" cy="25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64000" y="1944000"/>
            <a:ext cx="864000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Extent to which something is likely to happen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Expressed as a number between 1 and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event with a probability of 1 can be considered a certainty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examples of events where probability is 0, 0.5,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P(A) = n(A) / (n(A) + n(B))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coin toss is an independent event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 that a number of consecutive results (six "heads" for example) makes it more likely that the next toss will result in a "tails" is known as the gambler's fallacy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Frequentist Probability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4000" y="1944000"/>
            <a:ext cx="864000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 given coin is fair or not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conduct some experiments and record 1 if heads come up and 0 if we see 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 this 1000 tosses and count each 0 and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600 heads (1s) and 400 tails (0s)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frequent heads or tails came up in the past, we will get 60% and 40% respectively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Those frequencies can be interpreted as probabilities of a coin coming up heads or 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called a frequentist view on the probabilities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Probability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64000" y="1944000"/>
            <a:ext cx="864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to know the probability of an event given some other event has occurred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write conditional probability of an event A given event B as P(A | B)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882760" y="3074760"/>
            <a:ext cx="3549240" cy="3549240"/>
          </a:xfrm>
          <a:prstGeom prst="rect">
            <a:avLst/>
          </a:prstGeom>
          <a:ln>
            <a:noFill/>
          </a:ln>
        </p:spPr>
      </p:pic>
      <p:sp>
        <p:nvSpPr>
          <p:cNvPr id="110" name="TextShape 3"/>
          <p:cNvSpPr txBox="1"/>
          <p:nvPr/>
        </p:nvSpPr>
        <p:spPr>
          <a:xfrm>
            <a:off x="864000" y="3312000"/>
            <a:ext cx="489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see that P(Rain | Thunder) =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P(Rain | Sunny)?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Visually this probability is quite small but how can we formulate this mathematically and do exact calculations?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454760" y="5575680"/>
            <a:ext cx="3666600" cy="599760"/>
          </a:xfrm>
          <a:prstGeom prst="rect">
            <a:avLst/>
          </a:prstGeom>
          <a:ln>
            <a:noFill/>
          </a:ln>
        </p:spPr>
      </p:pic>
      <p:sp>
        <p:nvSpPr>
          <p:cNvPr id="112" name="TextShape 4"/>
          <p:cNvSpPr txBox="1"/>
          <p:nvPr/>
        </p:nvSpPr>
        <p:spPr>
          <a:xfrm>
            <a:off x="914760" y="6341760"/>
            <a:ext cx="489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words, we divide probability of both Rain and Sunny by the probability of a Sunny weather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864000" y="3312360"/>
            <a:ext cx="489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see that P(Rain | Thunder) =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P(Rain | Sunny)?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Visually this probability is quite small but how can we formulate this mathematically and do exact calculations?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Dependent and Independent Events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35280" y="1437840"/>
            <a:ext cx="8640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 are called independent if the probability of one event does not influence the other in any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914760" y="3744000"/>
            <a:ext cx="8661240" cy="34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Bayesian Probability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Bayesian way treats parameters in a probabilistic manner and views them as random variables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all starts with a simple theorem that allows us to compute conditional probabilities based on prior knowledge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here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example on Bayes Theorem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974960" y="2245680"/>
            <a:ext cx="2266560" cy="2757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928160" y="2803680"/>
            <a:ext cx="4447800" cy="5997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2763360" y="6043680"/>
            <a:ext cx="2561760" cy="5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2017-11-11T22:48:00Z</dcterms:created>
  <dc:creator/>
  <dc:description/>
  <dc:language>en-IN</dc:language>
  <cp:lastModifiedBy/>
  <dcterms:modified xsi:type="dcterms:W3CDTF">2017-11-12T17:23:48Z</dcterms:modified>
  <cp:revision>27</cp:revision>
  <dc:subject/>
  <dc:title/>
</cp:coreProperties>
</file>