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numpy.org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andas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Lecture - 3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to data manipulation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array indexing lets you pick out arbitrary elements of an array. Frequently this type of indexing is used to select the elements of an array that satisfy some 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1111320" y="2788560"/>
            <a:ext cx="10241280" cy="378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array indexing lets you pick out arbitrary elements of an array. Frequently this type of indexing is used to select the elements of an array that satisfy some 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111320" y="2788560"/>
            <a:ext cx="10241280" cy="378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Datatypes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numpy array is a grid of elements of the same type.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provides a large set of numeric datatypes to construct arrays.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tries to guess a datatype but functions that construct arrays have optional argument to explicitly specify the datatype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1034280" y="3552120"/>
            <a:ext cx="10318680" cy="31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 mathematical functions operate elementwise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Available both as operator overloads and as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1277640" y="2549520"/>
            <a:ext cx="4494960" cy="400680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2"/>
          <a:stretch/>
        </p:blipFill>
        <p:spPr>
          <a:xfrm>
            <a:off x="6052680" y="2549520"/>
            <a:ext cx="4461840" cy="40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528200"/>
            <a:ext cx="108518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provides many useful functions for performing computations on arrays; one of the most useful is ‘sum’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8" descr=""/>
          <p:cNvPicPr/>
          <p:nvPr/>
        </p:nvPicPr>
        <p:blipFill>
          <a:blip r:embed="rId1"/>
          <a:stretch/>
        </p:blipFill>
        <p:spPr>
          <a:xfrm>
            <a:off x="1371600" y="2635560"/>
            <a:ext cx="9460080" cy="30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528200"/>
            <a:ext cx="10851840" cy="22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frequently need to reshape or otherwise manipulate data in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Transposing a matrix is widely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5" descr=""/>
          <p:cNvPicPr/>
          <p:nvPr/>
        </p:nvPicPr>
        <p:blipFill>
          <a:blip r:embed="rId1"/>
          <a:stretch/>
        </p:blipFill>
        <p:spPr>
          <a:xfrm>
            <a:off x="1729800" y="2643480"/>
            <a:ext cx="8980560" cy="37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528200"/>
            <a:ext cx="10851840" cy="22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numpy to work with arrays of different shapes when performing arithmetic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smaller array multiple times for an operation on the larger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144800" y="3044520"/>
            <a:ext cx="10208160" cy="338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32120" y="1418040"/>
            <a:ext cx="9756720" cy="29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matrix x is very large, an explicit loop could be slow.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vector v to each row of the matrix x = forming a matrix vv by stacking multiple copies of v vertically, then performing elementwise summation of x and vv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.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6" descr=""/>
          <p:cNvPicPr/>
          <p:nvPr/>
        </p:nvPicPr>
        <p:blipFill>
          <a:blip r:embed="rId1"/>
          <a:stretch/>
        </p:blipFill>
        <p:spPr>
          <a:xfrm>
            <a:off x="1280160" y="3252600"/>
            <a:ext cx="10320840" cy="34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32120" y="1418040"/>
            <a:ext cx="975672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broadcasting allows us to perform this computation without actually creating multiple copies of 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486080" y="2424960"/>
            <a:ext cx="9420480" cy="40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32120" y="1418040"/>
            <a:ext cx="9756720" cy="55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Broadcasting two arrays together follows these rules: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arrays do not have same rank, prepend shape of the lower rank array with 1s until both shapes have same length.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arrays are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compatible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in dimension if they have same size in the dimension, or if one of the arrays has size 1 in that dimension.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arrays can be broadcast together if they are compatible in all dimensions.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broadcasting, each array behaves as if it had shape equal to the elementwise maximum of shapes of the two input arrays.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any dimension where one array had size 1 and the other array had size greater than 1, the first array behaves as if it were copied along that dimension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Numpy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core library for scientific computing in Python.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high-performance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multidimensional array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 for working with these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array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a grid of values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of the same type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indexed by a tuple of nonnegative integers.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dimensions is the 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of the array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shape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of an array is a tuple of integers giving the size of the array along each dimension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32120" y="1418040"/>
            <a:ext cx="9756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Applications of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838080" y="2065320"/>
            <a:ext cx="5580720" cy="425196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2"/>
          <a:stretch/>
        </p:blipFill>
        <p:spPr>
          <a:xfrm>
            <a:off x="6613560" y="1879560"/>
            <a:ext cx="5416200" cy="44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Intro &amp; Install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690560"/>
            <a:ext cx="10514520" cy="47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Fast, flexible, and expressive data structures designed to make working with "relational" or "labeled" data both easy and intuitive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Binary installers for the latest released version are available at the 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Python package index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and on conda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 of becoming the most powerful and flexible open source data analysis / manipulation tool available in any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1800000" y="4248000"/>
            <a:ext cx="3513600" cy="15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- Read/Load from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84520" y="1367280"/>
            <a:ext cx="1013076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- Read/Load 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83000" y="1414800"/>
            <a:ext cx="10647720" cy="40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38080" y="1440000"/>
            <a:ext cx="10733760" cy="30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35520" y="1795680"/>
            <a:ext cx="9743040" cy="32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44920" y="1967400"/>
            <a:ext cx="10523880" cy="293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30520" y="1972080"/>
            <a:ext cx="10552680" cy="292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From other Data 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Content Placeholder 3" descr=""/>
          <p:cNvPicPr/>
          <p:nvPr/>
        </p:nvPicPr>
        <p:blipFill>
          <a:blip r:embed="rId1"/>
          <a:stretch/>
        </p:blipFill>
        <p:spPr>
          <a:xfrm>
            <a:off x="838080" y="1480680"/>
            <a:ext cx="10333440" cy="221832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/>
        </p:blipFill>
        <p:spPr>
          <a:xfrm>
            <a:off x="838080" y="3782520"/>
            <a:ext cx="10333440" cy="20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Feature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5" descr=""/>
          <p:cNvPicPr/>
          <p:nvPr/>
        </p:nvPicPr>
        <p:blipFill>
          <a:blip r:embed="rId1"/>
          <a:stretch/>
        </p:blipFill>
        <p:spPr>
          <a:xfrm>
            <a:off x="685800" y="1825560"/>
            <a:ext cx="10819440" cy="43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can initialize numpy arrays from nested Python lists, and access elements using square brackets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221480" y="2517120"/>
            <a:ext cx="9776160" cy="39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Functional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520" cy="39862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Functional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520" cy="39862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Group By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3736080"/>
            <a:ext cx="10514520" cy="24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805680" y="1502280"/>
            <a:ext cx="10786680" cy="476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Group By iterate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3736080"/>
            <a:ext cx="10514520" cy="24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838080" y="1593000"/>
            <a:ext cx="10514520" cy="475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Indexing / Slicing / Subsetting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Content Placeholder 4" descr=""/>
          <p:cNvPicPr/>
          <p:nvPr/>
        </p:nvPicPr>
        <p:blipFill>
          <a:blip r:embed="rId1"/>
          <a:stretch/>
        </p:blipFill>
        <p:spPr>
          <a:xfrm>
            <a:off x="6291000" y="1549080"/>
            <a:ext cx="4837320" cy="4471920"/>
          </a:xfrm>
          <a:prstGeom prst="rect">
            <a:avLst/>
          </a:prstGeom>
          <a:ln>
            <a:noFill/>
          </a:ln>
        </p:spPr>
      </p:pic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838080" y="1549080"/>
            <a:ext cx="5142600" cy="44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Indexing / Slicing / Subsetting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6291000" y="1549080"/>
            <a:ext cx="4837320" cy="4471920"/>
          </a:xfrm>
          <a:prstGeom prst="rect">
            <a:avLst/>
          </a:prstGeom>
          <a:ln>
            <a:noFill/>
          </a:ln>
        </p:spPr>
      </p:pic>
      <p:pic>
        <p:nvPicPr>
          <p:cNvPr id="169" name="Picture 3" descr=""/>
          <p:cNvPicPr/>
          <p:nvPr/>
        </p:nvPicPr>
        <p:blipFill>
          <a:blip r:embed="rId2"/>
          <a:stretch/>
        </p:blipFill>
        <p:spPr>
          <a:xfrm>
            <a:off x="838080" y="1549080"/>
            <a:ext cx="5142600" cy="44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Merging / Concat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Content Placeholder 3" descr=""/>
          <p:cNvPicPr/>
          <p:nvPr/>
        </p:nvPicPr>
        <p:blipFill>
          <a:blip r:embed="rId1"/>
          <a:stretch/>
        </p:blipFill>
        <p:spPr>
          <a:xfrm>
            <a:off x="1053720" y="1564200"/>
            <a:ext cx="5659560" cy="4350240"/>
          </a:xfrm>
          <a:prstGeom prst="rect">
            <a:avLst/>
          </a:prstGeom>
          <a:ln>
            <a:noFill/>
          </a:ln>
        </p:spPr>
      </p:pic>
      <p:pic>
        <p:nvPicPr>
          <p:cNvPr id="172" name="Picture 7" descr=""/>
          <p:cNvPicPr/>
          <p:nvPr/>
        </p:nvPicPr>
        <p:blipFill>
          <a:blip r:embed="rId2"/>
          <a:stretch/>
        </p:blipFill>
        <p:spPr>
          <a:xfrm>
            <a:off x="7077240" y="1526760"/>
            <a:ext cx="4275720" cy="45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Pandas – Merging / Concat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Content Placeholder 3" descr=""/>
          <p:cNvPicPr/>
          <p:nvPr/>
        </p:nvPicPr>
        <p:blipFill>
          <a:blip r:embed="rId1"/>
          <a:stretch/>
        </p:blipFill>
        <p:spPr>
          <a:xfrm>
            <a:off x="1053720" y="1564200"/>
            <a:ext cx="5659560" cy="4350240"/>
          </a:xfrm>
          <a:prstGeom prst="rect">
            <a:avLst/>
          </a:prstGeom>
          <a:ln>
            <a:noFill/>
          </a:ln>
        </p:spPr>
      </p:pic>
      <p:pic>
        <p:nvPicPr>
          <p:cNvPr id="175" name="Picture 7" descr=""/>
          <p:cNvPicPr/>
          <p:nvPr/>
        </p:nvPicPr>
        <p:blipFill>
          <a:blip r:embed="rId2"/>
          <a:stretch/>
        </p:blipFill>
        <p:spPr>
          <a:xfrm>
            <a:off x="7077240" y="1526760"/>
            <a:ext cx="4275720" cy="45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also provides many functions to create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1337760" y="2063160"/>
            <a:ext cx="8536680" cy="45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also provides many functions to create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1337760" y="2063160"/>
            <a:ext cx="8536680" cy="45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to Python lists, numpy arrays can be sliced. Since arrays may be multidimensional, you must specify a slice for each dimension of the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181520" y="2788560"/>
            <a:ext cx="9803160" cy="38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also mix integer indexing with slice indexing. However, doing so will yield an array of lower rank than the original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838080" y="2341080"/>
            <a:ext cx="10514520" cy="44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Indexing into numpy arrays using slicing will always be a subarray of the original array.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While, integer array indexing allows to construct arbitrary arrays using the data from another array. Here is an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1054800" y="3286080"/>
            <a:ext cx="10297800" cy="31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463040"/>
            <a:ext cx="1051452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 useful trick with integer array indexing is selecting or mutating one element from each row of a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1036080" y="2235960"/>
            <a:ext cx="10316520" cy="44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Application>LibreOffice/5.1.6.2$Linux_X86_64 LibreOffice_project/10m0$Build-2</Application>
  <Words>1099</Words>
  <Paragraphs>233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2017-11-29T07:53:12Z</dcterms:created>
  <dc:creator>Hariharan Chandrasekaran</dc:creator>
  <dc:description/>
  <dc:language>en-IN</dc:language>
  <cp:lastModifiedBy/>
  <dcterms:modified xsi:type="dcterms:W3CDTF">2017-12-11T21:55:51Z</dcterms:modified>
  <cp:revision>70</cp:revision>
  <dc:subject/>
  <dc:title>Lecture - 2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51</vt:i4>
  </property>
</Properties>
</file>