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5ff7c47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35ff7c47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125240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de um cluster Swarm local com o Vagrant</a:t>
            </a: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29375" y="38558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31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8100" y="1645375"/>
            <a:ext cx="7410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Criar um Vagrantfile com as definições de 4 máquinas virtuais. Sendo uma máquina com o nome de master e as outras com os nomes de node01, node02 e node03;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/>
              <a:t>Cada máquina virtual deverá ter um ip fixo;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Todas as MV deverão possuir o Docker pré-instalado;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A máquina com o nome de master deverá ser o nó manager do cluster.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As demais máquinas deverão ser incluídas no cluster swarm como workers.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2023-06-14T15:13:27Z</dcterms:modified>
</cp:coreProperties>
</file>