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60" r:id="rId5"/>
    <p:sldId id="277" r:id="rId6"/>
    <p:sldId id="389" r:id="rId7"/>
    <p:sldId id="390" r:id="rId8"/>
    <p:sldId id="374" r:id="rId9"/>
    <p:sldId id="340" r:id="rId10"/>
    <p:sldId id="353" r:id="rId11"/>
    <p:sldId id="391" r:id="rId12"/>
    <p:sldId id="342" r:id="rId13"/>
    <p:sldId id="360" r:id="rId14"/>
    <p:sldId id="273" r:id="rId15"/>
    <p:sldId id="274" r:id="rId16"/>
    <p:sldId id="275" r:id="rId17"/>
    <p:sldId id="315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28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2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20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7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43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0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7" Type="http://schemas.openxmlformats.org/officeDocument/2006/relationships/hyperlink" Target="https://developer.app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ndroid.com/distribute/console" TargetMode="External"/><Relationship Id="rId5" Type="http://schemas.openxmlformats.org/officeDocument/2006/relationships/hyperlink" Target="https://docs.flutter.dev/deployment/ios" TargetMode="External"/><Relationship Id="rId4" Type="http://schemas.openxmlformats.org/officeDocument/2006/relationships/hyperlink" Target="https://docs.flutter.dev/deployment/androi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Developer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8392738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Publicando seu APP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AppStore</a:t>
            </a: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PlayStore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4" y="448525"/>
            <a:ext cx="857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AppleStore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6B05466F-3DDB-E460-F279-71D6A8C1DD6E}"/>
              </a:ext>
            </a:extLst>
          </p:cNvPr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loja oficial de aplicativos para a plataforma IOS.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de desenvolvedor custa US$ 99,00 anual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conseguirmos adicionar nossos aplicativo lá precisamos seguir o passo a passo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é validada por testadores internos para verificar erros e inconsistências</a:t>
            </a:r>
          </a:p>
        </p:txBody>
      </p:sp>
    </p:spTree>
    <p:extLst>
      <p:ext uri="{BB962C8B-B14F-4D97-AF65-F5344CB8AC3E}">
        <p14:creationId xmlns:p14="http://schemas.microsoft.com/office/powerpoint/2010/main" val="30240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11296" y="1228725"/>
            <a:ext cx="8016900" cy="290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and release an Android app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and release an iOS app | Flutter</a:t>
            </a:r>
            <a:endParaRPr lang="en-US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https://developer.android.com/distribute/console</a:t>
            </a:r>
            <a:endParaRPr lang="en-US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Developer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64999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aplicação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Seguir passo a passo para release da aplicação Android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apk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appbundle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tiver conta de desenvolvedor da Apple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projeto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Bônus - Android: Distribuir via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–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Gerar versão release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módulo é explicar de forma detalhada os passos que devem ser executado para que o app seja disponibilizado nas lojas de aplicativos.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Primeiramente será abordado os passos para publicação na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PlayStore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do Google e posteriormente na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AppStore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da Apple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Pelas lojas de aplicativos conseguimos disponibilizar nossos aplicativos para o maior numero de pessoas, lá nossos aplicativos serão encontrados, o usuário irá ver fotos e ler descrições antes de baixar.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 aplicativos lá recebem um ranking mediante os usuários avaliam com notas boas ou ruins, podendo adicionar comentário e etc.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Lojas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62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 aplicativos podem ser disponibilidades de várias formas diferentes: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Grátis: usuário não paga nada para baixar o aplicativo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Pago: usuário paga um valor para comprar o app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Freemium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 Aplicativo que você pode baixar e usar de graça e que possui limitações, que para desbloquear cobra-se um valor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 pagamentos podem ser recorrente ou pagamento único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Free,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Freemium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73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4" y="239767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1" y="2397964"/>
            <a:ext cx="7403194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latin typeface="Calibri"/>
              </a:rPr>
              <a:t>Publicando</a:t>
            </a:r>
            <a:r>
              <a:rPr lang="en-US" sz="2400" dirty="0">
                <a:latin typeface="Calibri"/>
              </a:rPr>
              <a:t> App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Play Store</a:t>
            </a: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4" y="2864781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6" y="2864470"/>
            <a:ext cx="7410299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latin typeface="Calibri"/>
              </a:rPr>
              <a:t>Publicando</a:t>
            </a:r>
            <a:r>
              <a:rPr lang="en-US" sz="2400" dirty="0">
                <a:latin typeface="Calibri"/>
              </a:rPr>
              <a:t> App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Apple Store</a:t>
            </a:r>
          </a:p>
        </p:txBody>
      </p:sp>
    </p:spTree>
    <p:extLst>
      <p:ext uri="{BB962C8B-B14F-4D97-AF65-F5344CB8AC3E}">
        <p14:creationId xmlns:p14="http://schemas.microsoft.com/office/powerpoint/2010/main" val="304958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8413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Publicando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App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Play Store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8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PlayStore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a loja oficial de aplicativos para a plataforma Android.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de desenvolvedor custa US$ 25,00 uma única vez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conseguirmos adicionar nossos aplicativo lá precisamos seguir o passo a passo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é validada por testadores internos para verificar erros e inconsistências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PlayStore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3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294404" y="60161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94404" y="2397676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563241" y="2397964"/>
            <a:ext cx="7403194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</a:rPr>
              <a:t>Publicando App na Play Store</a:t>
            </a: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294404" y="2864781"/>
            <a:ext cx="1290269" cy="348148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556136" y="2864470"/>
            <a:ext cx="7410299" cy="36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</a:rPr>
              <a:t>Publicando App na Apple Store</a:t>
            </a:r>
          </a:p>
        </p:txBody>
      </p:sp>
    </p:spTree>
    <p:extLst>
      <p:ext uri="{BB962C8B-B14F-4D97-AF65-F5344CB8AC3E}">
        <p14:creationId xmlns:p14="http://schemas.microsoft.com/office/powerpoint/2010/main" val="269242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Publicando App na Apple Store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7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39C9A-5CC5-494B-AA0D-BFCC1225E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467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128</cp:revision>
  <dcterms:modified xsi:type="dcterms:W3CDTF">2023-06-14T14:57:02Z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