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52D7FC-F3C7-4CA6-8E40-60C0C0CE0B64}">
  <a:tblStyle styleId="{9252D7FC-F3C7-4CA6-8E40-60C0C0CE0B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5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8543d37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138543d379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8543d37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38543d379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8543d379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138543d379a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8543d379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38543d379a_0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856285" y="3298635"/>
            <a:ext cx="23694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Denilson Bonatti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863125" y="3557475"/>
            <a:ext cx="45246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Tech Lead – D</a:t>
            </a:r>
            <a:r>
              <a:rPr lang="en-US" sz="16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681300" y="1355750"/>
            <a:ext cx="74886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2:  Criando um pipeline de deploy com Gitlab e Kubernetes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Descrição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608100" y="1645375"/>
            <a:ext cx="7896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Neste projeto será criado um pipeline de deploy de uma aplicação com cenários de produção de imagens com Docker e criação dos deployments em um cluster kubernetes em nuvem utilizando o GCP.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 fonte da aplicação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600625" y="2233200"/>
            <a:ext cx="6077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https://github.com/denilsonbonatti/k8s-projeto1-app-base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4312450" y="1400050"/>
            <a:ext cx="4200300" cy="358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7357438" y="1567750"/>
            <a:ext cx="907800" cy="23808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6048113" y="1567750"/>
            <a:ext cx="907800" cy="23808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4666950" y="1567750"/>
            <a:ext cx="907800" cy="23808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565560" y="28593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do cluster e aplicação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3891025" y="2375650"/>
            <a:ext cx="368700" cy="1984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1" name="Google Shape;91;p18"/>
          <p:cNvSpPr/>
          <p:nvPr/>
        </p:nvSpPr>
        <p:spPr>
          <a:xfrm>
            <a:off x="4912913" y="2997725"/>
            <a:ext cx="479175" cy="576475"/>
          </a:xfrm>
          <a:prstGeom prst="flowChartMagneticDisk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4658400" y="3529275"/>
            <a:ext cx="98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Mysql</a:t>
            </a:r>
            <a:endParaRPr sz="1200"/>
          </a:p>
        </p:txBody>
      </p:sp>
      <p:sp>
        <p:nvSpPr>
          <p:cNvPr id="93" name="Google Shape;93;p18"/>
          <p:cNvSpPr/>
          <p:nvPr/>
        </p:nvSpPr>
        <p:spPr>
          <a:xfrm>
            <a:off x="4786800" y="1698525"/>
            <a:ext cx="696276" cy="501606"/>
          </a:xfrm>
          <a:prstGeom prst="flowChartDocumen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4666950" y="1723725"/>
            <a:ext cx="93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Frontend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Backend</a:t>
            </a:r>
            <a:endParaRPr sz="800"/>
          </a:p>
        </p:txBody>
      </p:sp>
      <p:sp>
        <p:nvSpPr>
          <p:cNvPr id="95" name="Google Shape;95;p18"/>
          <p:cNvSpPr txBox="1"/>
          <p:nvPr/>
        </p:nvSpPr>
        <p:spPr>
          <a:xfrm>
            <a:off x="4758125" y="3898575"/>
            <a:ext cx="7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Node 1</a:t>
            </a:r>
            <a:endParaRPr sz="1200"/>
          </a:p>
        </p:txBody>
      </p:sp>
      <p:sp>
        <p:nvSpPr>
          <p:cNvPr id="96" name="Google Shape;96;p18"/>
          <p:cNvSpPr txBox="1"/>
          <p:nvPr/>
        </p:nvSpPr>
        <p:spPr>
          <a:xfrm>
            <a:off x="6129725" y="3898575"/>
            <a:ext cx="7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Node 2</a:t>
            </a:r>
            <a:endParaRPr sz="1200"/>
          </a:p>
        </p:txBody>
      </p:sp>
      <p:sp>
        <p:nvSpPr>
          <p:cNvPr id="97" name="Google Shape;97;p18"/>
          <p:cNvSpPr txBox="1"/>
          <p:nvPr/>
        </p:nvSpPr>
        <p:spPr>
          <a:xfrm>
            <a:off x="7425125" y="3898575"/>
            <a:ext cx="7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Node 3</a:t>
            </a:r>
            <a:endParaRPr sz="1200"/>
          </a:p>
        </p:txBody>
      </p:sp>
      <p:sp>
        <p:nvSpPr>
          <p:cNvPr id="98" name="Google Shape;98;p18"/>
          <p:cNvSpPr txBox="1"/>
          <p:nvPr/>
        </p:nvSpPr>
        <p:spPr>
          <a:xfrm rot="-5400000">
            <a:off x="3312925" y="3117375"/>
            <a:ext cx="159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Load Balancer</a:t>
            </a:r>
            <a:endParaRPr sz="1200"/>
          </a:p>
        </p:txBody>
      </p:sp>
      <p:sp>
        <p:nvSpPr>
          <p:cNvPr id="99" name="Google Shape;99;p18"/>
          <p:cNvSpPr/>
          <p:nvPr/>
        </p:nvSpPr>
        <p:spPr>
          <a:xfrm>
            <a:off x="6173375" y="1698525"/>
            <a:ext cx="696276" cy="501606"/>
          </a:xfrm>
          <a:prstGeom prst="flowChartDocumen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6053525" y="1723725"/>
            <a:ext cx="93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Frontend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Backend</a:t>
            </a:r>
            <a:endParaRPr sz="800"/>
          </a:p>
        </p:txBody>
      </p:sp>
      <p:sp>
        <p:nvSpPr>
          <p:cNvPr id="101" name="Google Shape;101;p18"/>
          <p:cNvSpPr/>
          <p:nvPr/>
        </p:nvSpPr>
        <p:spPr>
          <a:xfrm>
            <a:off x="7468775" y="1698525"/>
            <a:ext cx="696276" cy="501606"/>
          </a:xfrm>
          <a:prstGeom prst="flowChartDocumen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7348925" y="1723725"/>
            <a:ext cx="93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Frontend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Backend</a:t>
            </a:r>
            <a:endParaRPr sz="800"/>
          </a:p>
        </p:txBody>
      </p:sp>
      <p:sp>
        <p:nvSpPr>
          <p:cNvPr id="103" name="Google Shape;103;p18"/>
          <p:cNvSpPr/>
          <p:nvPr/>
        </p:nvSpPr>
        <p:spPr>
          <a:xfrm>
            <a:off x="7468775" y="2384325"/>
            <a:ext cx="696276" cy="501606"/>
          </a:xfrm>
          <a:prstGeom prst="flowChartDocumen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7348925" y="2409525"/>
            <a:ext cx="93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Frontend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Backend</a:t>
            </a:r>
            <a:endParaRPr sz="800"/>
          </a:p>
        </p:txBody>
      </p:sp>
      <p:sp>
        <p:nvSpPr>
          <p:cNvPr id="105" name="Google Shape;105;p18"/>
          <p:cNvSpPr/>
          <p:nvPr/>
        </p:nvSpPr>
        <p:spPr>
          <a:xfrm>
            <a:off x="6173375" y="2384325"/>
            <a:ext cx="696276" cy="501606"/>
          </a:xfrm>
          <a:prstGeom prst="flowChartDocumen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6053525" y="2409525"/>
            <a:ext cx="93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Frontend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Backend</a:t>
            </a:r>
            <a:endParaRPr sz="800"/>
          </a:p>
        </p:txBody>
      </p:sp>
      <p:sp>
        <p:nvSpPr>
          <p:cNvPr id="107" name="Google Shape;107;p18"/>
          <p:cNvSpPr/>
          <p:nvPr/>
        </p:nvSpPr>
        <p:spPr>
          <a:xfrm>
            <a:off x="4801775" y="2384325"/>
            <a:ext cx="696276" cy="501606"/>
          </a:xfrm>
          <a:prstGeom prst="flowChartDocumen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4681925" y="2409525"/>
            <a:ext cx="93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Frontend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Backend</a:t>
            </a:r>
            <a:endParaRPr sz="800"/>
          </a:p>
        </p:txBody>
      </p:sp>
      <p:sp>
        <p:nvSpPr>
          <p:cNvPr id="109" name="Google Shape;109;p18"/>
          <p:cNvSpPr txBox="1"/>
          <p:nvPr/>
        </p:nvSpPr>
        <p:spPr>
          <a:xfrm>
            <a:off x="4748525" y="4232200"/>
            <a:ext cx="826200" cy="354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Secrets</a:t>
            </a:r>
            <a:endParaRPr sz="1100"/>
          </a:p>
        </p:txBody>
      </p:sp>
      <p:sp>
        <p:nvSpPr>
          <p:cNvPr id="110" name="Google Shape;110;p18"/>
          <p:cNvSpPr txBox="1"/>
          <p:nvPr/>
        </p:nvSpPr>
        <p:spPr>
          <a:xfrm>
            <a:off x="4748525" y="4556650"/>
            <a:ext cx="826200" cy="354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PV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6" name="Google Shape;116;p19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{9252D7FC-F3C7-4CA6-8E40-60C0C0CE0B64}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email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comentario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