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Fp6H8FDvYoCWrdySEvMqZdJdT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" name="Google Shape;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42b8611f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g1342b8611f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89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36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42b8611f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342b8611f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42b8611f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342b8611f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1402150" y="3557625"/>
            <a:ext cx="3864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402150" y="3816825"/>
            <a:ext cx="2520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402150" y="1355875"/>
            <a:ext cx="7019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aplicativo do tipo Canvas com a Power Platform </a:t>
            </a: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3"/>
          <p:cNvSpPr txBox="1"/>
          <p:nvPr/>
        </p:nvSpPr>
        <p:spPr>
          <a:xfrm>
            <a:off x="887775" y="1648650"/>
            <a:ext cx="54354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 sorte e bons estudos!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21"/>
          <p:cNvSpPr txBox="1"/>
          <p:nvPr/>
        </p:nvSpPr>
        <p:spPr>
          <a:xfrm>
            <a:off x="602850" y="1577175"/>
            <a:ext cx="7938300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consiste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Canvas (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deverá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ser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disponibilizado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no MS Dynamics 365 CE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acessível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Treinamento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“, a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existente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entidade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Cursos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“.</a:t>
            </a:r>
            <a:endParaRPr sz="2400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42b8611f2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a Passo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g1342b8611f2_0_28"/>
          <p:cNvSpPr txBox="1"/>
          <p:nvPr/>
        </p:nvSpPr>
        <p:spPr>
          <a:xfrm>
            <a:off x="602850" y="1577175"/>
            <a:ext cx="7938300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aplicativo deverá ser criado no conceito Model Driven utilizando como Datasource o contexto do formulário em execução.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078450" y="1511827"/>
            <a:ext cx="1359900" cy="5139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5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639714" y="1562826"/>
            <a:ext cx="58641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principal com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instrutores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habilitados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39714" y="2154620"/>
            <a:ext cx="4777270" cy="231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Cabeçalho com Título principal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Botão Adicionar Instrutor (cabeçalho)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Cabeçalho com nome das colunas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/>
              <a:t>Gallery</a:t>
            </a:r>
            <a:r>
              <a:rPr lang="pt-BR" dirty="0"/>
              <a:t> exibindo os instrutores habilitados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Campo com Nome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Campo com o Nível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Botão para excluir instrutor (em cada linha da </a:t>
            </a:r>
            <a:r>
              <a:rPr lang="pt-BR" dirty="0" err="1"/>
              <a:t>gallery</a:t>
            </a:r>
            <a:r>
              <a:rPr lang="pt-BR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078450" y="1511827"/>
            <a:ext cx="1359900" cy="5139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5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endParaRPr sz="25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639714" y="1562826"/>
            <a:ext cx="58641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39714" y="2154620"/>
            <a:ext cx="526458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Cabeçalho com Título principal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Caixa de combinação (</a:t>
            </a:r>
            <a:r>
              <a:rPr lang="pt-BR" dirty="0" err="1"/>
              <a:t>combobox</a:t>
            </a:r>
            <a:r>
              <a:rPr lang="pt-BR" dirty="0"/>
              <a:t>) para seleção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Rótulo para exibir Nível do instrutor selecionado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Botão para cancelar a inclusão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Botão para salvar a inclusão do instrutor</a:t>
            </a:r>
          </a:p>
        </p:txBody>
      </p:sp>
    </p:spTree>
    <p:extLst>
      <p:ext uri="{BB962C8B-B14F-4D97-AF65-F5344CB8AC3E}">
        <p14:creationId xmlns:p14="http://schemas.microsoft.com/office/powerpoint/2010/main" val="37737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078450" y="1511827"/>
            <a:ext cx="1359900" cy="5139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5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</a:t>
            </a:r>
            <a:endParaRPr sz="25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639714" y="1562826"/>
            <a:ext cx="58641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excluir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39714" y="2154620"/>
            <a:ext cx="53639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Cabeçalho com Título principal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Rótulo com texto para conferência do instrutor a ser excluído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Rótulo com o nome do instrutor a ser excluído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Rótulo para exibir Nível do instrutor selecionado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Botão para cancelar a exclusão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Botão para confirmar a exclusão do instrutor</a:t>
            </a:r>
          </a:p>
        </p:txBody>
      </p:sp>
    </p:spTree>
    <p:extLst>
      <p:ext uri="{BB962C8B-B14F-4D97-AF65-F5344CB8AC3E}">
        <p14:creationId xmlns:p14="http://schemas.microsoft.com/office/powerpoint/2010/main" val="21128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42b8611f2_0_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a Passo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g1342b8611f2_0_42"/>
          <p:cNvSpPr txBox="1"/>
          <p:nvPr/>
        </p:nvSpPr>
        <p:spPr>
          <a:xfrm>
            <a:off x="602850" y="1577175"/>
            <a:ext cx="7938300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Fluxo do Power Automate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42b8611f2_0_4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a Passo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g1342b8611f2_0_48"/>
          <p:cNvSpPr txBox="1"/>
          <p:nvPr/>
        </p:nvSpPr>
        <p:spPr>
          <a:xfrm>
            <a:off x="1078462" y="3649053"/>
            <a:ext cx="1359900" cy="665619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25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g1342b8611f2_0_48"/>
          <p:cNvSpPr/>
          <p:nvPr/>
        </p:nvSpPr>
        <p:spPr>
          <a:xfrm>
            <a:off x="2639725" y="3483753"/>
            <a:ext cx="6056100" cy="109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Power Automate.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Hub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53" name="Google Shape;53;g1342b8611f2_0_48"/>
          <p:cNvSpPr txBox="1"/>
          <p:nvPr/>
        </p:nvSpPr>
        <p:spPr>
          <a:xfrm>
            <a:off x="1078462" y="1860922"/>
            <a:ext cx="1359900" cy="5139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5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342b8611f2_0_48"/>
          <p:cNvSpPr/>
          <p:nvPr/>
        </p:nvSpPr>
        <p:spPr>
          <a:xfrm>
            <a:off x="2639725" y="1902449"/>
            <a:ext cx="58641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power automate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39725" y="2323769"/>
            <a:ext cx="48285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Adicione uma ação do Outlook para envio de e-mail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Adicione o Fluxo no botão Salvar Inclusão de Instrutor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 txBox="1"/>
          <p:nvPr/>
        </p:nvSpPr>
        <p:spPr>
          <a:xfrm>
            <a:off x="565525" y="1601275"/>
            <a:ext cx="6883200" cy="1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Hands-on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5"/>
          <p:cNvSpPr txBox="1"/>
          <p:nvPr/>
        </p:nvSpPr>
        <p:spPr>
          <a:xfrm>
            <a:off x="565525" y="3112275"/>
            <a:ext cx="5210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prática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312</Words>
  <Application>Microsoft Office PowerPoint</Application>
  <PresentationFormat>On-screen Show (16:9)</PresentationFormat>
  <Paragraphs>47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Antonio Do Prado, Luis</cp:lastModifiedBy>
  <cp:revision>5</cp:revision>
  <dcterms:modified xsi:type="dcterms:W3CDTF">2023-06-14T08:52:37Z</dcterms:modified>
</cp:coreProperties>
</file>