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"/>
  </p:notesMasterIdLst>
  <p:sldIdLst>
    <p:sldId id="265" r:id="rId5"/>
    <p:sldId id="278" r:id="rId6"/>
    <p:sldId id="304" r:id="rId7"/>
    <p:sldId id="295" r:id="rId8"/>
    <p:sldId id="301" r:id="rId9"/>
    <p:sldId id="305" r:id="rId10"/>
    <p:sldId id="303" r:id="rId11"/>
    <p:sldId id="294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750FE0-6DFB-AA2B-8D9E-CA781DC8BD27}" v="39" dt="2022-07-04T02:21:08.658"/>
    <p1510:client id="{D8E1F566-B51C-2979-A69E-48AFAD727866}" v="37" dt="2023-02-08T17:51:35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42" Type="http://customschemas.google.com/relationships/presentationmetadata" Target="metadata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292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2969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276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391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909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02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475471" y="389357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Thiago Mari -       /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thiago-mari</a:t>
            </a:r>
            <a:endParaRPr lang="pt-BR" dirty="0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00970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OutSystems Fundamentals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4" descr="Linkedin - Free social media icons">
            <a:extLst>
              <a:ext uri="{FF2B5EF4-FFF2-40B4-BE49-F238E27FC236}">
                <a16:creationId xmlns:a16="http://schemas.microsoft.com/office/drawing/2014/main" id="{63F9697B-082C-5407-4221-C957CC8E6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43" y="3912819"/>
            <a:ext cx="360218" cy="36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Uma imagem com texto, homem, cansativo, pose&#10;&#10;Descrição gerada automaticamente">
            <a:extLst>
              <a:ext uri="{FF2B5EF4-FFF2-40B4-BE49-F238E27FC236}">
                <a16:creationId xmlns:a16="http://schemas.microsoft.com/office/drawing/2014/main" id="{1D488DA7-DECD-FAA8-787C-45882BEAC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9677" y="1155123"/>
            <a:ext cx="1412295" cy="14166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Thiago Mari -       /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thiago-mari</a:t>
            </a:r>
            <a:endParaRPr lang="pt-BR" dirty="0"/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Turbinando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seus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OutSystems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2" name="Picture 4" descr="Linkedin - Free social media icons">
            <a:extLst>
              <a:ext uri="{FF2B5EF4-FFF2-40B4-BE49-F238E27FC236}">
                <a16:creationId xmlns:a16="http://schemas.microsoft.com/office/drawing/2014/main" id="{63F9697B-082C-5407-4221-C957CC8E6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43" y="3912819"/>
            <a:ext cx="360218" cy="36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07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183;p17">
            <a:extLst>
              <a:ext uri="{FF2B5EF4-FFF2-40B4-BE49-F238E27FC236}">
                <a16:creationId xmlns:a16="http://schemas.microsoft.com/office/drawing/2014/main" id="{313C6826-529A-B538-6F83-50E24DCA9AEE}"/>
              </a:ext>
            </a:extLst>
          </p:cNvPr>
          <p:cNvSpPr txBox="1"/>
          <p:nvPr/>
        </p:nvSpPr>
        <p:spPr>
          <a:xfrm>
            <a:off x="565525" y="1783549"/>
            <a:ext cx="7752763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r>
              <a:rPr lang="en-US" sz="2400" b="1" strike="sngStrike" dirty="0">
                <a:solidFill>
                  <a:schemeClr val="bg1"/>
                </a:solidFill>
                <a:latin typeface="Calibri"/>
                <a:ea typeface="Calibri"/>
                <a:sym typeface="Calibri"/>
              </a:rPr>
              <a:t>API’s</a:t>
            </a:r>
            <a:endParaRPr lang="pt-BR" sz="2400" b="1" strike="sngStrike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6" name="Google Shape;183;p17">
            <a:extLst>
              <a:ext uri="{FF2B5EF4-FFF2-40B4-BE49-F238E27FC236}">
                <a16:creationId xmlns:a16="http://schemas.microsoft.com/office/drawing/2014/main" id="{D002C589-AE4B-0D5E-3257-33750552438D}"/>
              </a:ext>
            </a:extLst>
          </p:cNvPr>
          <p:cNvSpPr txBox="1"/>
          <p:nvPr/>
        </p:nvSpPr>
        <p:spPr>
          <a:xfrm>
            <a:off x="565525" y="2775587"/>
            <a:ext cx="7752763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r>
              <a:rPr lang="en-US" sz="2400" b="1" strike="sngStrike" dirty="0" err="1">
                <a:solidFill>
                  <a:schemeClr val="bg1"/>
                </a:solidFill>
                <a:latin typeface="Calibri"/>
                <a:ea typeface="Calibri"/>
                <a:sym typeface="Calibri"/>
              </a:rPr>
              <a:t>Arquitetura</a:t>
            </a:r>
            <a:endParaRPr lang="pt-BR" sz="2400" b="1" strike="sngStrike" dirty="0">
              <a:solidFill>
                <a:schemeClr val="bg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6295da5bc_1_75"/>
          <p:cNvSpPr txBox="1"/>
          <p:nvPr/>
        </p:nvSpPr>
        <p:spPr>
          <a:xfrm>
            <a:off x="510899" y="1972718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DioHotel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1506D8-029B-EA0F-F48E-412C176DB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1199" y="2041441"/>
            <a:ext cx="738127" cy="73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4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1575" y="1481050"/>
            <a:ext cx="7582923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pt-PT" sz="2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Refatorização da nossa aplicação web </a:t>
            </a:r>
            <a:r>
              <a:rPr lang="pt-PT" sz="22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reactive</a:t>
            </a:r>
            <a:r>
              <a:rPr lang="pt-PT" sz="2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de acordo com as camadas e </a:t>
            </a:r>
            <a:r>
              <a:rPr lang="pt-PT" sz="22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sub-camadas</a:t>
            </a:r>
            <a:r>
              <a:rPr lang="pt-PT" sz="2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da arquitetura</a:t>
            </a:r>
            <a:endParaRPr lang="pt-P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PT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de Projeto - </a:t>
            </a:r>
            <a:r>
              <a:rPr lang="pt-PT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DioHotel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9297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1575" y="1481050"/>
            <a:ext cx="7582923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endParaRPr lang="pt-P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PT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de Projeto - </a:t>
            </a:r>
            <a:r>
              <a:rPr lang="pt-PT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DioHotel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50">
            <a:extLst>
              <a:ext uri="{FF2B5EF4-FFF2-40B4-BE49-F238E27FC236}">
                <a16:creationId xmlns:a16="http://schemas.microsoft.com/office/drawing/2014/main" id="{16154FA4-088A-63D7-D67B-224ACB636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219" y="1481050"/>
            <a:ext cx="5676995" cy="314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2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1575" y="404494"/>
            <a:ext cx="7582923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fazer a entrega, é necessário fazer o exporte </a:t>
            </a:r>
          </a:p>
          <a:p>
            <a:pPr algn="l"/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projeto no formato de OML e </a:t>
            </a:r>
          </a:p>
          <a:p>
            <a:pPr algn="l"/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submeter na plataforma.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PT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Entrega do projeto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316484A-CC32-510B-2BE7-90581E363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544" y="1388264"/>
            <a:ext cx="3273827" cy="36617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850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197549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38924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36EE4A-77CB-40F8-99E6-2229B4F7F44C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F42222EA-95A6-4A03-8019-C3F3BDAED6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94C5BA-0965-4BDE-AD8A-1F559681A4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96</Words>
  <Application>Microsoft Office PowerPoint</Application>
  <PresentationFormat>On-screen Show (16:9)</PresentationFormat>
  <Paragraphs>24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Thiago Mari 🚀</cp:lastModifiedBy>
  <cp:revision>49</cp:revision>
  <dcterms:modified xsi:type="dcterms:W3CDTF">2023-07-05T17:11:47Z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