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5" r:id="rId5"/>
    <p:sldId id="278" r:id="rId6"/>
    <p:sldId id="301" r:id="rId7"/>
    <p:sldId id="319" r:id="rId8"/>
    <p:sldId id="318" r:id="rId9"/>
    <p:sldId id="320" r:id="rId10"/>
    <p:sldId id="299" r:id="rId11"/>
    <p:sldId id="29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67" autoAdjust="0"/>
  </p:normalViewPr>
  <p:slideViewPr>
    <p:cSldViewPr snapToGrid="0">
      <p:cViewPr varScale="1">
        <p:scale>
          <a:sx n="120" d="100"/>
          <a:sy n="120" d="100"/>
        </p:scale>
        <p:origin x="1344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42" Type="http://customschemas.google.com/relationships/presentationmetadata" Target="metadata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29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27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7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78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06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98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2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arvel.com/" TargetMode="External"/><Relationship Id="rId4" Type="http://schemas.openxmlformats.org/officeDocument/2006/relationships/hyperlink" Target="https://swapi.dev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475471" y="389357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00970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OutSystems Fundamentals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m texto, homem, cansativo, pose&#10;&#10;Descrição gerada automaticamente">
            <a:extLst>
              <a:ext uri="{FF2B5EF4-FFF2-40B4-BE49-F238E27FC236}">
                <a16:creationId xmlns:a16="http://schemas.microsoft.com/office/drawing/2014/main" id="{1D488DA7-DECD-FAA8-787C-45882BEAC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677" y="1155123"/>
            <a:ext cx="1412295" cy="14166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Final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7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7964" y="1481050"/>
            <a:ext cx="5133251" cy="225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Tema a escolha dentro da lista: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Star </a:t>
            </a:r>
            <a:r>
              <a:rPr lang="pt-PT" sz="2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Wars</a:t>
            </a:r>
            <a:endParaRPr lang="pt-PT" sz="2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Pokemon</a:t>
            </a:r>
            <a:endParaRPr lang="pt-PT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Marvel</a:t>
            </a:r>
          </a:p>
          <a:p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(links das </a:t>
            </a:r>
            <a:r>
              <a:rPr lang="pt-PT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API’s</a:t>
            </a: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no ultimo slide)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Final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Por que devo criar um aplicativo para minha empresa? - NC SISTEMAS WEBSITES">
            <a:extLst>
              <a:ext uri="{FF2B5EF4-FFF2-40B4-BE49-F238E27FC236}">
                <a16:creationId xmlns:a16="http://schemas.microsoft.com/office/drawing/2014/main" id="{E7E2FDFC-BC0C-896B-823A-4D82011C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424" y="1481050"/>
            <a:ext cx="2798051" cy="27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7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7964" y="1481050"/>
            <a:ext cx="8176909" cy="336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Requisitos mínimos: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 dividido os módulos de acordo com a Arquitetura </a:t>
            </a:r>
            <a:r>
              <a:rPr lang="pt-PT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Canvas</a:t>
            </a: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Usar API;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Usar timer para receber a informação da API e sincronizar com nosso banco de dados;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 2 aplicações finais ( Web </a:t>
            </a:r>
            <a:r>
              <a:rPr lang="pt-PT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Reactive</a:t>
            </a: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Mobile );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um tema ao vosso agrado (e colocar na camada certa, com os layouts certos);</a:t>
            </a:r>
            <a:endParaRPr lang="pt-PT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Final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73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Final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0">
            <a:extLst>
              <a:ext uri="{FF2B5EF4-FFF2-40B4-BE49-F238E27FC236}">
                <a16:creationId xmlns:a16="http://schemas.microsoft.com/office/drawing/2014/main" id="{AF042468-A166-720B-E636-988E2CAA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19" y="1481050"/>
            <a:ext cx="5676995" cy="31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7964" y="1481050"/>
            <a:ext cx="8176909" cy="336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entre deverá ser feita por um único ficheiro zip, no qual deverá conter: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Bloco de notas:</a:t>
            </a:r>
          </a:p>
          <a:p>
            <a:pPr lvl="1"/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URLS de acesso ao aplicativo web;</a:t>
            </a:r>
          </a:p>
          <a:p>
            <a:pPr lvl="1"/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Email e Password para o ambiente do aluno (apos a finalização do curso, poderá alterar a password), para ver as configurações dos módulos;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Imagem com o código QR do PWA do aplicativo mobile;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Todos os </a:t>
            </a:r>
            <a:r>
              <a:rPr lang="pt-PT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OML’s</a:t>
            </a: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todas as </a:t>
            </a:r>
            <a:r>
              <a:rPr lang="pt-PT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app’s</a:t>
            </a: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pt-PT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Icon</a:t>
            </a:r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 projeto;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Uma breve explicação do projeto bem como as funcionalidades;</a:t>
            </a:r>
            <a:endParaRPr lang="pt-PT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Entrega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55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39884" y="1573600"/>
            <a:ext cx="723944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pt-PT" sz="2400" b="0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https://pokeapi.co/</a:t>
            </a:r>
            <a:endParaRPr lang="pt-PT" sz="2400" b="0" i="0" u="sng" strike="noStrike" dirty="0">
              <a:solidFill>
                <a:srgbClr val="0097A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https://swapi.dev/</a:t>
            </a:r>
            <a:endParaRPr lang="pt-PT" sz="2400" u="sng" dirty="0">
              <a:solidFill>
                <a:srgbClr val="0097A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https://developer.marvel.com/</a:t>
            </a:r>
            <a:endParaRPr lang="pt-PT" sz="2400" b="0" i="0" u="sng" dirty="0">
              <a:solidFill>
                <a:srgbClr val="0097A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800" b="1" i="0" u="none" strike="noStrike" dirty="0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Links </a:t>
            </a:r>
            <a:r>
              <a:rPr lang="en-US" sz="4800" b="1" i="0" u="none" strike="noStrike" dirty="0" err="1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Úteis</a:t>
            </a:r>
            <a:r>
              <a:rPr lang="en-US" sz="4800" b="1" i="0" u="none" strike="noStrike" dirty="0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 e </a:t>
            </a:r>
            <a:r>
              <a:rPr lang="en-US" sz="4800" b="1" i="0" u="none" strike="noStrike" dirty="0" err="1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Referências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21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197549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892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94C5BA-0965-4BDE-AD8A-1F559681A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239</Words>
  <Application>Microsoft Office PowerPoint</Application>
  <PresentationFormat>Apresentação no Ecrã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Wingdings</vt:lpstr>
      <vt:lpstr>Arial</vt:lpstr>
      <vt:lpstr>Century Gothic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Thiago Mari 🚀</cp:lastModifiedBy>
  <cp:revision>52</cp:revision>
  <dcterms:modified xsi:type="dcterms:W3CDTF">2023-04-19T20:26:56Z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