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44</Slides>
  <Notes>44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Simple Light</vt:lpstr>
      <vt:lpstr>Carolina Santana Louzada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revision>1</cp:revision>
  <dcterms:modified xsi:type="dcterms:W3CDTF">2023-06-15T20:22:56Z</dcterms:modified>
</cp:coreProperties>
</file>