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325" r:id="rId3"/>
    <p:sldId id="258" r:id="rId4"/>
    <p:sldId id="322" r:id="rId5"/>
    <p:sldId id="256" r:id="rId6"/>
    <p:sldId id="257" r:id="rId7"/>
    <p:sldId id="260" r:id="rId8"/>
    <p:sldId id="261" r:id="rId9"/>
    <p:sldId id="262" r:id="rId10"/>
    <p:sldId id="263" r:id="rId11"/>
    <p:sldId id="264" r:id="rId12"/>
    <p:sldId id="317" r:id="rId13"/>
    <p:sldId id="318" r:id="rId14"/>
    <p:sldId id="32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8" r:id="rId55"/>
    <p:sldId id="304" r:id="rId56"/>
    <p:sldId id="305" r:id="rId57"/>
    <p:sldId id="306" r:id="rId58"/>
    <p:sldId id="307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21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EDE79F2-309C-4C92-A7C9-41C4EA7FF8AB}"/>
    <pc:docChg chg="addSld modSld sldOrd">
      <pc:chgData name="Guest User" userId="" providerId="Windows Live" clId="Web-{8EDE79F2-309C-4C92-A7C9-41C4EA7FF8AB}" dt="2022-06-13T18:11:05.352" v="556" actId="1076"/>
      <pc:docMkLst>
        <pc:docMk/>
      </pc:docMkLst>
      <pc:sldChg chg="addSp delSp modSp new mod ord setBg">
        <pc:chgData name="Guest User" userId="" providerId="Windows Live" clId="Web-{8EDE79F2-309C-4C92-A7C9-41C4EA7FF8AB}" dt="2022-06-13T17:52:10.220" v="443" actId="20577"/>
        <pc:sldMkLst>
          <pc:docMk/>
          <pc:sldMk cId="3552645179" sldId="258"/>
        </pc:sldMkLst>
        <pc:spChg chg="mod">
          <ac:chgData name="Guest User" userId="" providerId="Windows Live" clId="Web-{8EDE79F2-309C-4C92-A7C9-41C4EA7FF8AB}" dt="2022-06-13T17:16:00.821" v="281" actId="20577"/>
          <ac:spMkLst>
            <pc:docMk/>
            <pc:sldMk cId="3552645179" sldId="258"/>
            <ac:spMk id="2" creationId="{BA3475E5-8812-0AAE-E7B4-059C7883F291}"/>
          </ac:spMkLst>
        </pc:spChg>
        <pc:spChg chg="del">
          <ac:chgData name="Guest User" userId="" providerId="Windows Live" clId="Web-{8EDE79F2-309C-4C92-A7C9-41C4EA7FF8AB}" dt="2022-06-13T17:15:11.758" v="274"/>
          <ac:spMkLst>
            <pc:docMk/>
            <pc:sldMk cId="3552645179" sldId="258"/>
            <ac:spMk id="3" creationId="{C565EB96-B6D7-CC5B-295B-AD745296D093}"/>
          </ac:spMkLst>
        </pc:spChg>
        <pc:spChg chg="add mod">
          <ac:chgData name="Guest User" userId="" providerId="Windows Live" clId="Web-{8EDE79F2-309C-4C92-A7C9-41C4EA7FF8AB}" dt="2022-06-13T17:52:10.220" v="443" actId="20577"/>
          <ac:spMkLst>
            <pc:docMk/>
            <pc:sldMk cId="3552645179" sldId="258"/>
            <ac:spMk id="8" creationId="{4C91D3F0-DC74-9F72-972E-B6BF17E04EDB}"/>
          </ac:spMkLst>
        </pc:spChg>
        <pc:spChg chg="add">
          <ac:chgData name="Guest User" userId="" providerId="Windows Live" clId="Web-{8EDE79F2-309C-4C92-A7C9-41C4EA7FF8AB}" dt="2022-06-13T17:15:21.586" v="275"/>
          <ac:spMkLst>
            <pc:docMk/>
            <pc:sldMk cId="3552645179" sldId="258"/>
            <ac:spMk id="11" creationId="{8B836880-BF75-4385-9994-9270F8ACF1A7}"/>
          </ac:spMkLst>
        </pc:spChg>
        <pc:spChg chg="add">
          <ac:chgData name="Guest User" userId="" providerId="Windows Live" clId="Web-{8EDE79F2-309C-4C92-A7C9-41C4EA7FF8AB}" dt="2022-06-13T17:15:21.586" v="275"/>
          <ac:spMkLst>
            <pc:docMk/>
            <pc:sldMk cId="3552645179" sldId="258"/>
            <ac:spMk id="15" creationId="{38D32B90-922C-4411-A898-3F03AA808A09}"/>
          </ac:spMkLst>
        </pc:spChg>
        <pc:picChg chg="add del mod ord">
          <ac:chgData name="Guest User" userId="" providerId="Windows Live" clId="Web-{8EDE79F2-309C-4C92-A7C9-41C4EA7FF8AB}" dt="2022-06-13T17:19:25.418" v="319"/>
          <ac:picMkLst>
            <pc:docMk/>
            <pc:sldMk cId="3552645179" sldId="258"/>
            <ac:picMk id="4" creationId="{19D827CE-4F11-A3B1-7FFF-8844B4C9649A}"/>
          </ac:picMkLst>
        </pc:picChg>
        <pc:picChg chg="add mod">
          <ac:chgData name="Guest User" userId="" providerId="Windows Live" clId="Web-{8EDE79F2-309C-4C92-A7C9-41C4EA7FF8AB}" dt="2022-06-13T17:19:52.044" v="327" actId="1076"/>
          <ac:picMkLst>
            <pc:docMk/>
            <pc:sldMk cId="3552645179" sldId="258"/>
            <ac:picMk id="5" creationId="{03D629F7-4CE9-7B25-9DBF-BDE7C796122A}"/>
          </ac:picMkLst>
        </pc:picChg>
        <pc:picChg chg="add">
          <ac:chgData name="Guest User" userId="" providerId="Windows Live" clId="Web-{8EDE79F2-309C-4C92-A7C9-41C4EA7FF8AB}" dt="2022-06-13T17:15:21.586" v="275"/>
          <ac:picMkLst>
            <pc:docMk/>
            <pc:sldMk cId="3552645179" sldId="258"/>
            <ac:picMk id="13" creationId="{26BCFBE2-C65F-42E3-A14A-5D04B9842E44}"/>
          </ac:picMkLst>
        </pc:picChg>
      </pc:sldChg>
      <pc:sldChg chg="addSp modSp new ord">
        <pc:chgData name="Guest User" userId="" providerId="Windows Live" clId="Web-{8EDE79F2-309C-4C92-A7C9-41C4EA7FF8AB}" dt="2022-06-13T17:13:32.834" v="243" actId="20577"/>
        <pc:sldMkLst>
          <pc:docMk/>
          <pc:sldMk cId="3750088179" sldId="259"/>
        </pc:sldMkLst>
        <pc:spChg chg="mod">
          <ac:chgData name="Guest User" userId="" providerId="Windows Live" clId="Web-{8EDE79F2-309C-4C92-A7C9-41C4EA7FF8AB}" dt="2022-06-13T17:06:57.108" v="57" actId="20577"/>
          <ac:spMkLst>
            <pc:docMk/>
            <pc:sldMk cId="3750088179" sldId="259"/>
            <ac:spMk id="2" creationId="{A7298450-7FC3-F183-5EF2-2B4083097750}"/>
          </ac:spMkLst>
        </pc:spChg>
        <pc:spChg chg="mod">
          <ac:chgData name="Guest User" userId="" providerId="Windows Live" clId="Web-{8EDE79F2-309C-4C92-A7C9-41C4EA7FF8AB}" dt="2022-06-13T17:06:28.498" v="50" actId="20577"/>
          <ac:spMkLst>
            <pc:docMk/>
            <pc:sldMk cId="3750088179" sldId="259"/>
            <ac:spMk id="3" creationId="{B780A127-8E21-7E75-6592-EE29ADC88571}"/>
          </ac:spMkLst>
        </pc:spChg>
        <pc:spChg chg="add mod">
          <ac:chgData name="Guest User" userId="" providerId="Windows Live" clId="Web-{8EDE79F2-309C-4C92-A7C9-41C4EA7FF8AB}" dt="2022-06-13T17:13:32.834" v="243" actId="20577"/>
          <ac:spMkLst>
            <pc:docMk/>
            <pc:sldMk cId="3750088179" sldId="259"/>
            <ac:spMk id="4" creationId="{7A03722C-B88E-7CB2-89FB-B5BA5750E810}"/>
          </ac:spMkLst>
        </pc:spChg>
      </pc:sldChg>
      <pc:sldChg chg="addSp modSp new">
        <pc:chgData name="Guest User" userId="" providerId="Windows Live" clId="Web-{8EDE79F2-309C-4C92-A7C9-41C4EA7FF8AB}" dt="2022-06-13T17:55:44.693" v="467" actId="20577"/>
        <pc:sldMkLst>
          <pc:docMk/>
          <pc:sldMk cId="3790532731" sldId="260"/>
        </pc:sldMkLst>
        <pc:spChg chg="mod">
          <ac:chgData name="Guest User" userId="" providerId="Windows Live" clId="Web-{8EDE79F2-309C-4C92-A7C9-41C4EA7FF8AB}" dt="2022-06-13T17:55:38.005" v="464" actId="20577"/>
          <ac:spMkLst>
            <pc:docMk/>
            <pc:sldMk cId="3790532731" sldId="260"/>
            <ac:spMk id="2" creationId="{8163970B-2E3C-7379-25C1-A8ED60411675}"/>
          </ac:spMkLst>
        </pc:spChg>
        <pc:spChg chg="mod">
          <ac:chgData name="Guest User" userId="" providerId="Windows Live" clId="Web-{8EDE79F2-309C-4C92-A7C9-41C4EA7FF8AB}" dt="2022-06-13T17:55:44.693" v="467" actId="20577"/>
          <ac:spMkLst>
            <pc:docMk/>
            <pc:sldMk cId="3790532731" sldId="260"/>
            <ac:spMk id="3" creationId="{898DB406-FAAB-FE39-7AF0-EC838C72E05D}"/>
          </ac:spMkLst>
        </pc:spChg>
        <pc:picChg chg="add mod">
          <ac:chgData name="Guest User" userId="" providerId="Windows Live" clId="Web-{8EDE79F2-309C-4C92-A7C9-41C4EA7FF8AB}" dt="2022-06-13T17:51:13.344" v="435" actId="14100"/>
          <ac:picMkLst>
            <pc:docMk/>
            <pc:sldMk cId="3790532731" sldId="260"/>
            <ac:picMk id="4" creationId="{3D939862-F5E4-EB0D-2B20-17646FE5D9C8}"/>
          </ac:picMkLst>
        </pc:picChg>
        <pc:picChg chg="add mod">
          <ac:chgData name="Guest User" userId="" providerId="Windows Live" clId="Web-{8EDE79F2-309C-4C92-A7C9-41C4EA7FF8AB}" dt="2022-06-13T17:52:01.236" v="438" actId="14100"/>
          <ac:picMkLst>
            <pc:docMk/>
            <pc:sldMk cId="3790532731" sldId="260"/>
            <ac:picMk id="5" creationId="{0732FE94-0922-28DB-2834-A3AF35117F77}"/>
          </ac:picMkLst>
        </pc:picChg>
        <pc:picChg chg="add mod">
          <ac:chgData name="Guest User" userId="" providerId="Windows Live" clId="Web-{8EDE79F2-309C-4C92-A7C9-41C4EA7FF8AB}" dt="2022-06-13T17:54:17.270" v="448" actId="14100"/>
          <ac:picMkLst>
            <pc:docMk/>
            <pc:sldMk cId="3790532731" sldId="260"/>
            <ac:picMk id="6" creationId="{59A9D09C-BA7F-AA31-B940-AE1D3AB8D349}"/>
          </ac:picMkLst>
        </pc:picChg>
        <pc:picChg chg="add mod">
          <ac:chgData name="Guest User" userId="" providerId="Windows Live" clId="Web-{8EDE79F2-309C-4C92-A7C9-41C4EA7FF8AB}" dt="2022-06-13T17:55:25.099" v="462"/>
          <ac:picMkLst>
            <pc:docMk/>
            <pc:sldMk cId="3790532731" sldId="260"/>
            <ac:picMk id="7" creationId="{69BB21BA-C8AB-134B-A3C3-28485F575A8D}"/>
          </ac:picMkLst>
        </pc:picChg>
      </pc:sldChg>
      <pc:sldChg chg="addSp modSp new">
        <pc:chgData name="Guest User" userId="" providerId="Windows Live" clId="Web-{8EDE79F2-309C-4C92-A7C9-41C4EA7FF8AB}" dt="2022-06-13T18:00:25.136" v="515" actId="14100"/>
        <pc:sldMkLst>
          <pc:docMk/>
          <pc:sldMk cId="2787998218" sldId="261"/>
        </pc:sldMkLst>
        <pc:spChg chg="mod">
          <ac:chgData name="Guest User" userId="" providerId="Windows Live" clId="Web-{8EDE79F2-309C-4C92-A7C9-41C4EA7FF8AB}" dt="2022-06-13T17:57:22.289" v="501" actId="1076"/>
          <ac:spMkLst>
            <pc:docMk/>
            <pc:sldMk cId="2787998218" sldId="261"/>
            <ac:spMk id="2" creationId="{1E53DF84-6767-A69F-81CE-6832D82841B8}"/>
          </ac:spMkLst>
        </pc:spChg>
        <pc:spChg chg="mod">
          <ac:chgData name="Guest User" userId="" providerId="Windows Live" clId="Web-{8EDE79F2-309C-4C92-A7C9-41C4EA7FF8AB}" dt="2022-06-13T17:57:15.179" v="499" actId="1076"/>
          <ac:spMkLst>
            <pc:docMk/>
            <pc:sldMk cId="2787998218" sldId="261"/>
            <ac:spMk id="3" creationId="{7A7D4D2A-F168-2CF5-B3E0-6CC33C4B8048}"/>
          </ac:spMkLst>
        </pc:spChg>
        <pc:picChg chg="add mod">
          <ac:chgData name="Guest User" userId="" providerId="Windows Live" clId="Web-{8EDE79F2-309C-4C92-A7C9-41C4EA7FF8AB}" dt="2022-06-13T17:58:23.790" v="504" actId="14100"/>
          <ac:picMkLst>
            <pc:docMk/>
            <pc:sldMk cId="2787998218" sldId="261"/>
            <ac:picMk id="4" creationId="{3F523E2E-4F14-101E-D931-50C92A76CCE7}"/>
          </ac:picMkLst>
        </pc:picChg>
        <pc:picChg chg="add mod">
          <ac:chgData name="Guest User" userId="" providerId="Windows Live" clId="Web-{8EDE79F2-309C-4C92-A7C9-41C4EA7FF8AB}" dt="2022-06-13T17:59:03.056" v="507" actId="14100"/>
          <ac:picMkLst>
            <pc:docMk/>
            <pc:sldMk cId="2787998218" sldId="261"/>
            <ac:picMk id="5" creationId="{3C30B688-D6E2-4906-4521-2E5166C7E425}"/>
          </ac:picMkLst>
        </pc:picChg>
        <pc:picChg chg="add mod">
          <ac:chgData name="Guest User" userId="" providerId="Windows Live" clId="Web-{8EDE79F2-309C-4C92-A7C9-41C4EA7FF8AB}" dt="2022-06-13T17:59:49.635" v="512" actId="14100"/>
          <ac:picMkLst>
            <pc:docMk/>
            <pc:sldMk cId="2787998218" sldId="261"/>
            <ac:picMk id="6" creationId="{116F74EF-6606-FECE-4AFF-130DF1707C9F}"/>
          </ac:picMkLst>
        </pc:picChg>
        <pc:picChg chg="add mod">
          <ac:chgData name="Guest User" userId="" providerId="Windows Live" clId="Web-{8EDE79F2-309C-4C92-A7C9-41C4EA7FF8AB}" dt="2022-06-13T18:00:25.136" v="515" actId="14100"/>
          <ac:picMkLst>
            <pc:docMk/>
            <pc:sldMk cId="2787998218" sldId="261"/>
            <ac:picMk id="7" creationId="{AA40B15E-59D9-120B-F25B-78979FB8F3F0}"/>
          </ac:picMkLst>
        </pc:picChg>
      </pc:sldChg>
      <pc:sldChg chg="modSp new">
        <pc:chgData name="Guest User" userId="" providerId="Windows Live" clId="Web-{8EDE79F2-309C-4C92-A7C9-41C4EA7FF8AB}" dt="2022-06-13T18:11:05.352" v="556" actId="1076"/>
        <pc:sldMkLst>
          <pc:docMk/>
          <pc:sldMk cId="1773708867" sldId="262"/>
        </pc:sldMkLst>
        <pc:spChg chg="mod">
          <ac:chgData name="Guest User" userId="" providerId="Windows Live" clId="Web-{8EDE79F2-309C-4C92-A7C9-41C4EA7FF8AB}" dt="2022-06-13T18:02:41.123" v="542" actId="1076"/>
          <ac:spMkLst>
            <pc:docMk/>
            <pc:sldMk cId="1773708867" sldId="262"/>
            <ac:spMk id="2" creationId="{888A8BBB-70F3-FA48-E777-E09F3C9AC44E}"/>
          </ac:spMkLst>
        </pc:spChg>
        <pc:spChg chg="mod">
          <ac:chgData name="Guest User" userId="" providerId="Windows Live" clId="Web-{8EDE79F2-309C-4C92-A7C9-41C4EA7FF8AB}" dt="2022-06-13T18:11:05.352" v="556" actId="1076"/>
          <ac:spMkLst>
            <pc:docMk/>
            <pc:sldMk cId="1773708867" sldId="262"/>
            <ac:spMk id="3" creationId="{55CCFE6B-A3E3-A43F-C12C-9205152FDB19}"/>
          </ac:spMkLst>
        </pc:spChg>
      </pc:sldChg>
      <pc:sldChg chg="new">
        <pc:chgData name="Guest User" userId="" providerId="Windows Live" clId="Web-{8EDE79F2-309C-4C92-A7C9-41C4EA7FF8AB}" dt="2022-06-13T18:00:37.527" v="517"/>
        <pc:sldMkLst>
          <pc:docMk/>
          <pc:sldMk cId="1415671300" sldId="263"/>
        </pc:sldMkLst>
      </pc:sldChg>
      <pc:sldChg chg="new">
        <pc:chgData name="Guest User" userId="" providerId="Windows Live" clId="Web-{8EDE79F2-309C-4C92-A7C9-41C4EA7FF8AB}" dt="2022-06-13T18:00:41.355" v="518"/>
        <pc:sldMkLst>
          <pc:docMk/>
          <pc:sldMk cId="3182238514" sldId="264"/>
        </pc:sldMkLst>
      </pc:sldChg>
      <pc:sldChg chg="new">
        <pc:chgData name="Guest User" userId="" providerId="Windows Live" clId="Web-{8EDE79F2-309C-4C92-A7C9-41C4EA7FF8AB}" dt="2022-06-13T18:00:44.402" v="519"/>
        <pc:sldMkLst>
          <pc:docMk/>
          <pc:sldMk cId="549072120" sldId="265"/>
        </pc:sldMkLst>
      </pc:sldChg>
    </pc:docChg>
  </pc:docChgLst>
  <pc:docChgLst>
    <pc:chgData name="Sorav Sharma" userId="a9c95cd27dfb1dac" providerId="LiveId" clId="{EB0ABD15-63F2-4C5C-B923-881375F9EF8F}"/>
    <pc:docChg chg="undo redo custSel addSld delSld modSld sldOrd">
      <pc:chgData name="Sorav Sharma" userId="a9c95cd27dfb1dac" providerId="LiveId" clId="{EB0ABD15-63F2-4C5C-B923-881375F9EF8F}" dt="2022-06-16T09:00:48.156" v="2496" actId="20577"/>
      <pc:docMkLst>
        <pc:docMk/>
      </pc:docMkLst>
      <pc:sldChg chg="addSp modSp mod">
        <pc:chgData name="Sorav Sharma" userId="a9c95cd27dfb1dac" providerId="LiveId" clId="{EB0ABD15-63F2-4C5C-B923-881375F9EF8F}" dt="2022-06-15T17:18:43.713" v="2259" actId="14100"/>
        <pc:sldMkLst>
          <pc:docMk/>
          <pc:sldMk cId="3768640518" sldId="256"/>
        </pc:sldMkLst>
        <pc:spChg chg="mod">
          <ac:chgData name="Sorav Sharma" userId="a9c95cd27dfb1dac" providerId="LiveId" clId="{EB0ABD15-63F2-4C5C-B923-881375F9EF8F}" dt="2022-06-15T14:57:06.461" v="1324"/>
          <ac:spMkLst>
            <pc:docMk/>
            <pc:sldMk cId="3768640518" sldId="256"/>
            <ac:spMk id="2" creationId="{6FC98160-FD83-85EE-FFE0-FB90D32DF7B1}"/>
          </ac:spMkLst>
        </pc:spChg>
        <pc:graphicFrameChg chg="mod">
          <ac:chgData name="Sorav Sharma" userId="a9c95cd27dfb1dac" providerId="LiveId" clId="{EB0ABD15-63F2-4C5C-B923-881375F9EF8F}" dt="2022-06-15T14:13:19.723" v="776" actId="2085"/>
          <ac:graphicFrameMkLst>
            <pc:docMk/>
            <pc:sldMk cId="3768640518" sldId="256"/>
            <ac:graphicFrameMk id="7" creationId="{86602083-7554-D1E3-80CC-A57457CBA8E5}"/>
          </ac:graphicFrameMkLst>
        </pc:graphicFrameChg>
        <pc:picChg chg="add mod">
          <ac:chgData name="Sorav Sharma" userId="a9c95cd27dfb1dac" providerId="LiveId" clId="{EB0ABD15-63F2-4C5C-B923-881375F9EF8F}" dt="2022-06-15T16:27:21.498" v="2154"/>
          <ac:picMkLst>
            <pc:docMk/>
            <pc:sldMk cId="3768640518" sldId="256"/>
            <ac:picMk id="5" creationId="{8DC14841-FBDB-1703-C2D4-9DDB9B2D126F}"/>
          </ac:picMkLst>
        </pc:picChg>
        <pc:picChg chg="mod">
          <ac:chgData name="Sorav Sharma" userId="a9c95cd27dfb1dac" providerId="LiveId" clId="{EB0ABD15-63F2-4C5C-B923-881375F9EF8F}" dt="2022-06-15T17:18:43.713" v="2259" actId="14100"/>
          <ac:picMkLst>
            <pc:docMk/>
            <pc:sldMk cId="3768640518" sldId="256"/>
            <ac:picMk id="40" creationId="{25F5520C-52B8-047D-8A90-4734623483B3}"/>
          </ac:picMkLst>
        </pc:picChg>
      </pc:sldChg>
      <pc:sldChg chg="addSp modSp mod">
        <pc:chgData name="Sorav Sharma" userId="a9c95cd27dfb1dac" providerId="LiveId" clId="{EB0ABD15-63F2-4C5C-B923-881375F9EF8F}" dt="2022-06-15T18:56:41.974" v="2479" actId="1076"/>
        <pc:sldMkLst>
          <pc:docMk/>
          <pc:sldMk cId="61041846" sldId="257"/>
        </pc:sldMkLst>
        <pc:picChg chg="mod">
          <ac:chgData name="Sorav Sharma" userId="a9c95cd27dfb1dac" providerId="LiveId" clId="{EB0ABD15-63F2-4C5C-B923-881375F9EF8F}" dt="2022-06-15T18:56:30.195" v="2477" actId="14100"/>
          <ac:picMkLst>
            <pc:docMk/>
            <pc:sldMk cId="61041846" sldId="257"/>
            <ac:picMk id="5" creationId="{76E1FCFE-65FD-42EF-EF9B-C35D5CD1E2A1}"/>
          </ac:picMkLst>
        </pc:picChg>
        <pc:picChg chg="mod">
          <ac:chgData name="Sorav Sharma" userId="a9c95cd27dfb1dac" providerId="LiveId" clId="{EB0ABD15-63F2-4C5C-B923-881375F9EF8F}" dt="2022-06-15T18:56:41.974" v="2479" actId="1076"/>
          <ac:picMkLst>
            <pc:docMk/>
            <pc:sldMk cId="61041846" sldId="257"/>
            <ac:picMk id="7" creationId="{44211871-421F-145F-10D6-03E0E7F059D4}"/>
          </ac:picMkLst>
        </pc:picChg>
        <pc:picChg chg="add mod">
          <ac:chgData name="Sorav Sharma" userId="a9c95cd27dfb1dac" providerId="LiveId" clId="{EB0ABD15-63F2-4C5C-B923-881375F9EF8F}" dt="2022-06-15T16:27:23.294" v="2155"/>
          <ac:picMkLst>
            <pc:docMk/>
            <pc:sldMk cId="61041846" sldId="257"/>
            <ac:picMk id="9" creationId="{7230E428-BA44-CD8D-0022-83BB7EE0D800}"/>
          </ac:picMkLst>
        </pc:picChg>
        <pc:picChg chg="mod">
          <ac:chgData name="Sorav Sharma" userId="a9c95cd27dfb1dac" providerId="LiveId" clId="{EB0ABD15-63F2-4C5C-B923-881375F9EF8F}" dt="2022-06-15T14:16:14.631" v="815" actId="108"/>
          <ac:picMkLst>
            <pc:docMk/>
            <pc:sldMk cId="61041846" sldId="257"/>
            <ac:picMk id="10" creationId="{DD788477-CB3E-EAA5-3FA9-68F4F61C31C9}"/>
          </ac:picMkLst>
        </pc:picChg>
        <pc:picChg chg="mod">
          <ac:chgData name="Sorav Sharma" userId="a9c95cd27dfb1dac" providerId="LiveId" clId="{EB0ABD15-63F2-4C5C-B923-881375F9EF8F}" dt="2022-06-15T14:16:16.722" v="816" actId="108"/>
          <ac:picMkLst>
            <pc:docMk/>
            <pc:sldMk cId="61041846" sldId="257"/>
            <ac:picMk id="12" creationId="{EA892C84-3C65-22FC-317A-D4A1DE9DBB43}"/>
          </ac:picMkLst>
        </pc:picChg>
      </pc:sldChg>
      <pc:sldChg chg="addSp delSp modSp mod setBg delDesignElem">
        <pc:chgData name="Sorav Sharma" userId="a9c95cd27dfb1dac" providerId="LiveId" clId="{EB0ABD15-63F2-4C5C-B923-881375F9EF8F}" dt="2022-06-15T17:32:47.961" v="2275" actId="1076"/>
        <pc:sldMkLst>
          <pc:docMk/>
          <pc:sldMk cId="3552645179" sldId="258"/>
        </pc:sldMkLst>
        <pc:spChg chg="del mod ord">
          <ac:chgData name="Sorav Sharma" userId="a9c95cd27dfb1dac" providerId="LiveId" clId="{EB0ABD15-63F2-4C5C-B923-881375F9EF8F}" dt="2022-06-15T15:19:15.040" v="1352" actId="12084"/>
          <ac:spMkLst>
            <pc:docMk/>
            <pc:sldMk cId="3552645179" sldId="258"/>
            <ac:spMk id="2" creationId="{BA3475E5-8812-0AAE-E7B4-059C7883F291}"/>
          </ac:spMkLst>
        </pc:spChg>
        <pc:spChg chg="add mod ord">
          <ac:chgData name="Sorav Sharma" userId="a9c95cd27dfb1dac" providerId="LiveId" clId="{EB0ABD15-63F2-4C5C-B923-881375F9EF8F}" dt="2022-06-15T17:32:47.961" v="2275" actId="1076"/>
          <ac:spMkLst>
            <pc:docMk/>
            <pc:sldMk cId="3552645179" sldId="258"/>
            <ac:spMk id="3" creationId="{B786C2A1-17BA-D399-5405-0A9BDC799C33}"/>
          </ac:spMkLst>
        </pc:spChg>
        <pc:spChg chg="del mod ord">
          <ac:chgData name="Sorav Sharma" userId="a9c95cd27dfb1dac" providerId="LiveId" clId="{EB0ABD15-63F2-4C5C-B923-881375F9EF8F}" dt="2022-06-15T15:17:55.446" v="1342" actId="12084"/>
          <ac:spMkLst>
            <pc:docMk/>
            <pc:sldMk cId="3552645179" sldId="258"/>
            <ac:spMk id="8" creationId="{4C91D3F0-DC74-9F72-972E-B6BF17E04EDB}"/>
          </ac:spMkLst>
        </pc:spChg>
        <pc:spChg chg="add del">
          <ac:chgData name="Sorav Sharma" userId="a9c95cd27dfb1dac" providerId="LiveId" clId="{EB0ABD15-63F2-4C5C-B923-881375F9EF8F}" dt="2022-06-15T14:57:06.461" v="1324"/>
          <ac:spMkLst>
            <pc:docMk/>
            <pc:sldMk cId="3552645179" sldId="258"/>
            <ac:spMk id="11" creationId="{8B836880-BF75-4385-9994-9270F8ACF1A7}"/>
          </ac:spMkLst>
        </pc:spChg>
        <pc:spChg chg="add del">
          <ac:chgData name="Sorav Sharma" userId="a9c95cd27dfb1dac" providerId="LiveId" clId="{EB0ABD15-63F2-4C5C-B923-881375F9EF8F}" dt="2022-06-15T14:57:06.461" v="1324"/>
          <ac:spMkLst>
            <pc:docMk/>
            <pc:sldMk cId="3552645179" sldId="258"/>
            <ac:spMk id="15" creationId="{38D32B90-922C-4411-A898-3F03AA808A09}"/>
          </ac:spMkLst>
        </pc:spChg>
        <pc:graphicFrameChg chg="add mod modGraphic">
          <ac:chgData name="Sorav Sharma" userId="a9c95cd27dfb1dac" providerId="LiveId" clId="{EB0ABD15-63F2-4C5C-B923-881375F9EF8F}" dt="2022-06-15T15:21:55.086" v="1383"/>
          <ac:graphicFrameMkLst>
            <pc:docMk/>
            <pc:sldMk cId="3552645179" sldId="258"/>
            <ac:graphicFrameMk id="4" creationId="{FAB472C1-FE36-A263-CEB7-907E77D8FF95}"/>
          </ac:graphicFrameMkLst>
        </pc:graphicFrameChg>
        <pc:graphicFrameChg chg="add mod">
          <ac:chgData name="Sorav Sharma" userId="a9c95cd27dfb1dac" providerId="LiveId" clId="{EB0ABD15-63F2-4C5C-B923-881375F9EF8F}" dt="2022-06-15T15:20:41.460" v="1365" actId="1076"/>
          <ac:graphicFrameMkLst>
            <pc:docMk/>
            <pc:sldMk cId="3552645179" sldId="258"/>
            <ac:graphicFrameMk id="5" creationId="{4852E07D-7359-8A6C-DD0B-07EC3C02F39F}"/>
          </ac:graphicFrameMkLst>
        </pc:graphicFrameChg>
        <pc:picChg chg="add del mod">
          <ac:chgData name="Sorav Sharma" userId="a9c95cd27dfb1dac" providerId="LiveId" clId="{EB0ABD15-63F2-4C5C-B923-881375F9EF8F}" dt="2022-06-15T14:42:43.363" v="1206" actId="478"/>
          <ac:picMkLst>
            <pc:docMk/>
            <pc:sldMk cId="3552645179" sldId="258"/>
            <ac:picMk id="5" creationId="{03D629F7-4CE9-7B25-9DBF-BDE7C796122A}"/>
          </ac:picMkLst>
        </pc:picChg>
        <pc:picChg chg="add del mod">
          <ac:chgData name="Sorav Sharma" userId="a9c95cd27dfb1dac" providerId="LiveId" clId="{EB0ABD15-63F2-4C5C-B923-881375F9EF8F}" dt="2022-06-15T16:27:14.663" v="2151" actId="21"/>
          <ac:picMkLst>
            <pc:docMk/>
            <pc:sldMk cId="3552645179" sldId="258"/>
            <ac:picMk id="10" creationId="{9BFB29B5-AEA5-2C43-BB16-339141D60B70}"/>
          </ac:picMkLst>
        </pc:picChg>
        <pc:picChg chg="add del">
          <ac:chgData name="Sorav Sharma" userId="a9c95cd27dfb1dac" providerId="LiveId" clId="{EB0ABD15-63F2-4C5C-B923-881375F9EF8F}" dt="2022-06-15T14:57:06.461" v="1324"/>
          <ac:picMkLst>
            <pc:docMk/>
            <pc:sldMk cId="3552645179" sldId="258"/>
            <ac:picMk id="13" creationId="{26BCFBE2-C65F-42E3-A14A-5D04B9842E44}"/>
          </ac:picMkLst>
        </pc:picChg>
      </pc:sldChg>
      <pc:sldChg chg="addSp delSp modSp del mod">
        <pc:chgData name="Sorav Sharma" userId="a9c95cd27dfb1dac" providerId="LiveId" clId="{EB0ABD15-63F2-4C5C-B923-881375F9EF8F}" dt="2022-06-15T16:21:56.014" v="2052" actId="47"/>
        <pc:sldMkLst>
          <pc:docMk/>
          <pc:sldMk cId="3750088179" sldId="259"/>
        </pc:sldMkLst>
        <pc:spChg chg="del mod">
          <ac:chgData name="Sorav Sharma" userId="a9c95cd27dfb1dac" providerId="LiveId" clId="{EB0ABD15-63F2-4C5C-B923-881375F9EF8F}" dt="2022-06-15T15:59:13.792" v="1688" actId="21"/>
          <ac:spMkLst>
            <pc:docMk/>
            <pc:sldMk cId="3750088179" sldId="259"/>
            <ac:spMk id="2" creationId="{A7298450-7FC3-F183-5EF2-2B4083097750}"/>
          </ac:spMkLst>
        </pc:spChg>
        <pc:spChg chg="del mod">
          <ac:chgData name="Sorav Sharma" userId="a9c95cd27dfb1dac" providerId="LiveId" clId="{EB0ABD15-63F2-4C5C-B923-881375F9EF8F}" dt="2022-06-15T14:53:50.013" v="1309" actId="478"/>
          <ac:spMkLst>
            <pc:docMk/>
            <pc:sldMk cId="3750088179" sldId="259"/>
            <ac:spMk id="3" creationId="{B780A127-8E21-7E75-6592-EE29ADC88571}"/>
          </ac:spMkLst>
        </pc:spChg>
        <pc:spChg chg="add del mod">
          <ac:chgData name="Sorav Sharma" userId="a9c95cd27dfb1dac" providerId="LiveId" clId="{EB0ABD15-63F2-4C5C-B923-881375F9EF8F}" dt="2022-06-15T16:00:51.133" v="1702" actId="21"/>
          <ac:spMkLst>
            <pc:docMk/>
            <pc:sldMk cId="3750088179" sldId="259"/>
            <ac:spMk id="4" creationId="{7A03722C-B88E-7CB2-89FB-B5BA5750E810}"/>
          </ac:spMkLst>
        </pc:spChg>
        <pc:spChg chg="add del mod">
          <ac:chgData name="Sorav Sharma" userId="a9c95cd27dfb1dac" providerId="LiveId" clId="{EB0ABD15-63F2-4C5C-B923-881375F9EF8F}" dt="2022-06-15T15:59:16.766" v="1689" actId="478"/>
          <ac:spMkLst>
            <pc:docMk/>
            <pc:sldMk cId="3750088179" sldId="259"/>
            <ac:spMk id="5" creationId="{0B18152B-7820-61D9-6C2D-3673CF29B5B7}"/>
          </ac:spMkLst>
        </pc:spChg>
        <pc:spChg chg="add del mod">
          <ac:chgData name="Sorav Sharma" userId="a9c95cd27dfb1dac" providerId="LiveId" clId="{EB0ABD15-63F2-4C5C-B923-881375F9EF8F}" dt="2022-06-15T14:53:51.886" v="1310" actId="478"/>
          <ac:spMkLst>
            <pc:docMk/>
            <pc:sldMk cId="3750088179" sldId="259"/>
            <ac:spMk id="6" creationId="{1F69771C-79AF-FEE0-1CD6-CBCF523CB2B1}"/>
          </ac:spMkLst>
        </pc:spChg>
        <pc:picChg chg="add del mod">
          <ac:chgData name="Sorav Sharma" userId="a9c95cd27dfb1dac" providerId="LiveId" clId="{EB0ABD15-63F2-4C5C-B923-881375F9EF8F}" dt="2022-06-15T14:57:38.817" v="1335"/>
          <ac:picMkLst>
            <pc:docMk/>
            <pc:sldMk cId="3750088179" sldId="259"/>
            <ac:picMk id="1026" creationId="{8793991E-E70D-F458-1047-178E851CE124}"/>
          </ac:picMkLst>
        </pc:picChg>
        <pc:picChg chg="add del">
          <ac:chgData name="Sorav Sharma" userId="a9c95cd27dfb1dac" providerId="LiveId" clId="{EB0ABD15-63F2-4C5C-B923-881375F9EF8F}" dt="2022-06-15T15:58:39.819" v="1686" actId="21"/>
          <ac:picMkLst>
            <pc:docMk/>
            <pc:sldMk cId="3750088179" sldId="259"/>
            <ac:picMk id="1026" creationId="{F09E5C12-7F8A-B3A7-6CBE-11F94AE5BBCB}"/>
          </ac:picMkLst>
        </pc:picChg>
      </pc:sldChg>
      <pc:sldChg chg="addSp modSp mod">
        <pc:chgData name="Sorav Sharma" userId="a9c95cd27dfb1dac" providerId="LiveId" clId="{EB0ABD15-63F2-4C5C-B923-881375F9EF8F}" dt="2022-06-15T16:27:27.090" v="2156"/>
        <pc:sldMkLst>
          <pc:docMk/>
          <pc:sldMk cId="3790532731" sldId="260"/>
        </pc:sldMkLst>
        <pc:picChg chg="mod">
          <ac:chgData name="Sorav Sharma" userId="a9c95cd27dfb1dac" providerId="LiveId" clId="{EB0ABD15-63F2-4C5C-B923-881375F9EF8F}" dt="2022-06-15T14:16:20.856" v="817" actId="108"/>
          <ac:picMkLst>
            <pc:docMk/>
            <pc:sldMk cId="3790532731" sldId="260"/>
            <ac:picMk id="4" creationId="{3D939862-F5E4-EB0D-2B20-17646FE5D9C8}"/>
          </ac:picMkLst>
        </pc:picChg>
        <pc:picChg chg="mod">
          <ac:chgData name="Sorav Sharma" userId="a9c95cd27dfb1dac" providerId="LiveId" clId="{EB0ABD15-63F2-4C5C-B923-881375F9EF8F}" dt="2022-06-15T14:16:22.492" v="818" actId="108"/>
          <ac:picMkLst>
            <pc:docMk/>
            <pc:sldMk cId="3790532731" sldId="260"/>
            <ac:picMk id="5" creationId="{0732FE94-0922-28DB-2834-A3AF35117F77}"/>
          </ac:picMkLst>
        </pc:picChg>
        <pc:picChg chg="mod">
          <ac:chgData name="Sorav Sharma" userId="a9c95cd27dfb1dac" providerId="LiveId" clId="{EB0ABD15-63F2-4C5C-B923-881375F9EF8F}" dt="2022-06-15T14:16:24.209" v="819" actId="108"/>
          <ac:picMkLst>
            <pc:docMk/>
            <pc:sldMk cId="3790532731" sldId="260"/>
            <ac:picMk id="6" creationId="{59A9D09C-BA7F-AA31-B940-AE1D3AB8D349}"/>
          </ac:picMkLst>
        </pc:picChg>
        <pc:picChg chg="mod">
          <ac:chgData name="Sorav Sharma" userId="a9c95cd27dfb1dac" providerId="LiveId" clId="{EB0ABD15-63F2-4C5C-B923-881375F9EF8F}" dt="2022-06-15T14:16:25.868" v="820" actId="108"/>
          <ac:picMkLst>
            <pc:docMk/>
            <pc:sldMk cId="3790532731" sldId="260"/>
            <ac:picMk id="7" creationId="{69BB21BA-C8AB-134B-A3C3-28485F575A8D}"/>
          </ac:picMkLst>
        </pc:picChg>
        <pc:picChg chg="add mod">
          <ac:chgData name="Sorav Sharma" userId="a9c95cd27dfb1dac" providerId="LiveId" clId="{EB0ABD15-63F2-4C5C-B923-881375F9EF8F}" dt="2022-06-15T16:27:27.090" v="2156"/>
          <ac:picMkLst>
            <pc:docMk/>
            <pc:sldMk cId="3790532731" sldId="260"/>
            <ac:picMk id="8" creationId="{0456200B-959F-8BEA-AB76-AE6E1083A679}"/>
          </ac:picMkLst>
        </pc:picChg>
      </pc:sldChg>
      <pc:sldChg chg="addSp modSp mod">
        <pc:chgData name="Sorav Sharma" userId="a9c95cd27dfb1dac" providerId="LiveId" clId="{EB0ABD15-63F2-4C5C-B923-881375F9EF8F}" dt="2022-06-15T16:27:33.448" v="2158"/>
        <pc:sldMkLst>
          <pc:docMk/>
          <pc:sldMk cId="2787998218" sldId="261"/>
        </pc:sldMkLst>
        <pc:picChg chg="mod">
          <ac:chgData name="Sorav Sharma" userId="a9c95cd27dfb1dac" providerId="LiveId" clId="{EB0ABD15-63F2-4C5C-B923-881375F9EF8F}" dt="2022-06-15T14:16:32.104" v="821" actId="108"/>
          <ac:picMkLst>
            <pc:docMk/>
            <pc:sldMk cId="2787998218" sldId="261"/>
            <ac:picMk id="4" creationId="{3F523E2E-4F14-101E-D931-50C92A76CCE7}"/>
          </ac:picMkLst>
        </pc:picChg>
        <pc:picChg chg="mod">
          <ac:chgData name="Sorav Sharma" userId="a9c95cd27dfb1dac" providerId="LiveId" clId="{EB0ABD15-63F2-4C5C-B923-881375F9EF8F}" dt="2022-06-15T14:16:34.291" v="822" actId="108"/>
          <ac:picMkLst>
            <pc:docMk/>
            <pc:sldMk cId="2787998218" sldId="261"/>
            <ac:picMk id="5" creationId="{3C30B688-D6E2-4906-4521-2E5166C7E425}"/>
          </ac:picMkLst>
        </pc:picChg>
        <pc:picChg chg="mod">
          <ac:chgData name="Sorav Sharma" userId="a9c95cd27dfb1dac" providerId="LiveId" clId="{EB0ABD15-63F2-4C5C-B923-881375F9EF8F}" dt="2022-06-15T14:16:35.921" v="823" actId="108"/>
          <ac:picMkLst>
            <pc:docMk/>
            <pc:sldMk cId="2787998218" sldId="261"/>
            <ac:picMk id="6" creationId="{116F74EF-6606-FECE-4AFF-130DF1707C9F}"/>
          </ac:picMkLst>
        </pc:picChg>
        <pc:picChg chg="mod">
          <ac:chgData name="Sorav Sharma" userId="a9c95cd27dfb1dac" providerId="LiveId" clId="{EB0ABD15-63F2-4C5C-B923-881375F9EF8F}" dt="2022-06-15T14:16:37.532" v="824" actId="108"/>
          <ac:picMkLst>
            <pc:docMk/>
            <pc:sldMk cId="2787998218" sldId="261"/>
            <ac:picMk id="7" creationId="{AA40B15E-59D9-120B-F25B-78979FB8F3F0}"/>
          </ac:picMkLst>
        </pc:picChg>
        <pc:picChg chg="add mod">
          <ac:chgData name="Sorav Sharma" userId="a9c95cd27dfb1dac" providerId="LiveId" clId="{EB0ABD15-63F2-4C5C-B923-881375F9EF8F}" dt="2022-06-15T16:27:33.448" v="2158"/>
          <ac:picMkLst>
            <pc:docMk/>
            <pc:sldMk cId="2787998218" sldId="261"/>
            <ac:picMk id="8" creationId="{A94F174D-AF20-A036-0A8D-C8552C13B357}"/>
          </ac:picMkLst>
        </pc:picChg>
      </pc:sldChg>
      <pc:sldChg chg="addSp modSp mod ord">
        <pc:chgData name="Sorav Sharma" userId="a9c95cd27dfb1dac" providerId="LiveId" clId="{EB0ABD15-63F2-4C5C-B923-881375F9EF8F}" dt="2022-06-15T16:32:20.933" v="2253" actId="20578"/>
        <pc:sldMkLst>
          <pc:docMk/>
          <pc:sldMk cId="1773708867" sldId="262"/>
        </pc:sldMkLst>
        <pc:picChg chg="mod modCrop">
          <ac:chgData name="Sorav Sharma" userId="a9c95cd27dfb1dac" providerId="LiveId" clId="{EB0ABD15-63F2-4C5C-B923-881375F9EF8F}" dt="2022-06-15T14:16:42.256" v="826" actId="108"/>
          <ac:picMkLst>
            <pc:docMk/>
            <pc:sldMk cId="1773708867" sldId="262"/>
            <ac:picMk id="4" creationId="{D2A02E73-DA82-7EC7-0913-8B57C32DF0C4}"/>
          </ac:picMkLst>
        </pc:picChg>
        <pc:picChg chg="mod">
          <ac:chgData name="Sorav Sharma" userId="a9c95cd27dfb1dac" providerId="LiveId" clId="{EB0ABD15-63F2-4C5C-B923-881375F9EF8F}" dt="2022-06-15T14:16:40.589" v="825" actId="108"/>
          <ac:picMkLst>
            <pc:docMk/>
            <pc:sldMk cId="1773708867" sldId="262"/>
            <ac:picMk id="5" creationId="{DAF8E03B-6276-5ECF-B15D-4715A3903553}"/>
          </ac:picMkLst>
        </pc:picChg>
        <pc:picChg chg="mod">
          <ac:chgData name="Sorav Sharma" userId="a9c95cd27dfb1dac" providerId="LiveId" clId="{EB0ABD15-63F2-4C5C-B923-881375F9EF8F}" dt="2022-06-15T14:16:43.842" v="827" actId="108"/>
          <ac:picMkLst>
            <pc:docMk/>
            <pc:sldMk cId="1773708867" sldId="262"/>
            <ac:picMk id="6" creationId="{DEF2CCBD-2434-A990-02DC-C46C636039D3}"/>
          </ac:picMkLst>
        </pc:picChg>
        <pc:picChg chg="mod">
          <ac:chgData name="Sorav Sharma" userId="a9c95cd27dfb1dac" providerId="LiveId" clId="{EB0ABD15-63F2-4C5C-B923-881375F9EF8F}" dt="2022-06-15T14:16:45.554" v="828" actId="108"/>
          <ac:picMkLst>
            <pc:docMk/>
            <pc:sldMk cId="1773708867" sldId="262"/>
            <ac:picMk id="7" creationId="{95634F8C-0705-8AF5-15DE-3BB2654C7E3F}"/>
          </ac:picMkLst>
        </pc:picChg>
        <pc:picChg chg="add mod">
          <ac:chgData name="Sorav Sharma" userId="a9c95cd27dfb1dac" providerId="LiveId" clId="{EB0ABD15-63F2-4C5C-B923-881375F9EF8F}" dt="2022-06-15T16:27:31.859" v="2157"/>
          <ac:picMkLst>
            <pc:docMk/>
            <pc:sldMk cId="1773708867" sldId="262"/>
            <ac:picMk id="8" creationId="{D4BDDB2B-7862-967E-A122-833EF3975F97}"/>
          </ac:picMkLst>
        </pc:picChg>
      </pc:sldChg>
      <pc:sldChg chg="addSp modSp mod ord setBg">
        <pc:chgData name="Sorav Sharma" userId="a9c95cd27dfb1dac" providerId="LiveId" clId="{EB0ABD15-63F2-4C5C-B923-881375F9EF8F}" dt="2022-06-15T16:32:20.207" v="2252" actId="20578"/>
        <pc:sldMkLst>
          <pc:docMk/>
          <pc:sldMk cId="1415671300" sldId="263"/>
        </pc:sldMkLst>
        <pc:picChg chg="mod">
          <ac:chgData name="Sorav Sharma" userId="a9c95cd27dfb1dac" providerId="LiveId" clId="{EB0ABD15-63F2-4C5C-B923-881375F9EF8F}" dt="2022-06-15T14:16:48.911" v="829" actId="108"/>
          <ac:picMkLst>
            <pc:docMk/>
            <pc:sldMk cId="1415671300" sldId="263"/>
            <ac:picMk id="4" creationId="{8EB15F5E-705F-F986-832B-46602FD04D40}"/>
          </ac:picMkLst>
        </pc:picChg>
        <pc:picChg chg="mod">
          <ac:chgData name="Sorav Sharma" userId="a9c95cd27dfb1dac" providerId="LiveId" clId="{EB0ABD15-63F2-4C5C-B923-881375F9EF8F}" dt="2022-06-15T14:16:50.745" v="830" actId="108"/>
          <ac:picMkLst>
            <pc:docMk/>
            <pc:sldMk cId="1415671300" sldId="263"/>
            <ac:picMk id="5" creationId="{2D3FB3D3-3C3D-6D88-C2E4-23F1CFB30F91}"/>
          </ac:picMkLst>
        </pc:picChg>
        <pc:picChg chg="mod">
          <ac:chgData name="Sorav Sharma" userId="a9c95cd27dfb1dac" providerId="LiveId" clId="{EB0ABD15-63F2-4C5C-B923-881375F9EF8F}" dt="2022-06-15T14:16:52.837" v="831" actId="108"/>
          <ac:picMkLst>
            <pc:docMk/>
            <pc:sldMk cId="1415671300" sldId="263"/>
            <ac:picMk id="6" creationId="{5496A262-0601-18FC-39BB-12635EABE153}"/>
          </ac:picMkLst>
        </pc:picChg>
        <pc:picChg chg="mod">
          <ac:chgData name="Sorav Sharma" userId="a9c95cd27dfb1dac" providerId="LiveId" clId="{EB0ABD15-63F2-4C5C-B923-881375F9EF8F}" dt="2022-06-15T14:16:54.321" v="832" actId="108"/>
          <ac:picMkLst>
            <pc:docMk/>
            <pc:sldMk cId="1415671300" sldId="263"/>
            <ac:picMk id="7" creationId="{9EC0E4AA-C321-278B-78E7-A7E75D138295}"/>
          </ac:picMkLst>
        </pc:picChg>
        <pc:picChg chg="add mod">
          <ac:chgData name="Sorav Sharma" userId="a9c95cd27dfb1dac" providerId="LiveId" clId="{EB0ABD15-63F2-4C5C-B923-881375F9EF8F}" dt="2022-06-15T16:27:35.188" v="2159"/>
          <ac:picMkLst>
            <pc:docMk/>
            <pc:sldMk cId="1415671300" sldId="263"/>
            <ac:picMk id="8" creationId="{44604C7B-1552-730C-EF30-07AEB842A1EE}"/>
          </ac:picMkLst>
        </pc:picChg>
      </pc:sldChg>
      <pc:sldChg chg="addSp modSp mod ord">
        <pc:chgData name="Sorav Sharma" userId="a9c95cd27dfb1dac" providerId="LiveId" clId="{EB0ABD15-63F2-4C5C-B923-881375F9EF8F}" dt="2022-06-15T16:32:20.207" v="2252" actId="20578"/>
        <pc:sldMkLst>
          <pc:docMk/>
          <pc:sldMk cId="3182238514" sldId="264"/>
        </pc:sldMkLst>
        <pc:picChg chg="mod">
          <ac:chgData name="Sorav Sharma" userId="a9c95cd27dfb1dac" providerId="LiveId" clId="{EB0ABD15-63F2-4C5C-B923-881375F9EF8F}" dt="2022-06-15T14:17:07.657" v="835" actId="108"/>
          <ac:picMkLst>
            <pc:docMk/>
            <pc:sldMk cId="3182238514" sldId="264"/>
            <ac:picMk id="3" creationId="{7FFED36B-810C-3ADF-70A0-55A31E90CDFC}"/>
          </ac:picMkLst>
        </pc:picChg>
        <pc:picChg chg="mod">
          <ac:chgData name="Sorav Sharma" userId="a9c95cd27dfb1dac" providerId="LiveId" clId="{EB0ABD15-63F2-4C5C-B923-881375F9EF8F}" dt="2022-06-15T14:17:40.503" v="837" actId="108"/>
          <ac:picMkLst>
            <pc:docMk/>
            <pc:sldMk cId="3182238514" sldId="264"/>
            <ac:picMk id="4" creationId="{E7723D68-1959-FAE2-7051-781263F89ED6}"/>
          </ac:picMkLst>
        </pc:picChg>
        <pc:picChg chg="mod">
          <ac:chgData name="Sorav Sharma" userId="a9c95cd27dfb1dac" providerId="LiveId" clId="{EB0ABD15-63F2-4C5C-B923-881375F9EF8F}" dt="2022-06-15T14:17:09.873" v="836" actId="108"/>
          <ac:picMkLst>
            <pc:docMk/>
            <pc:sldMk cId="3182238514" sldId="264"/>
            <ac:picMk id="5" creationId="{68CAB5DC-5D6C-6D21-C62B-A1D1BCF1CA01}"/>
          </ac:picMkLst>
        </pc:picChg>
        <pc:picChg chg="add mod">
          <ac:chgData name="Sorav Sharma" userId="a9c95cd27dfb1dac" providerId="LiveId" clId="{EB0ABD15-63F2-4C5C-B923-881375F9EF8F}" dt="2022-06-15T16:27:36.269" v="2160"/>
          <ac:picMkLst>
            <pc:docMk/>
            <pc:sldMk cId="3182238514" sldId="264"/>
            <ac:picMk id="6" creationId="{EB111352-F508-0AF0-273E-306BFF5CA391}"/>
          </ac:picMkLst>
        </pc:picChg>
      </pc:sldChg>
      <pc:sldChg chg="addSp delSp modSp mod ord delDesignElem">
        <pc:chgData name="Sorav Sharma" userId="a9c95cd27dfb1dac" providerId="LiveId" clId="{EB0ABD15-63F2-4C5C-B923-881375F9EF8F}" dt="2022-06-15T16:32:20.207" v="2252" actId="20578"/>
        <pc:sldMkLst>
          <pc:docMk/>
          <pc:sldMk cId="549072120" sldId="265"/>
        </pc:sldMkLst>
        <pc:spChg chg="mod">
          <ac:chgData name="Sorav Sharma" userId="a9c95cd27dfb1dac" providerId="LiveId" clId="{EB0ABD15-63F2-4C5C-B923-881375F9EF8F}" dt="2022-06-15T14:15:14.485" v="806" actId="3062"/>
          <ac:spMkLst>
            <pc:docMk/>
            <pc:sldMk cId="549072120" sldId="265"/>
            <ac:spMk id="2" creationId="{E483D7B9-6CA8-0B04-5168-CFFF55CB5871}"/>
          </ac:spMkLst>
        </pc:spChg>
        <pc:spChg chg="add del">
          <ac:chgData name="Sorav Sharma" userId="a9c95cd27dfb1dac" providerId="LiveId" clId="{EB0ABD15-63F2-4C5C-B923-881375F9EF8F}" dt="2022-06-15T14:57:06.461" v="1324"/>
          <ac:spMkLst>
            <pc:docMk/>
            <pc:sldMk cId="549072120" sldId="265"/>
            <ac:spMk id="9" creationId="{30BD2399-7475-404C-BAC9-E55E1676926A}"/>
          </ac:spMkLst>
        </pc:spChg>
        <pc:graphicFrameChg chg="mod">
          <ac:chgData name="Sorav Sharma" userId="a9c95cd27dfb1dac" providerId="LiveId" clId="{EB0ABD15-63F2-4C5C-B923-881375F9EF8F}" dt="2022-06-15T14:15:38.639" v="808" actId="1076"/>
          <ac:graphicFrameMkLst>
            <pc:docMk/>
            <pc:sldMk cId="549072120" sldId="265"/>
            <ac:graphicFrameMk id="4" creationId="{F4D4071B-5CEC-8BCD-96BF-AE619586111F}"/>
          </ac:graphicFrameMkLst>
        </pc:graphicFrameChg>
        <pc:picChg chg="add del mod">
          <ac:chgData name="Sorav Sharma" userId="a9c95cd27dfb1dac" providerId="LiveId" clId="{EB0ABD15-63F2-4C5C-B923-881375F9EF8F}" dt="2022-06-15T16:27:45.988" v="2184"/>
          <ac:picMkLst>
            <pc:docMk/>
            <pc:sldMk cId="549072120" sldId="265"/>
            <ac:picMk id="7" creationId="{36975B57-0042-9360-C3BB-432736F2E95B}"/>
          </ac:picMkLst>
        </pc:picChg>
        <pc:picChg chg="add del mod">
          <ac:chgData name="Sorav Sharma" userId="a9c95cd27dfb1dac" providerId="LiveId" clId="{EB0ABD15-63F2-4C5C-B923-881375F9EF8F}" dt="2022-06-15T16:27:45.590" v="2182"/>
          <ac:picMkLst>
            <pc:docMk/>
            <pc:sldMk cId="549072120" sldId="265"/>
            <ac:picMk id="8" creationId="{660333EA-D49A-1B48-F0EE-862DE7834B6F}"/>
          </ac:picMkLst>
        </pc:picChg>
        <pc:picChg chg="add del mod">
          <ac:chgData name="Sorav Sharma" userId="a9c95cd27dfb1dac" providerId="LiveId" clId="{EB0ABD15-63F2-4C5C-B923-881375F9EF8F}" dt="2022-06-15T16:27:45.193" v="2180"/>
          <ac:picMkLst>
            <pc:docMk/>
            <pc:sldMk cId="549072120" sldId="265"/>
            <ac:picMk id="10" creationId="{26B38422-9B2B-ACD6-0BB1-D700FAF0AA8A}"/>
          </ac:picMkLst>
        </pc:picChg>
        <pc:picChg chg="add del">
          <ac:chgData name="Sorav Sharma" userId="a9c95cd27dfb1dac" providerId="LiveId" clId="{EB0ABD15-63F2-4C5C-B923-881375F9EF8F}" dt="2022-06-15T14:57:06.461" v="1324"/>
          <ac:picMkLst>
            <pc:docMk/>
            <pc:sldMk cId="549072120" sldId="265"/>
            <ac:picMk id="11" creationId="{0D748104-6E76-4AD9-9940-82154F97E7C1}"/>
          </ac:picMkLst>
        </pc:picChg>
        <pc:picChg chg="add del mod">
          <ac:chgData name="Sorav Sharma" userId="a9c95cd27dfb1dac" providerId="LiveId" clId="{EB0ABD15-63F2-4C5C-B923-881375F9EF8F}" dt="2022-06-15T16:27:44.803" v="2178"/>
          <ac:picMkLst>
            <pc:docMk/>
            <pc:sldMk cId="549072120" sldId="265"/>
            <ac:picMk id="12" creationId="{12696EC0-7E67-EC51-5695-500CB08BA784}"/>
          </ac:picMkLst>
        </pc:picChg>
        <pc:picChg chg="add del mod">
          <ac:chgData name="Sorav Sharma" userId="a9c95cd27dfb1dac" providerId="LiveId" clId="{EB0ABD15-63F2-4C5C-B923-881375F9EF8F}" dt="2022-06-15T16:27:44.412" v="2176"/>
          <ac:picMkLst>
            <pc:docMk/>
            <pc:sldMk cId="549072120" sldId="265"/>
            <ac:picMk id="13" creationId="{0EF1C968-548C-CE00-73AE-ADE0C58A91F0}"/>
          </ac:picMkLst>
        </pc:picChg>
        <pc:picChg chg="add del mod">
          <ac:chgData name="Sorav Sharma" userId="a9c95cd27dfb1dac" providerId="LiveId" clId="{EB0ABD15-63F2-4C5C-B923-881375F9EF8F}" dt="2022-06-15T16:27:43.997" v="2174"/>
          <ac:picMkLst>
            <pc:docMk/>
            <pc:sldMk cId="549072120" sldId="265"/>
            <ac:picMk id="14" creationId="{90967845-5FAC-7684-8078-06C4C906FF12}"/>
          </ac:picMkLst>
        </pc:picChg>
        <pc:picChg chg="add mod">
          <ac:chgData name="Sorav Sharma" userId="a9c95cd27dfb1dac" providerId="LiveId" clId="{EB0ABD15-63F2-4C5C-B923-881375F9EF8F}" dt="2022-06-15T16:27:46.773" v="2185"/>
          <ac:picMkLst>
            <pc:docMk/>
            <pc:sldMk cId="549072120" sldId="265"/>
            <ac:picMk id="15" creationId="{A90793B4-5380-F4EE-0637-2C020CC9AB1E}"/>
          </ac:picMkLst>
        </pc:picChg>
        <pc:picChg chg="mod">
          <ac:chgData name="Sorav Sharma" userId="a9c95cd27dfb1dac" providerId="LiveId" clId="{EB0ABD15-63F2-4C5C-B923-881375F9EF8F}" dt="2022-06-15T14:18:05.622" v="838" actId="108"/>
          <ac:picMkLst>
            <pc:docMk/>
            <pc:sldMk cId="549072120" sldId="265"/>
            <ac:picMk id="836" creationId="{E318C9C2-38ED-A843-B6C8-14A5B8016BF8}"/>
          </ac:picMkLst>
        </pc:picChg>
      </pc:sldChg>
      <pc:sldChg chg="addSp modSp mod ord">
        <pc:chgData name="Sorav Sharma" userId="a9c95cd27dfb1dac" providerId="LiveId" clId="{EB0ABD15-63F2-4C5C-B923-881375F9EF8F}" dt="2022-06-15T16:32:20.207" v="2252" actId="20578"/>
        <pc:sldMkLst>
          <pc:docMk/>
          <pc:sldMk cId="3048718913" sldId="266"/>
        </pc:sldMkLst>
        <pc:spChg chg="add mod">
          <ac:chgData name="Sorav Sharma" userId="a9c95cd27dfb1dac" providerId="LiveId" clId="{EB0ABD15-63F2-4C5C-B923-881375F9EF8F}" dt="2022-06-15T15:25:22.753" v="1436" actId="14100"/>
          <ac:spMkLst>
            <pc:docMk/>
            <pc:sldMk cId="3048718913" sldId="266"/>
            <ac:spMk id="3" creationId="{7F6C9FC2-433A-BBC4-C0F8-07D3BF8B7A77}"/>
          </ac:spMkLst>
        </pc:spChg>
        <pc:spChg chg="add mod">
          <ac:chgData name="Sorav Sharma" userId="a9c95cd27dfb1dac" providerId="LiveId" clId="{EB0ABD15-63F2-4C5C-B923-881375F9EF8F}" dt="2022-06-15T15:25:11.775" v="1432" actId="14100"/>
          <ac:spMkLst>
            <pc:docMk/>
            <pc:sldMk cId="3048718913" sldId="266"/>
            <ac:spMk id="6" creationId="{DF561A2A-56FD-E3E3-2FFB-226A0870FEC3}"/>
          </ac:spMkLst>
        </pc:spChg>
        <pc:picChg chg="mod">
          <ac:chgData name="Sorav Sharma" userId="a9c95cd27dfb1dac" providerId="LiveId" clId="{EB0ABD15-63F2-4C5C-B923-881375F9EF8F}" dt="2022-06-15T14:18:08.312" v="839" actId="108"/>
          <ac:picMkLst>
            <pc:docMk/>
            <pc:sldMk cId="3048718913" sldId="266"/>
            <ac:picMk id="4" creationId="{8B1A11A2-5EAC-A7AC-6101-906A068D9B7F}"/>
          </ac:picMkLst>
        </pc:picChg>
        <pc:picChg chg="add mod">
          <ac:chgData name="Sorav Sharma" userId="a9c95cd27dfb1dac" providerId="LiveId" clId="{EB0ABD15-63F2-4C5C-B923-881375F9EF8F}" dt="2022-06-15T14:18:10.507" v="840" actId="108"/>
          <ac:picMkLst>
            <pc:docMk/>
            <pc:sldMk cId="3048718913" sldId="266"/>
            <ac:picMk id="5" creationId="{F2DEADF6-AE80-D58C-38FA-8FAE6BEB68C2}"/>
          </ac:picMkLst>
        </pc:picChg>
        <pc:picChg chg="add mod">
          <ac:chgData name="Sorav Sharma" userId="a9c95cd27dfb1dac" providerId="LiveId" clId="{EB0ABD15-63F2-4C5C-B923-881375F9EF8F}" dt="2022-06-15T16:27:50.576" v="2188" actId="1035"/>
          <ac:picMkLst>
            <pc:docMk/>
            <pc:sldMk cId="3048718913" sldId="266"/>
            <ac:picMk id="7" creationId="{FDDA5072-07A7-0ED5-7126-6BB4F40F4E1D}"/>
          </ac:picMkLst>
        </pc:picChg>
      </pc:sldChg>
      <pc:sldChg chg="addSp modSp mod">
        <pc:chgData name="Sorav Sharma" userId="a9c95cd27dfb1dac" providerId="LiveId" clId="{EB0ABD15-63F2-4C5C-B923-881375F9EF8F}" dt="2022-06-15T16:27:54.293" v="2189"/>
        <pc:sldMkLst>
          <pc:docMk/>
          <pc:sldMk cId="3043739050" sldId="267"/>
        </pc:sldMkLst>
        <pc:spChg chg="mod">
          <ac:chgData name="Sorav Sharma" userId="a9c95cd27dfb1dac" providerId="LiveId" clId="{EB0ABD15-63F2-4C5C-B923-881375F9EF8F}" dt="2022-06-15T15:27:46.208" v="1499" actId="1076"/>
          <ac:spMkLst>
            <pc:docMk/>
            <pc:sldMk cId="3043739050" sldId="267"/>
            <ac:spMk id="2" creationId="{1F7B33D8-FCD0-ADF6-24A8-ABA428D5AC7F}"/>
          </ac:spMkLst>
        </pc:spChg>
        <pc:spChg chg="add mod">
          <ac:chgData name="Sorav Sharma" userId="a9c95cd27dfb1dac" providerId="LiveId" clId="{EB0ABD15-63F2-4C5C-B923-881375F9EF8F}" dt="2022-06-15T15:27:37.198" v="1497" actId="14100"/>
          <ac:spMkLst>
            <pc:docMk/>
            <pc:sldMk cId="3043739050" sldId="267"/>
            <ac:spMk id="6" creationId="{8C031C07-9E5C-0E00-8F32-C2CDDDAFB4F3}"/>
          </ac:spMkLst>
        </pc:spChg>
        <pc:spChg chg="add mod">
          <ac:chgData name="Sorav Sharma" userId="a9c95cd27dfb1dac" providerId="LiveId" clId="{EB0ABD15-63F2-4C5C-B923-881375F9EF8F}" dt="2022-06-15T15:27:41.344" v="1498" actId="1076"/>
          <ac:spMkLst>
            <pc:docMk/>
            <pc:sldMk cId="3043739050" sldId="267"/>
            <ac:spMk id="7" creationId="{58E6ABA2-48D2-F0A3-7819-CA7F12245338}"/>
          </ac:spMkLst>
        </pc:spChg>
        <pc:picChg chg="mod">
          <ac:chgData name="Sorav Sharma" userId="a9c95cd27dfb1dac" providerId="LiveId" clId="{EB0ABD15-63F2-4C5C-B923-881375F9EF8F}" dt="2022-06-15T14:18:14.209" v="841" actId="108"/>
          <ac:picMkLst>
            <pc:docMk/>
            <pc:sldMk cId="3043739050" sldId="267"/>
            <ac:picMk id="4" creationId="{3BB65E02-240E-1618-7896-3FBBDEF805C3}"/>
          </ac:picMkLst>
        </pc:picChg>
        <pc:picChg chg="add mod">
          <ac:chgData name="Sorav Sharma" userId="a9c95cd27dfb1dac" providerId="LiveId" clId="{EB0ABD15-63F2-4C5C-B923-881375F9EF8F}" dt="2022-06-15T14:18:14.209" v="841" actId="108"/>
          <ac:picMkLst>
            <pc:docMk/>
            <pc:sldMk cId="3043739050" sldId="267"/>
            <ac:picMk id="5" creationId="{C5A9D031-67BB-32D0-A333-94C44F52DBE5}"/>
          </ac:picMkLst>
        </pc:picChg>
        <pc:picChg chg="add mod">
          <ac:chgData name="Sorav Sharma" userId="a9c95cd27dfb1dac" providerId="LiveId" clId="{EB0ABD15-63F2-4C5C-B923-881375F9EF8F}" dt="2022-06-15T16:27:54.293" v="2189"/>
          <ac:picMkLst>
            <pc:docMk/>
            <pc:sldMk cId="3043739050" sldId="267"/>
            <ac:picMk id="8" creationId="{F2C1459C-D384-0A7C-FEFD-BE9A878B483B}"/>
          </ac:picMkLst>
        </pc:picChg>
      </pc:sldChg>
      <pc:sldChg chg="addSp modSp mod">
        <pc:chgData name="Sorav Sharma" userId="a9c95cd27dfb1dac" providerId="LiveId" clId="{EB0ABD15-63F2-4C5C-B923-881375F9EF8F}" dt="2022-06-15T16:27:57.559" v="2190"/>
        <pc:sldMkLst>
          <pc:docMk/>
          <pc:sldMk cId="1106128076" sldId="268"/>
        </pc:sldMkLst>
        <pc:spChg chg="mod">
          <ac:chgData name="Sorav Sharma" userId="a9c95cd27dfb1dac" providerId="LiveId" clId="{EB0ABD15-63F2-4C5C-B923-881375F9EF8F}" dt="2022-06-15T15:28:38.385" v="1532" actId="1076"/>
          <ac:spMkLst>
            <pc:docMk/>
            <pc:sldMk cId="1106128076" sldId="268"/>
            <ac:spMk id="2" creationId="{E32FA108-1835-3726-2959-2F1F73AB749B}"/>
          </ac:spMkLst>
        </pc:spChg>
        <pc:spChg chg="add mod">
          <ac:chgData name="Sorav Sharma" userId="a9c95cd27dfb1dac" providerId="LiveId" clId="{EB0ABD15-63F2-4C5C-B923-881375F9EF8F}" dt="2022-06-15T15:28:45.622" v="1535" actId="1076"/>
          <ac:spMkLst>
            <pc:docMk/>
            <pc:sldMk cId="1106128076" sldId="268"/>
            <ac:spMk id="6" creationId="{D215968B-A652-847B-A80E-214EA4FB6E01}"/>
          </ac:spMkLst>
        </pc:spChg>
        <pc:spChg chg="add mod">
          <ac:chgData name="Sorav Sharma" userId="a9c95cd27dfb1dac" providerId="LiveId" clId="{EB0ABD15-63F2-4C5C-B923-881375F9EF8F}" dt="2022-06-15T15:29:02.007" v="1563" actId="20577"/>
          <ac:spMkLst>
            <pc:docMk/>
            <pc:sldMk cId="1106128076" sldId="268"/>
            <ac:spMk id="7" creationId="{E5F270AB-3C4D-7D33-E508-F8521CC455B4}"/>
          </ac:spMkLst>
        </pc:spChg>
        <pc:picChg chg="mod modCrop">
          <ac:chgData name="Sorav Sharma" userId="a9c95cd27dfb1dac" providerId="LiveId" clId="{EB0ABD15-63F2-4C5C-B923-881375F9EF8F}" dt="2022-06-15T15:28:40.184" v="1533" actId="1076"/>
          <ac:picMkLst>
            <pc:docMk/>
            <pc:sldMk cId="1106128076" sldId="268"/>
            <ac:picMk id="4" creationId="{B85203E6-25FD-CBB7-9B60-1379219D7381}"/>
          </ac:picMkLst>
        </pc:picChg>
        <pc:picChg chg="add mod">
          <ac:chgData name="Sorav Sharma" userId="a9c95cd27dfb1dac" providerId="LiveId" clId="{EB0ABD15-63F2-4C5C-B923-881375F9EF8F}" dt="2022-06-15T15:28:47.047" v="1536" actId="1076"/>
          <ac:picMkLst>
            <pc:docMk/>
            <pc:sldMk cId="1106128076" sldId="268"/>
            <ac:picMk id="5" creationId="{7801F960-407F-D930-BA1E-960AC11132AD}"/>
          </ac:picMkLst>
        </pc:picChg>
        <pc:picChg chg="add mod">
          <ac:chgData name="Sorav Sharma" userId="a9c95cd27dfb1dac" providerId="LiveId" clId="{EB0ABD15-63F2-4C5C-B923-881375F9EF8F}" dt="2022-06-15T16:27:57.559" v="2190"/>
          <ac:picMkLst>
            <pc:docMk/>
            <pc:sldMk cId="1106128076" sldId="268"/>
            <ac:picMk id="8" creationId="{487B47B8-216D-8B0E-E911-6A2176B4A788}"/>
          </ac:picMkLst>
        </pc:picChg>
      </pc:sldChg>
      <pc:sldChg chg="addSp modSp mod">
        <pc:chgData name="Sorav Sharma" userId="a9c95cd27dfb1dac" providerId="LiveId" clId="{EB0ABD15-63F2-4C5C-B923-881375F9EF8F}" dt="2022-06-15T16:27:59.224" v="2191"/>
        <pc:sldMkLst>
          <pc:docMk/>
          <pc:sldMk cId="2014513891" sldId="269"/>
        </pc:sldMkLst>
        <pc:spChg chg="mod">
          <ac:chgData name="Sorav Sharma" userId="a9c95cd27dfb1dac" providerId="LiveId" clId="{EB0ABD15-63F2-4C5C-B923-881375F9EF8F}" dt="2022-06-15T13:29:56.145" v="505" actId="1076"/>
          <ac:spMkLst>
            <pc:docMk/>
            <pc:sldMk cId="2014513891" sldId="269"/>
            <ac:spMk id="2" creationId="{312892E6-071C-8CBA-7454-329402E016B1}"/>
          </ac:spMkLst>
        </pc:spChg>
        <pc:picChg chg="mod modCrop">
          <ac:chgData name="Sorav Sharma" userId="a9c95cd27dfb1dac" providerId="LiveId" clId="{EB0ABD15-63F2-4C5C-B923-881375F9EF8F}" dt="2022-06-15T14:18:29.603" v="843" actId="108"/>
          <ac:picMkLst>
            <pc:docMk/>
            <pc:sldMk cId="2014513891" sldId="269"/>
            <ac:picMk id="4" creationId="{9DB6C21C-DF7A-B3DE-9B87-26E37DC6401D}"/>
          </ac:picMkLst>
        </pc:picChg>
        <pc:picChg chg="add mod">
          <ac:chgData name="Sorav Sharma" userId="a9c95cd27dfb1dac" providerId="LiveId" clId="{EB0ABD15-63F2-4C5C-B923-881375F9EF8F}" dt="2022-06-15T16:27:59.224" v="2191"/>
          <ac:picMkLst>
            <pc:docMk/>
            <pc:sldMk cId="2014513891" sldId="269"/>
            <ac:picMk id="5" creationId="{871B0D4D-0B03-0C41-7928-43878C1A09BE}"/>
          </ac:picMkLst>
        </pc:picChg>
      </pc:sldChg>
      <pc:sldChg chg="addSp modSp mod">
        <pc:chgData name="Sorav Sharma" userId="a9c95cd27dfb1dac" providerId="LiveId" clId="{EB0ABD15-63F2-4C5C-B923-881375F9EF8F}" dt="2022-06-15T16:28:00.943" v="2192"/>
        <pc:sldMkLst>
          <pc:docMk/>
          <pc:sldMk cId="3425838703" sldId="270"/>
        </pc:sldMkLst>
        <pc:picChg chg="mod">
          <ac:chgData name="Sorav Sharma" userId="a9c95cd27dfb1dac" providerId="LiveId" clId="{EB0ABD15-63F2-4C5C-B923-881375F9EF8F}" dt="2022-06-15T14:18:31.771" v="844" actId="108"/>
          <ac:picMkLst>
            <pc:docMk/>
            <pc:sldMk cId="3425838703" sldId="270"/>
            <ac:picMk id="4" creationId="{B3885C9E-60CD-ED16-3B74-33321E0D9ECD}"/>
          </ac:picMkLst>
        </pc:picChg>
        <pc:picChg chg="add mod">
          <ac:chgData name="Sorav Sharma" userId="a9c95cd27dfb1dac" providerId="LiveId" clId="{EB0ABD15-63F2-4C5C-B923-881375F9EF8F}" dt="2022-06-15T16:28:00.943" v="2192"/>
          <ac:picMkLst>
            <pc:docMk/>
            <pc:sldMk cId="3425838703" sldId="270"/>
            <ac:picMk id="5" creationId="{947003CB-3E11-06FA-578E-B1558FBC214C}"/>
          </ac:picMkLst>
        </pc:picChg>
      </pc:sldChg>
      <pc:sldChg chg="addSp modSp mod">
        <pc:chgData name="Sorav Sharma" userId="a9c95cd27dfb1dac" providerId="LiveId" clId="{EB0ABD15-63F2-4C5C-B923-881375F9EF8F}" dt="2022-06-15T16:28:03.399" v="2194"/>
        <pc:sldMkLst>
          <pc:docMk/>
          <pc:sldMk cId="2591739000" sldId="271"/>
        </pc:sldMkLst>
        <pc:spChg chg="mod">
          <ac:chgData name="Sorav Sharma" userId="a9c95cd27dfb1dac" providerId="LiveId" clId="{EB0ABD15-63F2-4C5C-B923-881375F9EF8F}" dt="2022-06-15T13:36:01.329" v="515" actId="1076"/>
          <ac:spMkLst>
            <pc:docMk/>
            <pc:sldMk cId="2591739000" sldId="271"/>
            <ac:spMk id="2" creationId="{A0DE3761-86D0-FBDD-1642-587B50854022}"/>
          </ac:spMkLst>
        </pc:spChg>
        <pc:picChg chg="mod">
          <ac:chgData name="Sorav Sharma" userId="a9c95cd27dfb1dac" providerId="LiveId" clId="{EB0ABD15-63F2-4C5C-B923-881375F9EF8F}" dt="2022-06-15T14:18:36.197" v="845" actId="108"/>
          <ac:picMkLst>
            <pc:docMk/>
            <pc:sldMk cId="2591739000" sldId="271"/>
            <ac:picMk id="4" creationId="{D10F7ABE-57A0-B606-193F-EE0EE4CF7FD3}"/>
          </ac:picMkLst>
        </pc:picChg>
        <pc:picChg chg="add mod">
          <ac:chgData name="Sorav Sharma" userId="a9c95cd27dfb1dac" providerId="LiveId" clId="{EB0ABD15-63F2-4C5C-B923-881375F9EF8F}" dt="2022-06-15T14:18:36.197" v="845" actId="108"/>
          <ac:picMkLst>
            <pc:docMk/>
            <pc:sldMk cId="2591739000" sldId="271"/>
            <ac:picMk id="5" creationId="{DFD5D245-4916-4060-BBFF-4B8E5E0EF94F}"/>
          </ac:picMkLst>
        </pc:picChg>
        <pc:picChg chg="add mod">
          <ac:chgData name="Sorav Sharma" userId="a9c95cd27dfb1dac" providerId="LiveId" clId="{EB0ABD15-63F2-4C5C-B923-881375F9EF8F}" dt="2022-06-15T16:28:03.399" v="2194"/>
          <ac:picMkLst>
            <pc:docMk/>
            <pc:sldMk cId="2591739000" sldId="271"/>
            <ac:picMk id="6" creationId="{1FD5D9A6-9814-A768-CC1B-E468B69E9FBC}"/>
          </ac:picMkLst>
        </pc:picChg>
      </pc:sldChg>
      <pc:sldChg chg="addSp modSp mod">
        <pc:chgData name="Sorav Sharma" userId="a9c95cd27dfb1dac" providerId="LiveId" clId="{EB0ABD15-63F2-4C5C-B923-881375F9EF8F}" dt="2022-06-15T16:28:01.881" v="2193"/>
        <pc:sldMkLst>
          <pc:docMk/>
          <pc:sldMk cId="4186503458" sldId="272"/>
        </pc:sldMkLst>
        <pc:spChg chg="mod">
          <ac:chgData name="Sorav Sharma" userId="a9c95cd27dfb1dac" providerId="LiveId" clId="{EB0ABD15-63F2-4C5C-B923-881375F9EF8F}" dt="2022-06-15T13:36:31.805" v="520" actId="1076"/>
          <ac:spMkLst>
            <pc:docMk/>
            <pc:sldMk cId="4186503458" sldId="272"/>
            <ac:spMk id="2" creationId="{7417DB8E-8EF5-354B-2F8E-92158C9D8742}"/>
          </ac:spMkLst>
        </pc:spChg>
        <pc:picChg chg="mod">
          <ac:chgData name="Sorav Sharma" userId="a9c95cd27dfb1dac" providerId="LiveId" clId="{EB0ABD15-63F2-4C5C-B923-881375F9EF8F}" dt="2022-06-15T14:18:40.542" v="846" actId="108"/>
          <ac:picMkLst>
            <pc:docMk/>
            <pc:sldMk cId="4186503458" sldId="272"/>
            <ac:picMk id="4" creationId="{5FDD30E3-1196-9BBE-B4DC-B3F36B84B983}"/>
          </ac:picMkLst>
        </pc:picChg>
        <pc:picChg chg="mod">
          <ac:chgData name="Sorav Sharma" userId="a9c95cd27dfb1dac" providerId="LiveId" clId="{EB0ABD15-63F2-4C5C-B923-881375F9EF8F}" dt="2022-06-15T14:18:40.542" v="846" actId="108"/>
          <ac:picMkLst>
            <pc:docMk/>
            <pc:sldMk cId="4186503458" sldId="272"/>
            <ac:picMk id="5" creationId="{8BA3B707-856E-8847-A219-CD5535A553DE}"/>
          </ac:picMkLst>
        </pc:picChg>
        <pc:picChg chg="mod">
          <ac:chgData name="Sorav Sharma" userId="a9c95cd27dfb1dac" providerId="LiveId" clId="{EB0ABD15-63F2-4C5C-B923-881375F9EF8F}" dt="2022-06-15T14:18:40.542" v="846" actId="108"/>
          <ac:picMkLst>
            <pc:docMk/>
            <pc:sldMk cId="4186503458" sldId="272"/>
            <ac:picMk id="6" creationId="{BBCC5407-8A04-DB87-541D-91C653027AA9}"/>
          </ac:picMkLst>
        </pc:picChg>
        <pc:picChg chg="add mod">
          <ac:chgData name="Sorav Sharma" userId="a9c95cd27dfb1dac" providerId="LiveId" clId="{EB0ABD15-63F2-4C5C-B923-881375F9EF8F}" dt="2022-06-15T16:28:01.881" v="2193"/>
          <ac:picMkLst>
            <pc:docMk/>
            <pc:sldMk cId="4186503458" sldId="272"/>
            <ac:picMk id="7" creationId="{8DBBBD83-1878-49B4-E26B-350BAA2CD3E8}"/>
          </ac:picMkLst>
        </pc:picChg>
      </pc:sldChg>
      <pc:sldChg chg="addSp modSp mod">
        <pc:chgData name="Sorav Sharma" userId="a9c95cd27dfb1dac" providerId="LiveId" clId="{EB0ABD15-63F2-4C5C-B923-881375F9EF8F}" dt="2022-06-15T16:28:10.169" v="2195"/>
        <pc:sldMkLst>
          <pc:docMk/>
          <pc:sldMk cId="3366194281" sldId="273"/>
        </pc:sldMkLst>
        <pc:picChg chg="mod">
          <ac:chgData name="Sorav Sharma" userId="a9c95cd27dfb1dac" providerId="LiveId" clId="{EB0ABD15-63F2-4C5C-B923-881375F9EF8F}" dt="2022-06-15T14:18:43.282" v="847" actId="108"/>
          <ac:picMkLst>
            <pc:docMk/>
            <pc:sldMk cId="3366194281" sldId="273"/>
            <ac:picMk id="4" creationId="{73560A39-5C97-B0D0-5452-6235AFC48A80}"/>
          </ac:picMkLst>
        </pc:picChg>
        <pc:picChg chg="mod">
          <ac:chgData name="Sorav Sharma" userId="a9c95cd27dfb1dac" providerId="LiveId" clId="{EB0ABD15-63F2-4C5C-B923-881375F9EF8F}" dt="2022-06-15T14:18:43.282" v="847" actId="108"/>
          <ac:picMkLst>
            <pc:docMk/>
            <pc:sldMk cId="3366194281" sldId="273"/>
            <ac:picMk id="5" creationId="{0785D0A1-DE7D-0CB3-93E5-0EAB7C06B645}"/>
          </ac:picMkLst>
        </pc:picChg>
        <pc:picChg chg="add mod">
          <ac:chgData name="Sorav Sharma" userId="a9c95cd27dfb1dac" providerId="LiveId" clId="{EB0ABD15-63F2-4C5C-B923-881375F9EF8F}" dt="2022-06-15T16:28:10.169" v="2195"/>
          <ac:picMkLst>
            <pc:docMk/>
            <pc:sldMk cId="3366194281" sldId="273"/>
            <ac:picMk id="6" creationId="{C1928BD5-6DC3-48F4-4AE0-CE2581942368}"/>
          </ac:picMkLst>
        </pc:picChg>
      </pc:sldChg>
      <pc:sldChg chg="addSp delSp modSp mod setBg delDesignElem">
        <pc:chgData name="Sorav Sharma" userId="a9c95cd27dfb1dac" providerId="LiveId" clId="{EB0ABD15-63F2-4C5C-B923-881375F9EF8F}" dt="2022-06-15T16:28:16" v="2197"/>
        <pc:sldMkLst>
          <pc:docMk/>
          <pc:sldMk cId="2518966725" sldId="274"/>
        </pc:sldMkLst>
        <pc:spChg chg="mod">
          <ac:chgData name="Sorav Sharma" userId="a9c95cd27dfb1dac" providerId="LiveId" clId="{EB0ABD15-63F2-4C5C-B923-881375F9EF8F}" dt="2022-06-15T14:29:28.139" v="1062" actId="207"/>
          <ac:spMkLst>
            <pc:docMk/>
            <pc:sldMk cId="2518966725" sldId="274"/>
            <ac:spMk id="2" creationId="{3D338CAE-6D5F-9DB7-F142-1826F61C3822}"/>
          </ac:spMkLst>
        </pc:spChg>
        <pc:spChg chg="add del mod">
          <ac:chgData name="Sorav Sharma" userId="a9c95cd27dfb1dac" providerId="LiveId" clId="{EB0ABD15-63F2-4C5C-B923-881375F9EF8F}" dt="2022-06-15T15:32:55.259" v="1584" actId="478"/>
          <ac:spMkLst>
            <pc:docMk/>
            <pc:sldMk cId="2518966725" sldId="274"/>
            <ac:spMk id="3" creationId="{A7B488F6-0DED-A31A-8D27-40EA5D70BD7F}"/>
          </ac:spMkLst>
        </pc:spChg>
        <pc:spChg chg="add mod">
          <ac:chgData name="Sorav Sharma" userId="a9c95cd27dfb1dac" providerId="LiveId" clId="{EB0ABD15-63F2-4C5C-B923-881375F9EF8F}" dt="2022-06-15T15:34:01.703" v="1595" actId="207"/>
          <ac:spMkLst>
            <pc:docMk/>
            <pc:sldMk cId="2518966725" sldId="274"/>
            <ac:spMk id="5" creationId="{08305631-9AEA-36D8-0188-934DE355F686}"/>
          </ac:spMkLst>
        </pc:spChg>
        <pc:spChg chg="add mod">
          <ac:chgData name="Sorav Sharma" userId="a9c95cd27dfb1dac" providerId="LiveId" clId="{EB0ABD15-63F2-4C5C-B923-881375F9EF8F}" dt="2022-06-15T15:34:38.655" v="1599" actId="1076"/>
          <ac:spMkLst>
            <pc:docMk/>
            <pc:sldMk cId="2518966725" sldId="274"/>
            <ac:spMk id="6" creationId="{4398892A-9D86-827C-717C-FCFEB19A0117}"/>
          </ac:spMkLst>
        </pc:spChg>
        <pc:spChg chg="add mod">
          <ac:chgData name="Sorav Sharma" userId="a9c95cd27dfb1dac" providerId="LiveId" clId="{EB0ABD15-63F2-4C5C-B923-881375F9EF8F}" dt="2022-06-15T15:33:51.328" v="1593" actId="1076"/>
          <ac:spMkLst>
            <pc:docMk/>
            <pc:sldMk cId="2518966725" sldId="274"/>
            <ac:spMk id="8" creationId="{27A4AC01-5EA0-D800-6295-F13F48FDCE4A}"/>
          </ac:spMkLst>
        </pc:spChg>
        <pc:spChg chg="del">
          <ac:chgData name="Sorav Sharma" userId="a9c95cd27dfb1dac" providerId="LiveId" clId="{EB0ABD15-63F2-4C5C-B923-881375F9EF8F}" dt="2022-06-15T14:22:42.110" v="869"/>
          <ac:spMkLst>
            <pc:docMk/>
            <pc:sldMk cId="2518966725" sldId="274"/>
            <ac:spMk id="9" creationId="{843DD86A-8FAA-443F-9211-42A2AE8A790C}"/>
          </ac:spMkLst>
        </pc:spChg>
        <pc:spChg chg="add del mod">
          <ac:chgData name="Sorav Sharma" userId="a9c95cd27dfb1dac" providerId="LiveId" clId="{EB0ABD15-63F2-4C5C-B923-881375F9EF8F}" dt="2022-06-15T15:32:54.070" v="1583" actId="478"/>
          <ac:spMkLst>
            <pc:docMk/>
            <pc:sldMk cId="2518966725" sldId="274"/>
            <ac:spMk id="10" creationId="{B64CCF7B-93DC-B386-B490-7A39266930FA}"/>
          </ac:spMkLst>
        </pc:spChg>
        <pc:spChg chg="del">
          <ac:chgData name="Sorav Sharma" userId="a9c95cd27dfb1dac" providerId="LiveId" clId="{EB0ABD15-63F2-4C5C-B923-881375F9EF8F}" dt="2022-06-15T14:22:42.110" v="869"/>
          <ac:spMkLst>
            <pc:docMk/>
            <pc:sldMk cId="2518966725" sldId="274"/>
            <ac:spMk id="11" creationId="{C2A13AAE-18EB-4BDF-BAF7-F2F97B8D00D6}"/>
          </ac:spMkLst>
        </pc:spChg>
        <pc:spChg chg="add del mod">
          <ac:chgData name="Sorav Sharma" userId="a9c95cd27dfb1dac" providerId="LiveId" clId="{EB0ABD15-63F2-4C5C-B923-881375F9EF8F}" dt="2022-06-15T14:25:38.612" v="898"/>
          <ac:spMkLst>
            <pc:docMk/>
            <pc:sldMk cId="2518966725" sldId="274"/>
            <ac:spMk id="14" creationId="{B0BC32C2-A4FB-F18C-64A2-8BCFF829F66B}"/>
          </ac:spMkLst>
        </pc:spChg>
        <pc:spChg chg="add del mod">
          <ac:chgData name="Sorav Sharma" userId="a9c95cd27dfb1dac" providerId="LiveId" clId="{EB0ABD15-63F2-4C5C-B923-881375F9EF8F}" dt="2022-06-15T14:25:38.612" v="898"/>
          <ac:spMkLst>
            <pc:docMk/>
            <pc:sldMk cId="2518966725" sldId="274"/>
            <ac:spMk id="16" creationId="{CF7EEB4A-6885-38D9-42AB-1A40959F2A81}"/>
          </ac:spMkLst>
        </pc:spChg>
        <pc:spChg chg="add del mod">
          <ac:chgData name="Sorav Sharma" userId="a9c95cd27dfb1dac" providerId="LiveId" clId="{EB0ABD15-63F2-4C5C-B923-881375F9EF8F}" dt="2022-06-15T14:25:38.612" v="898"/>
          <ac:spMkLst>
            <pc:docMk/>
            <pc:sldMk cId="2518966725" sldId="274"/>
            <ac:spMk id="17" creationId="{F36E574E-01A4-1218-64F3-27AAECE91B5F}"/>
          </ac:spMkLst>
        </pc:spChg>
        <pc:graphicFrameChg chg="mod ord">
          <ac:chgData name="Sorav Sharma" userId="a9c95cd27dfb1dac" providerId="LiveId" clId="{EB0ABD15-63F2-4C5C-B923-881375F9EF8F}" dt="2022-06-15T15:34:25.519" v="1597" actId="14838"/>
          <ac:graphicFrameMkLst>
            <pc:docMk/>
            <pc:sldMk cId="2518966725" sldId="274"/>
            <ac:graphicFrameMk id="4" creationId="{D47080AD-44E1-E82C-60FA-8B5DA1B08392}"/>
          </ac:graphicFrameMkLst>
        </pc:graphicFrameChg>
        <pc:graphicFrameChg chg="add del mod">
          <ac:chgData name="Sorav Sharma" userId="a9c95cd27dfb1dac" providerId="LiveId" clId="{EB0ABD15-63F2-4C5C-B923-881375F9EF8F}" dt="2022-06-15T14:25:38.612" v="898"/>
          <ac:graphicFrameMkLst>
            <pc:docMk/>
            <pc:sldMk cId="2518966725" sldId="274"/>
            <ac:graphicFrameMk id="12" creationId="{33DD3967-6235-7A6C-2D1A-EBFB894CCFF1}"/>
          </ac:graphicFrameMkLst>
        </pc:graphicFrameChg>
        <pc:picChg chg="add del mod">
          <ac:chgData name="Sorav Sharma" userId="a9c95cd27dfb1dac" providerId="LiveId" clId="{EB0ABD15-63F2-4C5C-B923-881375F9EF8F}" dt="2022-06-15T16:28:16" v="2197"/>
          <ac:picMkLst>
            <pc:docMk/>
            <pc:sldMk cId="2518966725" sldId="274"/>
            <ac:picMk id="9" creationId="{AF69800E-A6AC-10A2-BB1C-69BBA6051610}"/>
          </ac:picMkLst>
        </pc:picChg>
        <pc:picChg chg="del">
          <ac:chgData name="Sorav Sharma" userId="a9c95cd27dfb1dac" providerId="LiveId" clId="{EB0ABD15-63F2-4C5C-B923-881375F9EF8F}" dt="2022-06-15T14:22:42.110" v="869"/>
          <ac:picMkLst>
            <pc:docMk/>
            <pc:sldMk cId="2518966725" sldId="274"/>
            <ac:picMk id="13" creationId="{0F5C1B21-B0DB-4206-99EE-C13D67038B93}"/>
          </ac:picMkLst>
        </pc:picChg>
        <pc:picChg chg="del">
          <ac:chgData name="Sorav Sharma" userId="a9c95cd27dfb1dac" providerId="LiveId" clId="{EB0ABD15-63F2-4C5C-B923-881375F9EF8F}" dt="2022-06-15T14:22:42.110" v="869"/>
          <ac:picMkLst>
            <pc:docMk/>
            <pc:sldMk cId="2518966725" sldId="274"/>
            <ac:picMk id="15" creationId="{49261589-06E9-4B7C-A8F1-26648507B77B}"/>
          </ac:picMkLst>
        </pc:picChg>
      </pc:sldChg>
      <pc:sldChg chg="addSp modSp mod">
        <pc:chgData name="Sorav Sharma" userId="a9c95cd27dfb1dac" providerId="LiveId" clId="{EB0ABD15-63F2-4C5C-B923-881375F9EF8F}" dt="2022-06-15T16:28:18.873" v="2198"/>
        <pc:sldMkLst>
          <pc:docMk/>
          <pc:sldMk cId="1287073488" sldId="275"/>
        </pc:sldMkLst>
        <pc:spChg chg="mod">
          <ac:chgData name="Sorav Sharma" userId="a9c95cd27dfb1dac" providerId="LiveId" clId="{EB0ABD15-63F2-4C5C-B923-881375F9EF8F}" dt="2022-06-15T14:29:59.708" v="1068" actId="1076"/>
          <ac:spMkLst>
            <pc:docMk/>
            <pc:sldMk cId="1287073488" sldId="275"/>
            <ac:spMk id="2" creationId="{C3EBAB2B-2D7F-D662-CC3E-FE24BEEA0490}"/>
          </ac:spMkLst>
        </pc:spChg>
        <pc:picChg chg="mod">
          <ac:chgData name="Sorav Sharma" userId="a9c95cd27dfb1dac" providerId="LiveId" clId="{EB0ABD15-63F2-4C5C-B923-881375F9EF8F}" dt="2022-06-15T14:30:39.146" v="1072" actId="108"/>
          <ac:picMkLst>
            <pc:docMk/>
            <pc:sldMk cId="1287073488" sldId="275"/>
            <ac:picMk id="4" creationId="{1D77C3F6-5B71-BBBA-291E-D4EC79E9C9DC}"/>
          </ac:picMkLst>
        </pc:picChg>
        <pc:picChg chg="add mod">
          <ac:chgData name="Sorav Sharma" userId="a9c95cd27dfb1dac" providerId="LiveId" clId="{EB0ABD15-63F2-4C5C-B923-881375F9EF8F}" dt="2022-06-15T16:28:18.873" v="2198"/>
          <ac:picMkLst>
            <pc:docMk/>
            <pc:sldMk cId="1287073488" sldId="275"/>
            <ac:picMk id="5" creationId="{FF394BF0-B190-78E8-6B43-FF476135A346}"/>
          </ac:picMkLst>
        </pc:picChg>
      </pc:sldChg>
      <pc:sldChg chg="addSp modSp mod">
        <pc:chgData name="Sorav Sharma" userId="a9c95cd27dfb1dac" providerId="LiveId" clId="{EB0ABD15-63F2-4C5C-B923-881375F9EF8F}" dt="2022-06-15T16:28:20.442" v="2199"/>
        <pc:sldMkLst>
          <pc:docMk/>
          <pc:sldMk cId="1820589880" sldId="276"/>
        </pc:sldMkLst>
        <pc:picChg chg="mod">
          <ac:chgData name="Sorav Sharma" userId="a9c95cd27dfb1dac" providerId="LiveId" clId="{EB0ABD15-63F2-4C5C-B923-881375F9EF8F}" dt="2022-06-15T14:30:41.583" v="1073" actId="108"/>
          <ac:picMkLst>
            <pc:docMk/>
            <pc:sldMk cId="1820589880" sldId="276"/>
            <ac:picMk id="4" creationId="{2125E699-1F00-E953-C63D-C2DF19AB6242}"/>
          </ac:picMkLst>
        </pc:picChg>
        <pc:picChg chg="add mod">
          <ac:chgData name="Sorav Sharma" userId="a9c95cd27dfb1dac" providerId="LiveId" clId="{EB0ABD15-63F2-4C5C-B923-881375F9EF8F}" dt="2022-06-15T16:28:20.442" v="2199"/>
          <ac:picMkLst>
            <pc:docMk/>
            <pc:sldMk cId="1820589880" sldId="276"/>
            <ac:picMk id="5" creationId="{EF878FA0-E91F-27A1-CCA7-83D88C511522}"/>
          </ac:picMkLst>
        </pc:picChg>
      </pc:sldChg>
      <pc:sldChg chg="addSp modSp mod">
        <pc:chgData name="Sorav Sharma" userId="a9c95cd27dfb1dac" providerId="LiveId" clId="{EB0ABD15-63F2-4C5C-B923-881375F9EF8F}" dt="2022-06-15T16:28:21.251" v="2200"/>
        <pc:sldMkLst>
          <pc:docMk/>
          <pc:sldMk cId="1699540256" sldId="277"/>
        </pc:sldMkLst>
        <pc:picChg chg="mod">
          <ac:chgData name="Sorav Sharma" userId="a9c95cd27dfb1dac" providerId="LiveId" clId="{EB0ABD15-63F2-4C5C-B923-881375F9EF8F}" dt="2022-06-15T15:35:12.560" v="1601" actId="1076"/>
          <ac:picMkLst>
            <pc:docMk/>
            <pc:sldMk cId="1699540256" sldId="277"/>
            <ac:picMk id="4" creationId="{4FBA5DFB-EA4C-1C71-583F-8C7D6C24272E}"/>
          </ac:picMkLst>
        </pc:picChg>
        <pc:picChg chg="add mod">
          <ac:chgData name="Sorav Sharma" userId="a9c95cd27dfb1dac" providerId="LiveId" clId="{EB0ABD15-63F2-4C5C-B923-881375F9EF8F}" dt="2022-06-15T16:28:21.251" v="2200"/>
          <ac:picMkLst>
            <pc:docMk/>
            <pc:sldMk cId="1699540256" sldId="277"/>
            <ac:picMk id="5" creationId="{E0E7876B-D80D-7AA1-7D44-E465234E169F}"/>
          </ac:picMkLst>
        </pc:picChg>
      </pc:sldChg>
      <pc:sldChg chg="addSp modSp mod">
        <pc:chgData name="Sorav Sharma" userId="a9c95cd27dfb1dac" providerId="LiveId" clId="{EB0ABD15-63F2-4C5C-B923-881375F9EF8F}" dt="2022-06-15T16:28:22.051" v="2201"/>
        <pc:sldMkLst>
          <pc:docMk/>
          <pc:sldMk cId="1031837071" sldId="278"/>
        </pc:sldMkLst>
        <pc:picChg chg="mod">
          <ac:chgData name="Sorav Sharma" userId="a9c95cd27dfb1dac" providerId="LiveId" clId="{EB0ABD15-63F2-4C5C-B923-881375F9EF8F}" dt="2022-06-15T14:57:06.461" v="1324"/>
          <ac:picMkLst>
            <pc:docMk/>
            <pc:sldMk cId="1031837071" sldId="278"/>
            <ac:picMk id="4" creationId="{28C4BC42-4090-46B0-8BCE-C171A3956DC3}"/>
          </ac:picMkLst>
        </pc:picChg>
        <pc:picChg chg="add mod">
          <ac:chgData name="Sorav Sharma" userId="a9c95cd27dfb1dac" providerId="LiveId" clId="{EB0ABD15-63F2-4C5C-B923-881375F9EF8F}" dt="2022-06-15T16:28:22.051" v="2201"/>
          <ac:picMkLst>
            <pc:docMk/>
            <pc:sldMk cId="1031837071" sldId="278"/>
            <ac:picMk id="5" creationId="{415ABFA7-CC67-41F7-F45B-D0AB4F22D6EB}"/>
          </ac:picMkLst>
        </pc:picChg>
      </pc:sldChg>
      <pc:sldChg chg="addSp delSp modSp mod">
        <pc:chgData name="Sorav Sharma" userId="a9c95cd27dfb1dac" providerId="LiveId" clId="{EB0ABD15-63F2-4C5C-B923-881375F9EF8F}" dt="2022-06-15T16:28:22.641" v="2202"/>
        <pc:sldMkLst>
          <pc:docMk/>
          <pc:sldMk cId="622499214" sldId="279"/>
        </pc:sldMkLst>
        <pc:spChg chg="del mod">
          <ac:chgData name="Sorav Sharma" userId="a9c95cd27dfb1dac" providerId="LiveId" clId="{EB0ABD15-63F2-4C5C-B923-881375F9EF8F}" dt="2022-06-15T13:37:57.018" v="534" actId="478"/>
          <ac:spMkLst>
            <pc:docMk/>
            <pc:sldMk cId="622499214" sldId="279"/>
            <ac:spMk id="3" creationId="{C3BA52A8-7C50-4D70-CAE6-02F0D6BE5710}"/>
          </ac:spMkLst>
        </pc:spChg>
        <pc:picChg chg="mod">
          <ac:chgData name="Sorav Sharma" userId="a9c95cd27dfb1dac" providerId="LiveId" clId="{EB0ABD15-63F2-4C5C-B923-881375F9EF8F}" dt="2022-06-15T14:30:52.747" v="1076" actId="108"/>
          <ac:picMkLst>
            <pc:docMk/>
            <pc:sldMk cId="622499214" sldId="279"/>
            <ac:picMk id="4" creationId="{4358FB83-8C37-1ED2-AFF4-EC6D429A13C4}"/>
          </ac:picMkLst>
        </pc:picChg>
        <pc:picChg chg="add mod">
          <ac:chgData name="Sorav Sharma" userId="a9c95cd27dfb1dac" providerId="LiveId" clId="{EB0ABD15-63F2-4C5C-B923-881375F9EF8F}" dt="2022-06-15T16:28:22.641" v="2202"/>
          <ac:picMkLst>
            <pc:docMk/>
            <pc:sldMk cId="622499214" sldId="279"/>
            <ac:picMk id="5" creationId="{6EF64E1E-4EB5-A66D-D221-319784B3BF57}"/>
          </ac:picMkLst>
        </pc:picChg>
      </pc:sldChg>
      <pc:sldChg chg="addSp delSp modSp mod">
        <pc:chgData name="Sorav Sharma" userId="a9c95cd27dfb1dac" providerId="LiveId" clId="{EB0ABD15-63F2-4C5C-B923-881375F9EF8F}" dt="2022-06-15T16:28:23.168" v="2203"/>
        <pc:sldMkLst>
          <pc:docMk/>
          <pc:sldMk cId="134064656" sldId="280"/>
        </pc:sldMkLst>
        <pc:spChg chg="add del mod">
          <ac:chgData name="Sorav Sharma" userId="a9c95cd27dfb1dac" providerId="LiveId" clId="{EB0ABD15-63F2-4C5C-B923-881375F9EF8F}" dt="2022-06-15T13:38:27.787" v="538" actId="478"/>
          <ac:spMkLst>
            <pc:docMk/>
            <pc:sldMk cId="134064656" sldId="280"/>
            <ac:spMk id="4" creationId="{19774FD1-14EC-BA4C-0305-A2F1D6AF8B1C}"/>
          </ac:spMkLst>
        </pc:spChg>
        <pc:spChg chg="add del mod">
          <ac:chgData name="Sorav Sharma" userId="a9c95cd27dfb1dac" providerId="LiveId" clId="{EB0ABD15-63F2-4C5C-B923-881375F9EF8F}" dt="2022-06-15T13:40:16.333" v="543" actId="478"/>
          <ac:spMkLst>
            <pc:docMk/>
            <pc:sldMk cId="134064656" sldId="280"/>
            <ac:spMk id="6" creationId="{24ED82DF-BB68-6C2D-5447-90602FA29243}"/>
          </ac:spMkLst>
        </pc:spChg>
        <pc:picChg chg="add mod">
          <ac:chgData name="Sorav Sharma" userId="a9c95cd27dfb1dac" providerId="LiveId" clId="{EB0ABD15-63F2-4C5C-B923-881375F9EF8F}" dt="2022-06-15T16:28:23.168" v="2203"/>
          <ac:picMkLst>
            <pc:docMk/>
            <pc:sldMk cId="134064656" sldId="280"/>
            <ac:picMk id="4" creationId="{F5F5B9FA-EAAD-8D7D-C33E-C32346A956AD}"/>
          </ac:picMkLst>
        </pc:picChg>
        <pc:picChg chg="add mod">
          <ac:chgData name="Sorav Sharma" userId="a9c95cd27dfb1dac" providerId="LiveId" clId="{EB0ABD15-63F2-4C5C-B923-881375F9EF8F}" dt="2022-06-15T14:30:57.031" v="1077" actId="108"/>
          <ac:picMkLst>
            <pc:docMk/>
            <pc:sldMk cId="134064656" sldId="280"/>
            <ac:picMk id="8" creationId="{FFC77F21-F034-8578-743E-D209F18069C9}"/>
          </ac:picMkLst>
        </pc:picChg>
        <pc:picChg chg="add del mod">
          <ac:chgData name="Sorav Sharma" userId="a9c95cd27dfb1dac" providerId="LiveId" clId="{EB0ABD15-63F2-4C5C-B923-881375F9EF8F}" dt="2022-06-15T13:40:12.868" v="540" actId="478"/>
          <ac:picMkLst>
            <pc:docMk/>
            <pc:sldMk cId="134064656" sldId="280"/>
            <ac:picMk id="41" creationId="{83CB2711-3116-C3EF-EB00-776A78CB23D2}"/>
          </ac:picMkLst>
        </pc:picChg>
      </pc:sldChg>
      <pc:sldChg chg="addSp modSp mod">
        <pc:chgData name="Sorav Sharma" userId="a9c95cd27dfb1dac" providerId="LiveId" clId="{EB0ABD15-63F2-4C5C-B923-881375F9EF8F}" dt="2022-06-15T16:28:25.604" v="2204"/>
        <pc:sldMkLst>
          <pc:docMk/>
          <pc:sldMk cId="2854682099" sldId="281"/>
        </pc:sldMkLst>
        <pc:picChg chg="mod">
          <ac:chgData name="Sorav Sharma" userId="a9c95cd27dfb1dac" providerId="LiveId" clId="{EB0ABD15-63F2-4C5C-B923-881375F9EF8F}" dt="2022-06-15T14:57:06.461" v="1324"/>
          <ac:picMkLst>
            <pc:docMk/>
            <pc:sldMk cId="2854682099" sldId="281"/>
            <ac:picMk id="4" creationId="{D81E58FA-78C6-2142-A671-146AB99D7AE4}"/>
          </ac:picMkLst>
        </pc:picChg>
        <pc:picChg chg="add mod">
          <ac:chgData name="Sorav Sharma" userId="a9c95cd27dfb1dac" providerId="LiveId" clId="{EB0ABD15-63F2-4C5C-B923-881375F9EF8F}" dt="2022-06-15T16:28:25.604" v="2204"/>
          <ac:picMkLst>
            <pc:docMk/>
            <pc:sldMk cId="2854682099" sldId="281"/>
            <ac:picMk id="5" creationId="{D92F0236-ACD5-5809-F939-9A8E6A87E798}"/>
          </ac:picMkLst>
        </pc:picChg>
      </pc:sldChg>
      <pc:sldChg chg="addSp modSp mod">
        <pc:chgData name="Sorav Sharma" userId="a9c95cd27dfb1dac" providerId="LiveId" clId="{EB0ABD15-63F2-4C5C-B923-881375F9EF8F}" dt="2022-06-15T16:28:26.352" v="2205"/>
        <pc:sldMkLst>
          <pc:docMk/>
          <pc:sldMk cId="2837157726" sldId="282"/>
        </pc:sldMkLst>
        <pc:picChg chg="mod">
          <ac:chgData name="Sorav Sharma" userId="a9c95cd27dfb1dac" providerId="LiveId" clId="{EB0ABD15-63F2-4C5C-B923-881375F9EF8F}" dt="2022-06-15T14:31:01.440" v="1079" actId="108"/>
          <ac:picMkLst>
            <pc:docMk/>
            <pc:sldMk cId="2837157726" sldId="282"/>
            <ac:picMk id="4" creationId="{C281EAFA-4C14-8A39-7944-40913A1643E1}"/>
          </ac:picMkLst>
        </pc:picChg>
        <pc:picChg chg="add mod">
          <ac:chgData name="Sorav Sharma" userId="a9c95cd27dfb1dac" providerId="LiveId" clId="{EB0ABD15-63F2-4C5C-B923-881375F9EF8F}" dt="2022-06-15T16:28:26.352" v="2205"/>
          <ac:picMkLst>
            <pc:docMk/>
            <pc:sldMk cId="2837157726" sldId="282"/>
            <ac:picMk id="5" creationId="{CD6870A2-19C2-E4C8-00F6-C51D0F0ABB62}"/>
          </ac:picMkLst>
        </pc:picChg>
      </pc:sldChg>
      <pc:sldChg chg="addSp modSp mod">
        <pc:chgData name="Sorav Sharma" userId="a9c95cd27dfb1dac" providerId="LiveId" clId="{EB0ABD15-63F2-4C5C-B923-881375F9EF8F}" dt="2022-06-15T16:28:27.187" v="2206"/>
        <pc:sldMkLst>
          <pc:docMk/>
          <pc:sldMk cId="1072984558" sldId="283"/>
        </pc:sldMkLst>
        <pc:picChg chg="mod">
          <ac:chgData name="Sorav Sharma" userId="a9c95cd27dfb1dac" providerId="LiveId" clId="{EB0ABD15-63F2-4C5C-B923-881375F9EF8F}" dt="2022-06-15T14:31:03.573" v="1080" actId="108"/>
          <ac:picMkLst>
            <pc:docMk/>
            <pc:sldMk cId="1072984558" sldId="283"/>
            <ac:picMk id="4" creationId="{25D4E0B8-1CC6-66E2-40C2-02DA2B46154A}"/>
          </ac:picMkLst>
        </pc:picChg>
        <pc:picChg chg="add mod">
          <ac:chgData name="Sorav Sharma" userId="a9c95cd27dfb1dac" providerId="LiveId" clId="{EB0ABD15-63F2-4C5C-B923-881375F9EF8F}" dt="2022-06-15T16:28:27.187" v="2206"/>
          <ac:picMkLst>
            <pc:docMk/>
            <pc:sldMk cId="1072984558" sldId="283"/>
            <ac:picMk id="5" creationId="{79C40989-A39A-1AB7-F152-2930CA7C27A2}"/>
          </ac:picMkLst>
        </pc:picChg>
      </pc:sldChg>
      <pc:sldChg chg="addSp modSp mod">
        <pc:chgData name="Sorav Sharma" userId="a9c95cd27dfb1dac" providerId="LiveId" clId="{EB0ABD15-63F2-4C5C-B923-881375F9EF8F}" dt="2022-06-15T16:28:28.217" v="2207"/>
        <pc:sldMkLst>
          <pc:docMk/>
          <pc:sldMk cId="3461332616" sldId="284"/>
        </pc:sldMkLst>
        <pc:spChg chg="mod">
          <ac:chgData name="Sorav Sharma" userId="a9c95cd27dfb1dac" providerId="LiveId" clId="{EB0ABD15-63F2-4C5C-B923-881375F9EF8F}" dt="2022-06-15T14:31:16.210" v="1083" actId="1076"/>
          <ac:spMkLst>
            <pc:docMk/>
            <pc:sldMk cId="3461332616" sldId="284"/>
            <ac:spMk id="2" creationId="{FBAB57C4-84F6-7AD1-21A9-6E3F9671033F}"/>
          </ac:spMkLst>
        </pc:spChg>
        <pc:picChg chg="mod modCrop">
          <ac:chgData name="Sorav Sharma" userId="a9c95cd27dfb1dac" providerId="LiveId" clId="{EB0ABD15-63F2-4C5C-B923-881375F9EF8F}" dt="2022-06-15T14:31:54.903" v="1087" actId="732"/>
          <ac:picMkLst>
            <pc:docMk/>
            <pc:sldMk cId="3461332616" sldId="284"/>
            <ac:picMk id="4" creationId="{CB03DD04-9052-43D9-71D5-8D92BB375894}"/>
          </ac:picMkLst>
        </pc:picChg>
        <pc:picChg chg="add mod">
          <ac:chgData name="Sorav Sharma" userId="a9c95cd27dfb1dac" providerId="LiveId" clId="{EB0ABD15-63F2-4C5C-B923-881375F9EF8F}" dt="2022-06-15T14:32:02.806" v="1091" actId="108"/>
          <ac:picMkLst>
            <pc:docMk/>
            <pc:sldMk cId="3461332616" sldId="284"/>
            <ac:picMk id="5" creationId="{9B655DE7-0DDC-E0C6-FAB9-8A35828B6247}"/>
          </ac:picMkLst>
        </pc:picChg>
        <pc:picChg chg="add mod">
          <ac:chgData name="Sorav Sharma" userId="a9c95cd27dfb1dac" providerId="LiveId" clId="{EB0ABD15-63F2-4C5C-B923-881375F9EF8F}" dt="2022-06-15T16:28:28.217" v="2207"/>
          <ac:picMkLst>
            <pc:docMk/>
            <pc:sldMk cId="3461332616" sldId="284"/>
            <ac:picMk id="6" creationId="{59C9D302-7F2E-8428-6A92-2EC34ABF6DA1}"/>
          </ac:picMkLst>
        </pc:picChg>
      </pc:sldChg>
      <pc:sldChg chg="addSp delSp modSp mod">
        <pc:chgData name="Sorav Sharma" userId="a9c95cd27dfb1dac" providerId="LiveId" clId="{EB0ABD15-63F2-4C5C-B923-881375F9EF8F}" dt="2022-06-15T17:54:43.279" v="2287" actId="1076"/>
        <pc:sldMkLst>
          <pc:docMk/>
          <pc:sldMk cId="1113326575" sldId="285"/>
        </pc:sldMkLst>
        <pc:spChg chg="add del mod">
          <ac:chgData name="Sorav Sharma" userId="a9c95cd27dfb1dac" providerId="LiveId" clId="{EB0ABD15-63F2-4C5C-B923-881375F9EF8F}" dt="2022-06-13T20:59:43.253" v="371" actId="478"/>
          <ac:spMkLst>
            <pc:docMk/>
            <pc:sldMk cId="1113326575" sldId="285"/>
            <ac:spMk id="5" creationId="{5411F4BF-0B0D-3AD0-1937-233D15CD2DEB}"/>
          </ac:spMkLst>
        </pc:spChg>
        <pc:picChg chg="add mod">
          <ac:chgData name="Sorav Sharma" userId="a9c95cd27dfb1dac" providerId="LiveId" clId="{EB0ABD15-63F2-4C5C-B923-881375F9EF8F}" dt="2022-06-15T17:54:40.579" v="2286" actId="1076"/>
          <ac:picMkLst>
            <pc:docMk/>
            <pc:sldMk cId="1113326575" sldId="285"/>
            <ac:picMk id="4" creationId="{4D66115C-A0B6-FBA2-6F20-E693978AA82B}"/>
          </ac:picMkLst>
        </pc:picChg>
        <pc:picChg chg="del">
          <ac:chgData name="Sorav Sharma" userId="a9c95cd27dfb1dac" providerId="LiveId" clId="{EB0ABD15-63F2-4C5C-B923-881375F9EF8F}" dt="2022-06-13T20:59:32.228" v="367" actId="21"/>
          <ac:picMkLst>
            <pc:docMk/>
            <pc:sldMk cId="1113326575" sldId="285"/>
            <ac:picMk id="4" creationId="{F9ECB70A-AD69-6E89-A1D1-F5B5B67BB23D}"/>
          </ac:picMkLst>
        </pc:picChg>
        <pc:picChg chg="add mod">
          <ac:chgData name="Sorav Sharma" userId="a9c95cd27dfb1dac" providerId="LiveId" clId="{EB0ABD15-63F2-4C5C-B923-881375F9EF8F}" dt="2022-06-15T16:28:28.931" v="2208"/>
          <ac:picMkLst>
            <pc:docMk/>
            <pc:sldMk cId="1113326575" sldId="285"/>
            <ac:picMk id="5" creationId="{B6EC5DF3-1170-7D39-4DFB-26B76ABB0A02}"/>
          </ac:picMkLst>
        </pc:picChg>
        <pc:picChg chg="add del mod">
          <ac:chgData name="Sorav Sharma" userId="a9c95cd27dfb1dac" providerId="LiveId" clId="{EB0ABD15-63F2-4C5C-B923-881375F9EF8F}" dt="2022-06-15T17:54:03.863" v="2277" actId="478"/>
          <ac:picMkLst>
            <pc:docMk/>
            <pc:sldMk cId="1113326575" sldId="285"/>
            <ac:picMk id="6" creationId="{39A8139F-081E-A5D0-04A8-978B30E92F0D}"/>
          </ac:picMkLst>
        </pc:picChg>
        <pc:picChg chg="mod">
          <ac:chgData name="Sorav Sharma" userId="a9c95cd27dfb1dac" providerId="LiveId" clId="{EB0ABD15-63F2-4C5C-B923-881375F9EF8F}" dt="2022-06-15T17:54:43.279" v="2287" actId="1076"/>
          <ac:picMkLst>
            <pc:docMk/>
            <pc:sldMk cId="1113326575" sldId="285"/>
            <ac:picMk id="7" creationId="{AE926436-3478-4B8E-744B-AC2CEDBD46C5}"/>
          </ac:picMkLst>
        </pc:picChg>
      </pc:sldChg>
      <pc:sldChg chg="addSp modSp mod">
        <pc:chgData name="Sorav Sharma" userId="a9c95cd27dfb1dac" providerId="LiveId" clId="{EB0ABD15-63F2-4C5C-B923-881375F9EF8F}" dt="2022-06-15T16:28:30.940" v="2209"/>
        <pc:sldMkLst>
          <pc:docMk/>
          <pc:sldMk cId="3527734806" sldId="286"/>
        </pc:sldMkLst>
        <pc:spChg chg="add mod">
          <ac:chgData name="Sorav Sharma" userId="a9c95cd27dfb1dac" providerId="LiveId" clId="{EB0ABD15-63F2-4C5C-B923-881375F9EF8F}" dt="2022-06-15T14:32:37.375" v="1109" actId="1076"/>
          <ac:spMkLst>
            <pc:docMk/>
            <pc:sldMk cId="3527734806" sldId="286"/>
            <ac:spMk id="7" creationId="{7F6329A8-7207-3E9D-EAB9-FBAE5DA5F756}"/>
          </ac:spMkLst>
        </pc:spChg>
        <pc:spChg chg="add mod">
          <ac:chgData name="Sorav Sharma" userId="a9c95cd27dfb1dac" providerId="LiveId" clId="{EB0ABD15-63F2-4C5C-B923-881375F9EF8F}" dt="2022-06-15T14:32:42.981" v="1111" actId="403"/>
          <ac:spMkLst>
            <pc:docMk/>
            <pc:sldMk cId="3527734806" sldId="286"/>
            <ac:spMk id="8" creationId="{5EE474D4-4FC9-71A7-D91A-5D849F3965E0}"/>
          </ac:spMkLst>
        </pc:spChg>
        <pc:picChg chg="mod">
          <ac:chgData name="Sorav Sharma" userId="a9c95cd27dfb1dac" providerId="LiveId" clId="{EB0ABD15-63F2-4C5C-B923-881375F9EF8F}" dt="2022-06-15T14:32:09.830" v="1093" actId="108"/>
          <ac:picMkLst>
            <pc:docMk/>
            <pc:sldMk cId="3527734806" sldId="286"/>
            <ac:picMk id="4" creationId="{9D959DF1-7E7E-0F4B-F1F3-45B13F143B21}"/>
          </ac:picMkLst>
        </pc:picChg>
        <pc:picChg chg="add mod">
          <ac:chgData name="Sorav Sharma" userId="a9c95cd27dfb1dac" providerId="LiveId" clId="{EB0ABD15-63F2-4C5C-B923-881375F9EF8F}" dt="2022-06-15T14:32:11.039" v="1094" actId="108"/>
          <ac:picMkLst>
            <pc:docMk/>
            <pc:sldMk cId="3527734806" sldId="286"/>
            <ac:picMk id="6" creationId="{5EACE0C0-99EE-6D74-79E3-799E8DC146FD}"/>
          </ac:picMkLst>
        </pc:picChg>
        <pc:picChg chg="add mod">
          <ac:chgData name="Sorav Sharma" userId="a9c95cd27dfb1dac" providerId="LiveId" clId="{EB0ABD15-63F2-4C5C-B923-881375F9EF8F}" dt="2022-06-15T16:28:30.940" v="2209"/>
          <ac:picMkLst>
            <pc:docMk/>
            <pc:sldMk cId="3527734806" sldId="286"/>
            <ac:picMk id="9" creationId="{CA7806E6-646A-EDCD-7FDA-468ED7FA5C79}"/>
          </ac:picMkLst>
        </pc:picChg>
      </pc:sldChg>
      <pc:sldChg chg="addSp modSp">
        <pc:chgData name="Sorav Sharma" userId="a9c95cd27dfb1dac" providerId="LiveId" clId="{EB0ABD15-63F2-4C5C-B923-881375F9EF8F}" dt="2022-06-15T16:28:31.727" v="2210"/>
        <pc:sldMkLst>
          <pc:docMk/>
          <pc:sldMk cId="4072731000" sldId="287"/>
        </pc:sldMkLst>
        <pc:graphicFrameChg chg="mod">
          <ac:chgData name="Sorav Sharma" userId="a9c95cd27dfb1dac" providerId="LiveId" clId="{EB0ABD15-63F2-4C5C-B923-881375F9EF8F}" dt="2022-06-15T14:09:25.194" v="764" actId="12100"/>
          <ac:graphicFrameMkLst>
            <pc:docMk/>
            <pc:sldMk cId="4072731000" sldId="287"/>
            <ac:graphicFrameMk id="4" creationId="{337AAFB0-252A-CE95-1A5C-DA524EA766BF}"/>
          </ac:graphicFrameMkLst>
        </pc:graphicFrameChg>
        <pc:picChg chg="add mod">
          <ac:chgData name="Sorav Sharma" userId="a9c95cd27dfb1dac" providerId="LiveId" clId="{EB0ABD15-63F2-4C5C-B923-881375F9EF8F}" dt="2022-06-15T16:28:31.727" v="2210"/>
          <ac:picMkLst>
            <pc:docMk/>
            <pc:sldMk cId="4072731000" sldId="287"/>
            <ac:picMk id="5" creationId="{B6C114AA-16FE-8339-72F0-57607E138EBA}"/>
          </ac:picMkLst>
        </pc:picChg>
      </pc:sldChg>
      <pc:sldChg chg="addSp delSp modSp mod">
        <pc:chgData name="Sorav Sharma" userId="a9c95cd27dfb1dac" providerId="LiveId" clId="{EB0ABD15-63F2-4C5C-B923-881375F9EF8F}" dt="2022-06-15T16:28:32.954" v="2211"/>
        <pc:sldMkLst>
          <pc:docMk/>
          <pc:sldMk cId="3404428076" sldId="288"/>
        </pc:sldMkLst>
        <pc:spChg chg="add mod">
          <ac:chgData name="Sorav Sharma" userId="a9c95cd27dfb1dac" providerId="LiveId" clId="{EB0ABD15-63F2-4C5C-B923-881375F9EF8F}" dt="2022-06-15T15:41:41.901" v="1615"/>
          <ac:spMkLst>
            <pc:docMk/>
            <pc:sldMk cId="3404428076" sldId="288"/>
            <ac:spMk id="4" creationId="{FCA0AD27-1F56-1FF6-8617-2D851C508B34}"/>
          </ac:spMkLst>
        </pc:spChg>
        <pc:spChg chg="add mod">
          <ac:chgData name="Sorav Sharma" userId="a9c95cd27dfb1dac" providerId="LiveId" clId="{EB0ABD15-63F2-4C5C-B923-881375F9EF8F}" dt="2022-06-15T15:41:41.901" v="1615"/>
          <ac:spMkLst>
            <pc:docMk/>
            <pc:sldMk cId="3404428076" sldId="288"/>
            <ac:spMk id="7" creationId="{47878785-9A4C-6B28-9CAF-677C08BA996A}"/>
          </ac:spMkLst>
        </pc:spChg>
        <pc:spChg chg="add del mod">
          <ac:chgData name="Sorav Sharma" userId="a9c95cd27dfb1dac" providerId="LiveId" clId="{EB0ABD15-63F2-4C5C-B923-881375F9EF8F}" dt="2022-06-15T15:47:18.013" v="1650"/>
          <ac:spMkLst>
            <pc:docMk/>
            <pc:sldMk cId="3404428076" sldId="288"/>
            <ac:spMk id="8" creationId="{EC5E1DE6-B324-C9A9-05A9-95A1227DFAD8}"/>
          </ac:spMkLst>
        </pc:spChg>
        <pc:picChg chg="mod">
          <ac:chgData name="Sorav Sharma" userId="a9c95cd27dfb1dac" providerId="LiveId" clId="{EB0ABD15-63F2-4C5C-B923-881375F9EF8F}" dt="2022-06-15T14:32:58.183" v="1112" actId="108"/>
          <ac:picMkLst>
            <pc:docMk/>
            <pc:sldMk cId="3404428076" sldId="288"/>
            <ac:picMk id="5" creationId="{E273083F-9C09-67A2-56BA-72CAC6A7BBA5}"/>
          </ac:picMkLst>
        </pc:picChg>
        <pc:picChg chg="mod">
          <ac:chgData name="Sorav Sharma" userId="a9c95cd27dfb1dac" providerId="LiveId" clId="{EB0ABD15-63F2-4C5C-B923-881375F9EF8F}" dt="2022-06-15T14:32:59.206" v="1113" actId="108"/>
          <ac:picMkLst>
            <pc:docMk/>
            <pc:sldMk cId="3404428076" sldId="288"/>
            <ac:picMk id="6" creationId="{29AADEC0-B4B4-2BBB-FA1E-982BF85507F0}"/>
          </ac:picMkLst>
        </pc:picChg>
        <pc:picChg chg="add mod">
          <ac:chgData name="Sorav Sharma" userId="a9c95cd27dfb1dac" providerId="LiveId" clId="{EB0ABD15-63F2-4C5C-B923-881375F9EF8F}" dt="2022-06-15T16:28:32.954" v="2211"/>
          <ac:picMkLst>
            <pc:docMk/>
            <pc:sldMk cId="3404428076" sldId="288"/>
            <ac:picMk id="9" creationId="{21BD9ABE-05D6-0101-8F20-011E6D4888B0}"/>
          </ac:picMkLst>
        </pc:picChg>
      </pc:sldChg>
      <pc:sldChg chg="addSp delSp modSp mod">
        <pc:chgData name="Sorav Sharma" userId="a9c95cd27dfb1dac" providerId="LiveId" clId="{EB0ABD15-63F2-4C5C-B923-881375F9EF8F}" dt="2022-06-15T16:28:34.851" v="2212"/>
        <pc:sldMkLst>
          <pc:docMk/>
          <pc:sldMk cId="4132243542" sldId="289"/>
        </pc:sldMkLst>
        <pc:spChg chg="del mod">
          <ac:chgData name="Sorav Sharma" userId="a9c95cd27dfb1dac" providerId="LiveId" clId="{EB0ABD15-63F2-4C5C-B923-881375F9EF8F}" dt="2022-06-15T15:41:07.191" v="1611" actId="478"/>
          <ac:spMkLst>
            <pc:docMk/>
            <pc:sldMk cId="4132243542" sldId="289"/>
            <ac:spMk id="4" creationId="{1F219DCF-0859-A7EE-2EB6-146939F7BE74}"/>
          </ac:spMkLst>
        </pc:spChg>
        <pc:spChg chg="add mod">
          <ac:chgData name="Sorav Sharma" userId="a9c95cd27dfb1dac" providerId="LiveId" clId="{EB0ABD15-63F2-4C5C-B923-881375F9EF8F}" dt="2022-06-15T15:41:29.727" v="1613" actId="14861"/>
          <ac:spMkLst>
            <pc:docMk/>
            <pc:sldMk cId="4132243542" sldId="289"/>
            <ac:spMk id="7" creationId="{110348FF-8CCC-BBA0-7BB5-5641A5611746}"/>
          </ac:spMkLst>
        </pc:spChg>
        <pc:spChg chg="add mod">
          <ac:chgData name="Sorav Sharma" userId="a9c95cd27dfb1dac" providerId="LiveId" clId="{EB0ABD15-63F2-4C5C-B923-881375F9EF8F}" dt="2022-06-15T15:41:51.783" v="1618"/>
          <ac:spMkLst>
            <pc:docMk/>
            <pc:sldMk cId="4132243542" sldId="289"/>
            <ac:spMk id="8" creationId="{D725860E-7A7E-F9EF-F6A4-E6067997D9CC}"/>
          </ac:spMkLst>
        </pc:spChg>
        <pc:picChg chg="mod">
          <ac:chgData name="Sorav Sharma" userId="a9c95cd27dfb1dac" providerId="LiveId" clId="{EB0ABD15-63F2-4C5C-B923-881375F9EF8F}" dt="2022-06-15T14:33:01.728" v="1114" actId="108"/>
          <ac:picMkLst>
            <pc:docMk/>
            <pc:sldMk cId="4132243542" sldId="289"/>
            <ac:picMk id="5" creationId="{476E88EB-0BB4-716C-5CF6-2FDCE4908A35}"/>
          </ac:picMkLst>
        </pc:picChg>
        <pc:picChg chg="mod">
          <ac:chgData name="Sorav Sharma" userId="a9c95cd27dfb1dac" providerId="LiveId" clId="{EB0ABD15-63F2-4C5C-B923-881375F9EF8F}" dt="2022-06-15T14:33:01.728" v="1114" actId="108"/>
          <ac:picMkLst>
            <pc:docMk/>
            <pc:sldMk cId="4132243542" sldId="289"/>
            <ac:picMk id="6" creationId="{ED19FD05-1325-71FA-B4BA-2406D90C99BC}"/>
          </ac:picMkLst>
        </pc:picChg>
        <pc:picChg chg="add mod">
          <ac:chgData name="Sorav Sharma" userId="a9c95cd27dfb1dac" providerId="LiveId" clId="{EB0ABD15-63F2-4C5C-B923-881375F9EF8F}" dt="2022-06-15T16:28:34.851" v="2212"/>
          <ac:picMkLst>
            <pc:docMk/>
            <pc:sldMk cId="4132243542" sldId="289"/>
            <ac:picMk id="9" creationId="{CB88A1D0-3403-8078-9E17-0DB5E9130879}"/>
          </ac:picMkLst>
        </pc:picChg>
      </pc:sldChg>
      <pc:sldChg chg="addSp delSp modSp mod">
        <pc:chgData name="Sorav Sharma" userId="a9c95cd27dfb1dac" providerId="LiveId" clId="{EB0ABD15-63F2-4C5C-B923-881375F9EF8F}" dt="2022-06-15T16:28:39.224" v="2213"/>
        <pc:sldMkLst>
          <pc:docMk/>
          <pc:sldMk cId="17065961" sldId="290"/>
        </pc:sldMkLst>
        <pc:spChg chg="add mod">
          <ac:chgData name="Sorav Sharma" userId="a9c95cd27dfb1dac" providerId="LiveId" clId="{EB0ABD15-63F2-4C5C-B923-881375F9EF8F}" dt="2022-06-15T15:42:13.678" v="1622"/>
          <ac:spMkLst>
            <pc:docMk/>
            <pc:sldMk cId="17065961" sldId="290"/>
            <ac:spMk id="6" creationId="{44A3885A-4B16-65AF-DB1D-4CDFA23B9A29}"/>
          </ac:spMkLst>
        </pc:spChg>
        <pc:spChg chg="add del mod">
          <ac:chgData name="Sorav Sharma" userId="a9c95cd27dfb1dac" providerId="LiveId" clId="{EB0ABD15-63F2-4C5C-B923-881375F9EF8F}" dt="2022-06-15T15:43:28.872" v="1634" actId="11529"/>
          <ac:spMkLst>
            <pc:docMk/>
            <pc:sldMk cId="17065961" sldId="290"/>
            <ac:spMk id="7" creationId="{ED882991-92B8-5066-D6D6-AC7ACFAB64BD}"/>
          </ac:spMkLst>
        </pc:spChg>
        <pc:spChg chg="add mod">
          <ac:chgData name="Sorav Sharma" userId="a9c95cd27dfb1dac" providerId="LiveId" clId="{EB0ABD15-63F2-4C5C-B923-881375F9EF8F}" dt="2022-06-15T15:43:43.244" v="1639"/>
          <ac:spMkLst>
            <pc:docMk/>
            <pc:sldMk cId="17065961" sldId="290"/>
            <ac:spMk id="8" creationId="{B8ECC228-012D-6FD5-672A-B283291115DE}"/>
          </ac:spMkLst>
        </pc:spChg>
        <pc:spChg chg="add mod">
          <ac:chgData name="Sorav Sharma" userId="a9c95cd27dfb1dac" providerId="LiveId" clId="{EB0ABD15-63F2-4C5C-B923-881375F9EF8F}" dt="2022-06-15T15:46:01.143" v="1641" actId="13822"/>
          <ac:spMkLst>
            <pc:docMk/>
            <pc:sldMk cId="17065961" sldId="290"/>
            <ac:spMk id="9" creationId="{5444906D-B692-3348-D5BF-5CEED4D83BE7}"/>
          </ac:spMkLst>
        </pc:spChg>
        <pc:spChg chg="add mod">
          <ac:chgData name="Sorav Sharma" userId="a9c95cd27dfb1dac" providerId="LiveId" clId="{EB0ABD15-63F2-4C5C-B923-881375F9EF8F}" dt="2022-06-15T15:46:39.374" v="1645"/>
          <ac:spMkLst>
            <pc:docMk/>
            <pc:sldMk cId="17065961" sldId="290"/>
            <ac:spMk id="10" creationId="{340D5976-1522-C288-BDCA-DD215B3FF74C}"/>
          </ac:spMkLst>
        </pc:spChg>
        <pc:picChg chg="mod">
          <ac:chgData name="Sorav Sharma" userId="a9c95cd27dfb1dac" providerId="LiveId" clId="{EB0ABD15-63F2-4C5C-B923-881375F9EF8F}" dt="2022-06-15T14:33:05.404" v="1115" actId="108"/>
          <ac:picMkLst>
            <pc:docMk/>
            <pc:sldMk cId="17065961" sldId="290"/>
            <ac:picMk id="4" creationId="{F693C721-EE45-02DF-6825-8226971BAD6D}"/>
          </ac:picMkLst>
        </pc:picChg>
        <pc:picChg chg="mod">
          <ac:chgData name="Sorav Sharma" userId="a9c95cd27dfb1dac" providerId="LiveId" clId="{EB0ABD15-63F2-4C5C-B923-881375F9EF8F}" dt="2022-06-15T14:33:05.404" v="1115" actId="108"/>
          <ac:picMkLst>
            <pc:docMk/>
            <pc:sldMk cId="17065961" sldId="290"/>
            <ac:picMk id="5" creationId="{82ABCD32-A5F5-22D3-CF16-603518588E7E}"/>
          </ac:picMkLst>
        </pc:picChg>
        <pc:picChg chg="add mod">
          <ac:chgData name="Sorav Sharma" userId="a9c95cd27dfb1dac" providerId="LiveId" clId="{EB0ABD15-63F2-4C5C-B923-881375F9EF8F}" dt="2022-06-15T16:28:39.224" v="2213"/>
          <ac:picMkLst>
            <pc:docMk/>
            <pc:sldMk cId="17065961" sldId="290"/>
            <ac:picMk id="11" creationId="{D082520E-CB80-3603-00B5-11FC25E72DFC}"/>
          </ac:picMkLst>
        </pc:picChg>
      </pc:sldChg>
      <pc:sldChg chg="addSp modSp mod">
        <pc:chgData name="Sorav Sharma" userId="a9c95cd27dfb1dac" providerId="LiveId" clId="{EB0ABD15-63F2-4C5C-B923-881375F9EF8F}" dt="2022-06-15T16:28:40.189" v="2214"/>
        <pc:sldMkLst>
          <pc:docMk/>
          <pc:sldMk cId="1327968869" sldId="291"/>
        </pc:sldMkLst>
        <pc:spChg chg="add mod">
          <ac:chgData name="Sorav Sharma" userId="a9c95cd27dfb1dac" providerId="LiveId" clId="{EB0ABD15-63F2-4C5C-B923-881375F9EF8F}" dt="2022-06-15T15:47:09.851" v="1648" actId="1076"/>
          <ac:spMkLst>
            <pc:docMk/>
            <pc:sldMk cId="1327968869" sldId="291"/>
            <ac:spMk id="8" creationId="{994E663E-746C-6C11-A493-91FEA1FB9DD1}"/>
          </ac:spMkLst>
        </pc:spChg>
        <pc:spChg chg="add mod">
          <ac:chgData name="Sorav Sharma" userId="a9c95cd27dfb1dac" providerId="LiveId" clId="{EB0ABD15-63F2-4C5C-B923-881375F9EF8F}" dt="2022-06-15T15:47:27.005" v="1654" actId="1076"/>
          <ac:spMkLst>
            <pc:docMk/>
            <pc:sldMk cId="1327968869" sldId="291"/>
            <ac:spMk id="9" creationId="{DFFAD1EB-4949-F68C-4A15-66C374192579}"/>
          </ac:spMkLst>
        </pc:spChg>
        <pc:picChg chg="mod">
          <ac:chgData name="Sorav Sharma" userId="a9c95cd27dfb1dac" providerId="LiveId" clId="{EB0ABD15-63F2-4C5C-B923-881375F9EF8F}" dt="2022-06-15T14:33:10.795" v="1117" actId="14100"/>
          <ac:picMkLst>
            <pc:docMk/>
            <pc:sldMk cId="1327968869" sldId="291"/>
            <ac:picMk id="6" creationId="{3BE64061-6996-ED9C-B0E9-40D3023EF939}"/>
          </ac:picMkLst>
        </pc:picChg>
        <pc:picChg chg="mod">
          <ac:chgData name="Sorav Sharma" userId="a9c95cd27dfb1dac" providerId="LiveId" clId="{EB0ABD15-63F2-4C5C-B923-881375F9EF8F}" dt="2022-06-15T14:33:10.795" v="1117" actId="14100"/>
          <ac:picMkLst>
            <pc:docMk/>
            <pc:sldMk cId="1327968869" sldId="291"/>
            <ac:picMk id="7" creationId="{292AFBC4-AB44-48AE-A5AD-19EAF78FECC7}"/>
          </ac:picMkLst>
        </pc:picChg>
        <pc:picChg chg="add mod">
          <ac:chgData name="Sorav Sharma" userId="a9c95cd27dfb1dac" providerId="LiveId" clId="{EB0ABD15-63F2-4C5C-B923-881375F9EF8F}" dt="2022-06-15T16:28:40.189" v="2214"/>
          <ac:picMkLst>
            <pc:docMk/>
            <pc:sldMk cId="1327968869" sldId="291"/>
            <ac:picMk id="10" creationId="{0BA8793F-E53E-7D2D-0D7B-47BEE0AB2501}"/>
          </ac:picMkLst>
        </pc:picChg>
      </pc:sldChg>
      <pc:sldChg chg="addSp modSp mod">
        <pc:chgData name="Sorav Sharma" userId="a9c95cd27dfb1dac" providerId="LiveId" clId="{EB0ABD15-63F2-4C5C-B923-881375F9EF8F}" dt="2022-06-15T16:28:41.033" v="2215"/>
        <pc:sldMkLst>
          <pc:docMk/>
          <pc:sldMk cId="171855700" sldId="292"/>
        </pc:sldMkLst>
        <pc:spChg chg="mod">
          <ac:chgData name="Sorav Sharma" userId="a9c95cd27dfb1dac" providerId="LiveId" clId="{EB0ABD15-63F2-4C5C-B923-881375F9EF8F}" dt="2022-06-15T13:44:23.067" v="553" actId="1076"/>
          <ac:spMkLst>
            <pc:docMk/>
            <pc:sldMk cId="171855700" sldId="292"/>
            <ac:spMk id="2" creationId="{783B65F2-D3EE-8B46-4C3A-66D911B2D1BB}"/>
          </ac:spMkLst>
        </pc:spChg>
        <pc:spChg chg="mod">
          <ac:chgData name="Sorav Sharma" userId="a9c95cd27dfb1dac" providerId="LiveId" clId="{EB0ABD15-63F2-4C5C-B923-881375F9EF8F}" dt="2022-06-15T13:44:26.401" v="555" actId="1076"/>
          <ac:spMkLst>
            <pc:docMk/>
            <pc:sldMk cId="171855700" sldId="292"/>
            <ac:spMk id="3" creationId="{456DA554-7233-D0CD-DE1A-C0CBC7E11210}"/>
          </ac:spMkLst>
        </pc:spChg>
        <pc:spChg chg="add mod">
          <ac:chgData name="Sorav Sharma" userId="a9c95cd27dfb1dac" providerId="LiveId" clId="{EB0ABD15-63F2-4C5C-B923-881375F9EF8F}" dt="2022-06-15T15:48:44.715" v="1663" actId="1076"/>
          <ac:spMkLst>
            <pc:docMk/>
            <pc:sldMk cId="171855700" sldId="292"/>
            <ac:spMk id="4" creationId="{AE66B655-01A2-267D-2573-A892E935587F}"/>
          </ac:spMkLst>
        </pc:spChg>
        <pc:spChg chg="add mod">
          <ac:chgData name="Sorav Sharma" userId="a9c95cd27dfb1dac" providerId="LiveId" clId="{EB0ABD15-63F2-4C5C-B923-881375F9EF8F}" dt="2022-06-15T15:49:17.945" v="1674"/>
          <ac:spMkLst>
            <pc:docMk/>
            <pc:sldMk cId="171855700" sldId="292"/>
            <ac:spMk id="5" creationId="{E0BEC7AE-701C-AA73-3898-07EB44B8D418}"/>
          </ac:spMkLst>
        </pc:spChg>
        <pc:spChg chg="add mod ord">
          <ac:chgData name="Sorav Sharma" userId="a9c95cd27dfb1dac" providerId="LiveId" clId="{EB0ABD15-63F2-4C5C-B923-881375F9EF8F}" dt="2022-06-15T15:49:05.325" v="1670" actId="14100"/>
          <ac:spMkLst>
            <pc:docMk/>
            <pc:sldMk cId="171855700" sldId="292"/>
            <ac:spMk id="8" creationId="{9509870F-4AFC-BAB1-3093-C923E1CEE5ED}"/>
          </ac:spMkLst>
        </pc:spChg>
        <pc:spChg chg="add mod">
          <ac:chgData name="Sorav Sharma" userId="a9c95cd27dfb1dac" providerId="LiveId" clId="{EB0ABD15-63F2-4C5C-B923-881375F9EF8F}" dt="2022-06-15T15:49:08.877" v="1671" actId="1076"/>
          <ac:spMkLst>
            <pc:docMk/>
            <pc:sldMk cId="171855700" sldId="292"/>
            <ac:spMk id="9" creationId="{BD9C4E17-C6EA-AA0E-E0F9-C1E66D99A3E9}"/>
          </ac:spMkLst>
        </pc:spChg>
        <pc:picChg chg="mod">
          <ac:chgData name="Sorav Sharma" userId="a9c95cd27dfb1dac" providerId="LiveId" clId="{EB0ABD15-63F2-4C5C-B923-881375F9EF8F}" dt="2022-06-15T15:48:40.185" v="1662" actId="1076"/>
          <ac:picMkLst>
            <pc:docMk/>
            <pc:sldMk cId="171855700" sldId="292"/>
            <ac:picMk id="6" creationId="{769FF66A-71DE-39B8-2166-67FE8BE5CB45}"/>
          </ac:picMkLst>
        </pc:picChg>
        <pc:picChg chg="mod">
          <ac:chgData name="Sorav Sharma" userId="a9c95cd27dfb1dac" providerId="LiveId" clId="{EB0ABD15-63F2-4C5C-B923-881375F9EF8F}" dt="2022-06-15T14:33:14.004" v="1119" actId="108"/>
          <ac:picMkLst>
            <pc:docMk/>
            <pc:sldMk cId="171855700" sldId="292"/>
            <ac:picMk id="7" creationId="{039291AC-C795-8A60-25DE-DB7418C195ED}"/>
          </ac:picMkLst>
        </pc:picChg>
        <pc:picChg chg="add mod">
          <ac:chgData name="Sorav Sharma" userId="a9c95cd27dfb1dac" providerId="LiveId" clId="{EB0ABD15-63F2-4C5C-B923-881375F9EF8F}" dt="2022-06-15T16:28:41.033" v="2215"/>
          <ac:picMkLst>
            <pc:docMk/>
            <pc:sldMk cId="171855700" sldId="292"/>
            <ac:picMk id="10" creationId="{DE8B5AAA-5603-3E44-3F79-419213FD0586}"/>
          </ac:picMkLst>
        </pc:picChg>
      </pc:sldChg>
      <pc:sldChg chg="addSp modSp mod">
        <pc:chgData name="Sorav Sharma" userId="a9c95cd27dfb1dac" providerId="LiveId" clId="{EB0ABD15-63F2-4C5C-B923-881375F9EF8F}" dt="2022-06-15T16:28:44.184" v="2216"/>
        <pc:sldMkLst>
          <pc:docMk/>
          <pc:sldMk cId="1486681004" sldId="293"/>
        </pc:sldMkLst>
        <pc:spChg chg="mod">
          <ac:chgData name="Sorav Sharma" userId="a9c95cd27dfb1dac" providerId="LiveId" clId="{EB0ABD15-63F2-4C5C-B923-881375F9EF8F}" dt="2022-06-15T15:54:59.468" v="1677" actId="1076"/>
          <ac:spMkLst>
            <pc:docMk/>
            <pc:sldMk cId="1486681004" sldId="293"/>
            <ac:spMk id="2" creationId="{59FFFD74-9AE1-5CE0-7E5C-62F0838242E3}"/>
          </ac:spMkLst>
        </pc:spChg>
        <pc:graphicFrameChg chg="mod modGraphic">
          <ac:chgData name="Sorav Sharma" userId="a9c95cd27dfb1dac" providerId="LiveId" clId="{EB0ABD15-63F2-4C5C-B923-881375F9EF8F}" dt="2022-06-15T15:55:07.682" v="1679" actId="14100"/>
          <ac:graphicFrameMkLst>
            <pc:docMk/>
            <pc:sldMk cId="1486681004" sldId="293"/>
            <ac:graphicFrameMk id="303" creationId="{73080E65-4814-9835-1CE8-86C94B40E005}"/>
          </ac:graphicFrameMkLst>
        </pc:graphicFrameChg>
        <pc:picChg chg="add mod">
          <ac:chgData name="Sorav Sharma" userId="a9c95cd27dfb1dac" providerId="LiveId" clId="{EB0ABD15-63F2-4C5C-B923-881375F9EF8F}" dt="2022-06-15T16:28:44.184" v="2216"/>
          <ac:picMkLst>
            <pc:docMk/>
            <pc:sldMk cId="1486681004" sldId="293"/>
            <ac:picMk id="4" creationId="{CE6D2422-E0F7-3AD2-5D32-FA8C3289173E}"/>
          </ac:picMkLst>
        </pc:picChg>
      </pc:sldChg>
      <pc:sldChg chg="addSp modSp mod">
        <pc:chgData name="Sorav Sharma" userId="a9c95cd27dfb1dac" providerId="LiveId" clId="{EB0ABD15-63F2-4C5C-B923-881375F9EF8F}" dt="2022-06-15T16:28:45.152" v="2217"/>
        <pc:sldMkLst>
          <pc:docMk/>
          <pc:sldMk cId="142998916" sldId="294"/>
        </pc:sldMkLst>
        <pc:picChg chg="mod">
          <ac:chgData name="Sorav Sharma" userId="a9c95cd27dfb1dac" providerId="LiveId" clId="{EB0ABD15-63F2-4C5C-B923-881375F9EF8F}" dt="2022-06-15T14:33:18.461" v="1120" actId="108"/>
          <ac:picMkLst>
            <pc:docMk/>
            <pc:sldMk cId="142998916" sldId="294"/>
            <ac:picMk id="4" creationId="{881F662F-9D66-6F7E-6107-E38ED41D6ADE}"/>
          </ac:picMkLst>
        </pc:picChg>
        <pc:picChg chg="mod">
          <ac:chgData name="Sorav Sharma" userId="a9c95cd27dfb1dac" providerId="LiveId" clId="{EB0ABD15-63F2-4C5C-B923-881375F9EF8F}" dt="2022-06-15T14:33:19.298" v="1121" actId="108"/>
          <ac:picMkLst>
            <pc:docMk/>
            <pc:sldMk cId="142998916" sldId="294"/>
            <ac:picMk id="5" creationId="{8DC55AD8-ECAA-908B-A4F3-C70BF59C7922}"/>
          </ac:picMkLst>
        </pc:picChg>
        <pc:picChg chg="add mod">
          <ac:chgData name="Sorav Sharma" userId="a9c95cd27dfb1dac" providerId="LiveId" clId="{EB0ABD15-63F2-4C5C-B923-881375F9EF8F}" dt="2022-06-15T16:28:45.152" v="2217"/>
          <ac:picMkLst>
            <pc:docMk/>
            <pc:sldMk cId="142998916" sldId="294"/>
            <ac:picMk id="6" creationId="{3B315336-8DA5-D482-5545-AB71491B1C4E}"/>
          </ac:picMkLst>
        </pc:picChg>
      </pc:sldChg>
      <pc:sldChg chg="addSp modSp mod">
        <pc:chgData name="Sorav Sharma" userId="a9c95cd27dfb1dac" providerId="LiveId" clId="{EB0ABD15-63F2-4C5C-B923-881375F9EF8F}" dt="2022-06-15T16:28:46.038" v="2218"/>
        <pc:sldMkLst>
          <pc:docMk/>
          <pc:sldMk cId="2639997628" sldId="295"/>
        </pc:sldMkLst>
        <pc:picChg chg="mod">
          <ac:chgData name="Sorav Sharma" userId="a9c95cd27dfb1dac" providerId="LiveId" clId="{EB0ABD15-63F2-4C5C-B923-881375F9EF8F}" dt="2022-06-15T14:33:32.955" v="1122" actId="108"/>
          <ac:picMkLst>
            <pc:docMk/>
            <pc:sldMk cId="2639997628" sldId="295"/>
            <ac:picMk id="4" creationId="{285E5056-74A6-DB9B-8BD9-24BA9B58D4C4}"/>
          </ac:picMkLst>
        </pc:picChg>
        <pc:picChg chg="mod">
          <ac:chgData name="Sorav Sharma" userId="a9c95cd27dfb1dac" providerId="LiveId" clId="{EB0ABD15-63F2-4C5C-B923-881375F9EF8F}" dt="2022-06-15T14:33:32.955" v="1122" actId="108"/>
          <ac:picMkLst>
            <pc:docMk/>
            <pc:sldMk cId="2639997628" sldId="295"/>
            <ac:picMk id="5" creationId="{86A5CF53-C1B5-8A6C-E398-50EF8071F91F}"/>
          </ac:picMkLst>
        </pc:picChg>
        <pc:picChg chg="add mod">
          <ac:chgData name="Sorav Sharma" userId="a9c95cd27dfb1dac" providerId="LiveId" clId="{EB0ABD15-63F2-4C5C-B923-881375F9EF8F}" dt="2022-06-15T16:28:46.038" v="2218"/>
          <ac:picMkLst>
            <pc:docMk/>
            <pc:sldMk cId="2639997628" sldId="295"/>
            <ac:picMk id="6" creationId="{769CF26F-5C34-5E0B-0206-A75BF9282FCB}"/>
          </ac:picMkLst>
        </pc:picChg>
      </pc:sldChg>
      <pc:sldChg chg="addSp modSp mod">
        <pc:chgData name="Sorav Sharma" userId="a9c95cd27dfb1dac" providerId="LiveId" clId="{EB0ABD15-63F2-4C5C-B923-881375F9EF8F}" dt="2022-06-15T16:28:46.784" v="2219"/>
        <pc:sldMkLst>
          <pc:docMk/>
          <pc:sldMk cId="360960832" sldId="296"/>
        </pc:sldMkLst>
        <pc:picChg chg="mod">
          <ac:chgData name="Sorav Sharma" userId="a9c95cd27dfb1dac" providerId="LiveId" clId="{EB0ABD15-63F2-4C5C-B923-881375F9EF8F}" dt="2022-06-15T14:33:35.791" v="1123" actId="108"/>
          <ac:picMkLst>
            <pc:docMk/>
            <pc:sldMk cId="360960832" sldId="296"/>
            <ac:picMk id="4" creationId="{FAA1BAF8-FAEF-23C0-168E-833DB006901F}"/>
          </ac:picMkLst>
        </pc:picChg>
        <pc:picChg chg="mod">
          <ac:chgData name="Sorav Sharma" userId="a9c95cd27dfb1dac" providerId="LiveId" clId="{EB0ABD15-63F2-4C5C-B923-881375F9EF8F}" dt="2022-06-15T15:55:30.153" v="1681" actId="14100"/>
          <ac:picMkLst>
            <pc:docMk/>
            <pc:sldMk cId="360960832" sldId="296"/>
            <ac:picMk id="5" creationId="{FD7C700B-0C51-266F-0866-1F53AC5682A8}"/>
          </ac:picMkLst>
        </pc:picChg>
        <pc:picChg chg="add mod">
          <ac:chgData name="Sorav Sharma" userId="a9c95cd27dfb1dac" providerId="LiveId" clId="{EB0ABD15-63F2-4C5C-B923-881375F9EF8F}" dt="2022-06-15T16:28:46.784" v="2219"/>
          <ac:picMkLst>
            <pc:docMk/>
            <pc:sldMk cId="360960832" sldId="296"/>
            <ac:picMk id="6" creationId="{6CDBCA5A-5E79-16DD-A18F-B420AFC9A245}"/>
          </ac:picMkLst>
        </pc:picChg>
      </pc:sldChg>
      <pc:sldChg chg="addSp modSp mod">
        <pc:chgData name="Sorav Sharma" userId="a9c95cd27dfb1dac" providerId="LiveId" clId="{EB0ABD15-63F2-4C5C-B923-881375F9EF8F}" dt="2022-06-15T16:28:47.661" v="2220"/>
        <pc:sldMkLst>
          <pc:docMk/>
          <pc:sldMk cId="721475895" sldId="297"/>
        </pc:sldMkLst>
        <pc:picChg chg="mod">
          <ac:chgData name="Sorav Sharma" userId="a9c95cd27dfb1dac" providerId="LiveId" clId="{EB0ABD15-63F2-4C5C-B923-881375F9EF8F}" dt="2022-06-15T15:55:39.699" v="1683" actId="14100"/>
          <ac:picMkLst>
            <pc:docMk/>
            <pc:sldMk cId="721475895" sldId="297"/>
            <ac:picMk id="4" creationId="{6C1A0B02-A9C3-EB88-C1F0-070C747242B4}"/>
          </ac:picMkLst>
        </pc:picChg>
        <pc:picChg chg="mod">
          <ac:chgData name="Sorav Sharma" userId="a9c95cd27dfb1dac" providerId="LiveId" clId="{EB0ABD15-63F2-4C5C-B923-881375F9EF8F}" dt="2022-06-15T15:55:41.968" v="1684" actId="14100"/>
          <ac:picMkLst>
            <pc:docMk/>
            <pc:sldMk cId="721475895" sldId="297"/>
            <ac:picMk id="5" creationId="{F33877D8-1B71-7C24-DA7E-7C294BF2C277}"/>
          </ac:picMkLst>
        </pc:picChg>
        <pc:picChg chg="add mod">
          <ac:chgData name="Sorav Sharma" userId="a9c95cd27dfb1dac" providerId="LiveId" clId="{EB0ABD15-63F2-4C5C-B923-881375F9EF8F}" dt="2022-06-15T16:28:47.661" v="2220"/>
          <ac:picMkLst>
            <pc:docMk/>
            <pc:sldMk cId="721475895" sldId="297"/>
            <ac:picMk id="6" creationId="{CCF725DD-4FE7-284D-2102-6DCCD1C48CC7}"/>
          </ac:picMkLst>
        </pc:picChg>
      </pc:sldChg>
      <pc:sldChg chg="addSp delSp modSp mod">
        <pc:chgData name="Sorav Sharma" userId="a9c95cd27dfb1dac" providerId="LiveId" clId="{EB0ABD15-63F2-4C5C-B923-881375F9EF8F}" dt="2022-06-15T16:28:48.530" v="2221"/>
        <pc:sldMkLst>
          <pc:docMk/>
          <pc:sldMk cId="1286575084" sldId="298"/>
        </pc:sldMkLst>
        <pc:picChg chg="del">
          <ac:chgData name="Sorav Sharma" userId="a9c95cd27dfb1dac" providerId="LiveId" clId="{EB0ABD15-63F2-4C5C-B923-881375F9EF8F}" dt="2022-06-15T13:47:37.947" v="576" actId="478"/>
          <ac:picMkLst>
            <pc:docMk/>
            <pc:sldMk cId="1286575084" sldId="298"/>
            <ac:picMk id="4" creationId="{058C2370-7A25-5227-480D-06971348C36D}"/>
          </ac:picMkLst>
        </pc:picChg>
        <pc:picChg chg="del">
          <ac:chgData name="Sorav Sharma" userId="a9c95cd27dfb1dac" providerId="LiveId" clId="{EB0ABD15-63F2-4C5C-B923-881375F9EF8F}" dt="2022-06-15T13:48:20.023" v="580" actId="478"/>
          <ac:picMkLst>
            <pc:docMk/>
            <pc:sldMk cId="1286575084" sldId="298"/>
            <ac:picMk id="5" creationId="{282878D4-965F-A06A-AE01-3061282ADB39}"/>
          </ac:picMkLst>
        </pc:picChg>
        <pc:picChg chg="add mod">
          <ac:chgData name="Sorav Sharma" userId="a9c95cd27dfb1dac" providerId="LiveId" clId="{EB0ABD15-63F2-4C5C-B923-881375F9EF8F}" dt="2022-06-15T16:28:48.530" v="2221"/>
          <ac:picMkLst>
            <pc:docMk/>
            <pc:sldMk cId="1286575084" sldId="298"/>
            <ac:picMk id="6" creationId="{D2C95642-A3C4-CA84-CA2F-9B6E50043A56}"/>
          </ac:picMkLst>
        </pc:picChg>
        <pc:picChg chg="add mod">
          <ac:chgData name="Sorav Sharma" userId="a9c95cd27dfb1dac" providerId="LiveId" clId="{EB0ABD15-63F2-4C5C-B923-881375F9EF8F}" dt="2022-06-15T14:33:41.739" v="1125" actId="108"/>
          <ac:picMkLst>
            <pc:docMk/>
            <pc:sldMk cId="1286575084" sldId="298"/>
            <ac:picMk id="7" creationId="{685167A6-DE08-64BB-0EB7-5094876FFF45}"/>
          </ac:picMkLst>
        </pc:picChg>
        <pc:picChg chg="add mod">
          <ac:chgData name="Sorav Sharma" userId="a9c95cd27dfb1dac" providerId="LiveId" clId="{EB0ABD15-63F2-4C5C-B923-881375F9EF8F}" dt="2022-06-15T14:33:41.739" v="1125" actId="108"/>
          <ac:picMkLst>
            <pc:docMk/>
            <pc:sldMk cId="1286575084" sldId="298"/>
            <ac:picMk id="9" creationId="{F81F3512-64FB-1246-2E31-1E5AEC9C73DE}"/>
          </ac:picMkLst>
        </pc:picChg>
      </pc:sldChg>
      <pc:sldChg chg="addSp modSp">
        <pc:chgData name="Sorav Sharma" userId="a9c95cd27dfb1dac" providerId="LiveId" clId="{EB0ABD15-63F2-4C5C-B923-881375F9EF8F}" dt="2022-06-15T16:28:50.074" v="2222"/>
        <pc:sldMkLst>
          <pc:docMk/>
          <pc:sldMk cId="608273218" sldId="299"/>
        </pc:sldMkLst>
        <pc:graphicFrameChg chg="mod">
          <ac:chgData name="Sorav Sharma" userId="a9c95cd27dfb1dac" providerId="LiveId" clId="{EB0ABD15-63F2-4C5C-B923-881375F9EF8F}" dt="2022-06-15T14:57:06.461" v="1324"/>
          <ac:graphicFrameMkLst>
            <pc:docMk/>
            <pc:sldMk cId="608273218" sldId="299"/>
            <ac:graphicFrameMk id="4" creationId="{FABC23DC-2012-2F91-A4B2-8AAC6022E2DE}"/>
          </ac:graphicFrameMkLst>
        </pc:graphicFrameChg>
        <pc:picChg chg="add mod">
          <ac:chgData name="Sorav Sharma" userId="a9c95cd27dfb1dac" providerId="LiveId" clId="{EB0ABD15-63F2-4C5C-B923-881375F9EF8F}" dt="2022-06-15T16:28:50.074" v="2222"/>
          <ac:picMkLst>
            <pc:docMk/>
            <pc:sldMk cId="608273218" sldId="299"/>
            <ac:picMk id="5" creationId="{0F181564-61F7-EE4E-0A21-99603A7F4EE6}"/>
          </ac:picMkLst>
        </pc:picChg>
      </pc:sldChg>
      <pc:sldChg chg="addSp modSp mod">
        <pc:chgData name="Sorav Sharma" userId="a9c95cd27dfb1dac" providerId="LiveId" clId="{EB0ABD15-63F2-4C5C-B923-881375F9EF8F}" dt="2022-06-15T16:28:50.884" v="2223"/>
        <pc:sldMkLst>
          <pc:docMk/>
          <pc:sldMk cId="2786282164" sldId="300"/>
        </pc:sldMkLst>
        <pc:picChg chg="mod modCrop">
          <ac:chgData name="Sorav Sharma" userId="a9c95cd27dfb1dac" providerId="LiveId" clId="{EB0ABD15-63F2-4C5C-B923-881375F9EF8F}" dt="2022-06-15T14:33:44.458" v="1126" actId="108"/>
          <ac:picMkLst>
            <pc:docMk/>
            <pc:sldMk cId="2786282164" sldId="300"/>
            <ac:picMk id="4" creationId="{9E15CB97-760A-4191-3A7F-7B6B8B39A664}"/>
          </ac:picMkLst>
        </pc:picChg>
        <pc:picChg chg="add mod">
          <ac:chgData name="Sorav Sharma" userId="a9c95cd27dfb1dac" providerId="LiveId" clId="{EB0ABD15-63F2-4C5C-B923-881375F9EF8F}" dt="2022-06-15T14:33:44.458" v="1126" actId="108"/>
          <ac:picMkLst>
            <pc:docMk/>
            <pc:sldMk cId="2786282164" sldId="300"/>
            <ac:picMk id="5" creationId="{8DDFAA51-78CF-7D22-34CC-FDF2B61899E8}"/>
          </ac:picMkLst>
        </pc:picChg>
        <pc:picChg chg="add mod">
          <ac:chgData name="Sorav Sharma" userId="a9c95cd27dfb1dac" providerId="LiveId" clId="{EB0ABD15-63F2-4C5C-B923-881375F9EF8F}" dt="2022-06-15T16:28:50.884" v="2223"/>
          <ac:picMkLst>
            <pc:docMk/>
            <pc:sldMk cId="2786282164" sldId="300"/>
            <ac:picMk id="6" creationId="{DC6F3F63-ECFD-A47D-497D-FDC43693CD1C}"/>
          </ac:picMkLst>
        </pc:picChg>
      </pc:sldChg>
      <pc:sldChg chg="addSp modSp mod">
        <pc:chgData name="Sorav Sharma" userId="a9c95cd27dfb1dac" providerId="LiveId" clId="{EB0ABD15-63F2-4C5C-B923-881375F9EF8F}" dt="2022-06-15T16:28:51.861" v="2224"/>
        <pc:sldMkLst>
          <pc:docMk/>
          <pc:sldMk cId="4193700769" sldId="301"/>
        </pc:sldMkLst>
        <pc:picChg chg="mod modCrop">
          <ac:chgData name="Sorav Sharma" userId="a9c95cd27dfb1dac" providerId="LiveId" clId="{EB0ABD15-63F2-4C5C-B923-881375F9EF8F}" dt="2022-06-15T14:33:47.368" v="1127" actId="108"/>
          <ac:picMkLst>
            <pc:docMk/>
            <pc:sldMk cId="4193700769" sldId="301"/>
            <ac:picMk id="4" creationId="{9A9D5707-23C0-06AA-F405-AEE014608CFA}"/>
          </ac:picMkLst>
        </pc:picChg>
        <pc:picChg chg="add mod">
          <ac:chgData name="Sorav Sharma" userId="a9c95cd27dfb1dac" providerId="LiveId" clId="{EB0ABD15-63F2-4C5C-B923-881375F9EF8F}" dt="2022-06-15T14:33:47.368" v="1127" actId="108"/>
          <ac:picMkLst>
            <pc:docMk/>
            <pc:sldMk cId="4193700769" sldId="301"/>
            <ac:picMk id="5" creationId="{95152B76-0404-B478-92B8-AF996273AF55}"/>
          </ac:picMkLst>
        </pc:picChg>
        <pc:picChg chg="add mod">
          <ac:chgData name="Sorav Sharma" userId="a9c95cd27dfb1dac" providerId="LiveId" clId="{EB0ABD15-63F2-4C5C-B923-881375F9EF8F}" dt="2022-06-15T16:28:51.861" v="2224"/>
          <ac:picMkLst>
            <pc:docMk/>
            <pc:sldMk cId="4193700769" sldId="301"/>
            <ac:picMk id="6" creationId="{595454DA-2F77-407D-7715-B8EE71D8CEE2}"/>
          </ac:picMkLst>
        </pc:picChg>
      </pc:sldChg>
      <pc:sldChg chg="addSp modSp mod">
        <pc:chgData name="Sorav Sharma" userId="a9c95cd27dfb1dac" providerId="LiveId" clId="{EB0ABD15-63F2-4C5C-B923-881375F9EF8F}" dt="2022-06-15T16:28:53.579" v="2225"/>
        <pc:sldMkLst>
          <pc:docMk/>
          <pc:sldMk cId="1717902826" sldId="302"/>
        </pc:sldMkLst>
        <pc:picChg chg="mod">
          <ac:chgData name="Sorav Sharma" userId="a9c95cd27dfb1dac" providerId="LiveId" clId="{EB0ABD15-63F2-4C5C-B923-881375F9EF8F}" dt="2022-06-15T14:33:50.878" v="1128" actId="108"/>
          <ac:picMkLst>
            <pc:docMk/>
            <pc:sldMk cId="1717902826" sldId="302"/>
            <ac:picMk id="4" creationId="{E58B2CE5-4774-7218-0EA5-68CEE6A9E385}"/>
          </ac:picMkLst>
        </pc:picChg>
        <pc:picChg chg="add mod">
          <ac:chgData name="Sorav Sharma" userId="a9c95cd27dfb1dac" providerId="LiveId" clId="{EB0ABD15-63F2-4C5C-B923-881375F9EF8F}" dt="2022-06-15T14:33:50.878" v="1128" actId="108"/>
          <ac:picMkLst>
            <pc:docMk/>
            <pc:sldMk cId="1717902826" sldId="302"/>
            <ac:picMk id="5" creationId="{4DFD5B57-7096-BFB8-5A56-1E45B648E7FD}"/>
          </ac:picMkLst>
        </pc:picChg>
        <pc:picChg chg="add mod">
          <ac:chgData name="Sorav Sharma" userId="a9c95cd27dfb1dac" providerId="LiveId" clId="{EB0ABD15-63F2-4C5C-B923-881375F9EF8F}" dt="2022-06-15T16:28:53.579" v="2225"/>
          <ac:picMkLst>
            <pc:docMk/>
            <pc:sldMk cId="1717902826" sldId="302"/>
            <ac:picMk id="6" creationId="{E39A9748-65EF-8C3E-55EC-29FD55846972}"/>
          </ac:picMkLst>
        </pc:picChg>
      </pc:sldChg>
      <pc:sldChg chg="addSp modSp mod">
        <pc:chgData name="Sorav Sharma" userId="a9c95cd27dfb1dac" providerId="LiveId" clId="{EB0ABD15-63F2-4C5C-B923-881375F9EF8F}" dt="2022-06-15T16:28:54.332" v="2226"/>
        <pc:sldMkLst>
          <pc:docMk/>
          <pc:sldMk cId="1616127931" sldId="303"/>
        </pc:sldMkLst>
        <pc:spChg chg="mod">
          <ac:chgData name="Sorav Sharma" userId="a9c95cd27dfb1dac" providerId="LiveId" clId="{EB0ABD15-63F2-4C5C-B923-881375F9EF8F}" dt="2022-06-15T14:34:43.770" v="1133"/>
          <ac:spMkLst>
            <pc:docMk/>
            <pc:sldMk cId="1616127931" sldId="303"/>
            <ac:spMk id="2" creationId="{7C3AD13A-DA6A-86CF-2EE7-1B79845CE26D}"/>
          </ac:spMkLst>
        </pc:spChg>
        <pc:graphicFrameChg chg="mod">
          <ac:chgData name="Sorav Sharma" userId="a9c95cd27dfb1dac" providerId="LiveId" clId="{EB0ABD15-63F2-4C5C-B923-881375F9EF8F}" dt="2022-06-15T14:57:06.461" v="1324"/>
          <ac:graphicFrameMkLst>
            <pc:docMk/>
            <pc:sldMk cId="1616127931" sldId="303"/>
            <ac:graphicFrameMk id="4" creationId="{B4289F70-E9F2-58F8-2E3A-B872A08645DA}"/>
          </ac:graphicFrameMkLst>
        </pc:graphicFrameChg>
        <pc:picChg chg="add mod">
          <ac:chgData name="Sorav Sharma" userId="a9c95cd27dfb1dac" providerId="LiveId" clId="{EB0ABD15-63F2-4C5C-B923-881375F9EF8F}" dt="2022-06-15T16:28:54.332" v="2226"/>
          <ac:picMkLst>
            <pc:docMk/>
            <pc:sldMk cId="1616127931" sldId="303"/>
            <ac:picMk id="5" creationId="{C0FF5467-1B50-FC41-6E44-4CF747C4A9A4}"/>
          </ac:picMkLst>
        </pc:picChg>
      </pc:sldChg>
      <pc:sldChg chg="addSp modSp mod">
        <pc:chgData name="Sorav Sharma" userId="a9c95cd27dfb1dac" providerId="LiveId" clId="{EB0ABD15-63F2-4C5C-B923-881375F9EF8F}" dt="2022-06-15T16:28:57.040" v="2228"/>
        <pc:sldMkLst>
          <pc:docMk/>
          <pc:sldMk cId="2656157294" sldId="304"/>
        </pc:sldMkLst>
        <pc:picChg chg="mod">
          <ac:chgData name="Sorav Sharma" userId="a9c95cd27dfb1dac" providerId="LiveId" clId="{EB0ABD15-63F2-4C5C-B923-881375F9EF8F}" dt="2022-06-15T14:34:57.186" v="1135" actId="108"/>
          <ac:picMkLst>
            <pc:docMk/>
            <pc:sldMk cId="2656157294" sldId="304"/>
            <ac:picMk id="4" creationId="{36CC10DE-13D4-733B-3835-5585D147E28B}"/>
          </ac:picMkLst>
        </pc:picChg>
        <pc:picChg chg="mod">
          <ac:chgData name="Sorav Sharma" userId="a9c95cd27dfb1dac" providerId="LiveId" clId="{EB0ABD15-63F2-4C5C-B923-881375F9EF8F}" dt="2022-06-15T14:34:57.186" v="1135" actId="108"/>
          <ac:picMkLst>
            <pc:docMk/>
            <pc:sldMk cId="2656157294" sldId="304"/>
            <ac:picMk id="5" creationId="{99492E28-6F8E-B242-15E4-511243D14E76}"/>
          </ac:picMkLst>
        </pc:picChg>
        <pc:picChg chg="add mod">
          <ac:chgData name="Sorav Sharma" userId="a9c95cd27dfb1dac" providerId="LiveId" clId="{EB0ABD15-63F2-4C5C-B923-881375F9EF8F}" dt="2022-06-15T16:28:57.040" v="2228"/>
          <ac:picMkLst>
            <pc:docMk/>
            <pc:sldMk cId="2656157294" sldId="304"/>
            <ac:picMk id="6" creationId="{490DEEF5-A993-B847-4BC9-F4C2B4AC6950}"/>
          </ac:picMkLst>
        </pc:picChg>
      </pc:sldChg>
      <pc:sldChg chg="addSp modSp mod">
        <pc:chgData name="Sorav Sharma" userId="a9c95cd27dfb1dac" providerId="LiveId" clId="{EB0ABD15-63F2-4C5C-B923-881375F9EF8F}" dt="2022-06-15T16:28:58.196" v="2229"/>
        <pc:sldMkLst>
          <pc:docMk/>
          <pc:sldMk cId="648661336" sldId="305"/>
        </pc:sldMkLst>
        <pc:picChg chg="mod">
          <ac:chgData name="Sorav Sharma" userId="a9c95cd27dfb1dac" providerId="LiveId" clId="{EB0ABD15-63F2-4C5C-B923-881375F9EF8F}" dt="2022-06-15T14:35:00.922" v="1136" actId="108"/>
          <ac:picMkLst>
            <pc:docMk/>
            <pc:sldMk cId="648661336" sldId="305"/>
            <ac:picMk id="4" creationId="{A99A8642-9C9B-8173-3929-ABDEDF25AC9D}"/>
          </ac:picMkLst>
        </pc:picChg>
        <pc:picChg chg="mod">
          <ac:chgData name="Sorav Sharma" userId="a9c95cd27dfb1dac" providerId="LiveId" clId="{EB0ABD15-63F2-4C5C-B923-881375F9EF8F}" dt="2022-06-15T14:35:00.922" v="1136" actId="108"/>
          <ac:picMkLst>
            <pc:docMk/>
            <pc:sldMk cId="648661336" sldId="305"/>
            <ac:picMk id="5" creationId="{2E0667A3-8A5B-93C8-09BF-6A0DA3DFA21A}"/>
          </ac:picMkLst>
        </pc:picChg>
        <pc:picChg chg="add mod">
          <ac:chgData name="Sorav Sharma" userId="a9c95cd27dfb1dac" providerId="LiveId" clId="{EB0ABD15-63F2-4C5C-B923-881375F9EF8F}" dt="2022-06-15T16:28:58.196" v="2229"/>
          <ac:picMkLst>
            <pc:docMk/>
            <pc:sldMk cId="648661336" sldId="305"/>
            <ac:picMk id="6" creationId="{8D68C376-A2FA-2508-D658-66921DC840D5}"/>
          </ac:picMkLst>
        </pc:picChg>
      </pc:sldChg>
      <pc:sldChg chg="addSp modSp mod">
        <pc:chgData name="Sorav Sharma" userId="a9c95cd27dfb1dac" providerId="LiveId" clId="{EB0ABD15-63F2-4C5C-B923-881375F9EF8F}" dt="2022-06-15T16:28:59.492" v="2230"/>
        <pc:sldMkLst>
          <pc:docMk/>
          <pc:sldMk cId="2590408281" sldId="306"/>
        </pc:sldMkLst>
        <pc:spChg chg="mod">
          <ac:chgData name="Sorav Sharma" userId="a9c95cd27dfb1dac" providerId="LiveId" clId="{EB0ABD15-63F2-4C5C-B923-881375F9EF8F}" dt="2022-06-15T13:52:59.662" v="622" actId="1076"/>
          <ac:spMkLst>
            <pc:docMk/>
            <pc:sldMk cId="2590408281" sldId="306"/>
            <ac:spMk id="2" creationId="{BA07237B-274A-5389-106B-7689E6137347}"/>
          </ac:spMkLst>
        </pc:spChg>
        <pc:spChg chg="mod">
          <ac:chgData name="Sorav Sharma" userId="a9c95cd27dfb1dac" providerId="LiveId" clId="{EB0ABD15-63F2-4C5C-B923-881375F9EF8F}" dt="2022-06-15T13:53:07.482" v="624" actId="1076"/>
          <ac:spMkLst>
            <pc:docMk/>
            <pc:sldMk cId="2590408281" sldId="306"/>
            <ac:spMk id="3" creationId="{9D5461BA-E791-2A8D-D364-987E588A9E87}"/>
          </ac:spMkLst>
        </pc:spChg>
        <pc:picChg chg="mod">
          <ac:chgData name="Sorav Sharma" userId="a9c95cd27dfb1dac" providerId="LiveId" clId="{EB0ABD15-63F2-4C5C-B923-881375F9EF8F}" dt="2022-06-15T14:35:03.028" v="1137" actId="108"/>
          <ac:picMkLst>
            <pc:docMk/>
            <pc:sldMk cId="2590408281" sldId="306"/>
            <ac:picMk id="4" creationId="{DD7F46EB-347D-ADD1-4AD8-F36F295F6D9D}"/>
          </ac:picMkLst>
        </pc:picChg>
        <pc:picChg chg="mod">
          <ac:chgData name="Sorav Sharma" userId="a9c95cd27dfb1dac" providerId="LiveId" clId="{EB0ABD15-63F2-4C5C-B923-881375F9EF8F}" dt="2022-06-15T14:35:03.028" v="1137" actId="108"/>
          <ac:picMkLst>
            <pc:docMk/>
            <pc:sldMk cId="2590408281" sldId="306"/>
            <ac:picMk id="5" creationId="{E0A13F41-DFB7-CD80-D25C-AEA54F28860A}"/>
          </ac:picMkLst>
        </pc:picChg>
        <pc:picChg chg="add mod">
          <ac:chgData name="Sorav Sharma" userId="a9c95cd27dfb1dac" providerId="LiveId" clId="{EB0ABD15-63F2-4C5C-B923-881375F9EF8F}" dt="2022-06-15T16:28:59.492" v="2230"/>
          <ac:picMkLst>
            <pc:docMk/>
            <pc:sldMk cId="2590408281" sldId="306"/>
            <ac:picMk id="6" creationId="{BE25FF90-5191-D020-0586-5A3EFCBE903D}"/>
          </ac:picMkLst>
        </pc:picChg>
      </pc:sldChg>
      <pc:sldChg chg="addSp modSp mod">
        <pc:chgData name="Sorav Sharma" userId="a9c95cd27dfb1dac" providerId="LiveId" clId="{EB0ABD15-63F2-4C5C-B923-881375F9EF8F}" dt="2022-06-15T16:29:00.227" v="2231"/>
        <pc:sldMkLst>
          <pc:docMk/>
          <pc:sldMk cId="2452765462" sldId="307"/>
        </pc:sldMkLst>
        <pc:spChg chg="mod">
          <ac:chgData name="Sorav Sharma" userId="a9c95cd27dfb1dac" providerId="LiveId" clId="{EB0ABD15-63F2-4C5C-B923-881375F9EF8F}" dt="2022-06-15T13:53:15.980" v="627" actId="1076"/>
          <ac:spMkLst>
            <pc:docMk/>
            <pc:sldMk cId="2452765462" sldId="307"/>
            <ac:spMk id="2" creationId="{D9078016-5AAB-E8D3-95CE-1266114C1027}"/>
          </ac:spMkLst>
        </pc:spChg>
        <pc:picChg chg="mod">
          <ac:chgData name="Sorav Sharma" userId="a9c95cd27dfb1dac" providerId="LiveId" clId="{EB0ABD15-63F2-4C5C-B923-881375F9EF8F}" dt="2022-06-15T14:35:05.247" v="1138" actId="108"/>
          <ac:picMkLst>
            <pc:docMk/>
            <pc:sldMk cId="2452765462" sldId="307"/>
            <ac:picMk id="4" creationId="{E41872E1-024D-52CB-DD34-19D297276176}"/>
          </ac:picMkLst>
        </pc:picChg>
        <pc:picChg chg="add mod">
          <ac:chgData name="Sorav Sharma" userId="a9c95cd27dfb1dac" providerId="LiveId" clId="{EB0ABD15-63F2-4C5C-B923-881375F9EF8F}" dt="2022-06-15T14:35:05.247" v="1138" actId="108"/>
          <ac:picMkLst>
            <pc:docMk/>
            <pc:sldMk cId="2452765462" sldId="307"/>
            <ac:picMk id="5" creationId="{0CA39B4B-4F1B-3E7C-D3B1-DA11DB650D05}"/>
          </ac:picMkLst>
        </pc:picChg>
        <pc:picChg chg="add mod">
          <ac:chgData name="Sorav Sharma" userId="a9c95cd27dfb1dac" providerId="LiveId" clId="{EB0ABD15-63F2-4C5C-B923-881375F9EF8F}" dt="2022-06-15T16:29:00.227" v="2231"/>
          <ac:picMkLst>
            <pc:docMk/>
            <pc:sldMk cId="2452765462" sldId="307"/>
            <ac:picMk id="6" creationId="{82C1E0F0-7102-B09C-3CFB-0AC19AEA8765}"/>
          </ac:picMkLst>
        </pc:picChg>
      </pc:sldChg>
      <pc:sldChg chg="addSp modSp mod">
        <pc:chgData name="Sorav Sharma" userId="a9c95cd27dfb1dac" providerId="LiveId" clId="{EB0ABD15-63F2-4C5C-B923-881375F9EF8F}" dt="2022-06-15T16:28:55.837" v="2227"/>
        <pc:sldMkLst>
          <pc:docMk/>
          <pc:sldMk cId="302940013" sldId="308"/>
        </pc:sldMkLst>
        <pc:picChg chg="mod">
          <ac:chgData name="Sorav Sharma" userId="a9c95cd27dfb1dac" providerId="LiveId" clId="{EB0ABD15-63F2-4C5C-B923-881375F9EF8F}" dt="2022-06-15T14:34:53.890" v="1134" actId="108"/>
          <ac:picMkLst>
            <pc:docMk/>
            <pc:sldMk cId="302940013" sldId="308"/>
            <ac:picMk id="4" creationId="{CE46D3DE-5308-B3E7-627D-1CCC6518DAE6}"/>
          </ac:picMkLst>
        </pc:picChg>
        <pc:picChg chg="mod">
          <ac:chgData name="Sorav Sharma" userId="a9c95cd27dfb1dac" providerId="LiveId" clId="{EB0ABD15-63F2-4C5C-B923-881375F9EF8F}" dt="2022-06-15T14:34:53.890" v="1134" actId="108"/>
          <ac:picMkLst>
            <pc:docMk/>
            <pc:sldMk cId="302940013" sldId="308"/>
            <ac:picMk id="5" creationId="{E7E847A2-F0B4-7B5D-E988-1531504B723E}"/>
          </ac:picMkLst>
        </pc:picChg>
        <pc:picChg chg="add mod">
          <ac:chgData name="Sorav Sharma" userId="a9c95cd27dfb1dac" providerId="LiveId" clId="{EB0ABD15-63F2-4C5C-B923-881375F9EF8F}" dt="2022-06-15T16:28:55.837" v="2227"/>
          <ac:picMkLst>
            <pc:docMk/>
            <pc:sldMk cId="302940013" sldId="308"/>
            <ac:picMk id="6" creationId="{00C67A2B-638D-CA12-A4C9-BD07F589D206}"/>
          </ac:picMkLst>
        </pc:picChg>
      </pc:sldChg>
      <pc:sldChg chg="addSp modSp mod">
        <pc:chgData name="Sorav Sharma" userId="a9c95cd27dfb1dac" providerId="LiveId" clId="{EB0ABD15-63F2-4C5C-B923-881375F9EF8F}" dt="2022-06-15T16:29:19.558" v="2234" actId="1582"/>
        <pc:sldMkLst>
          <pc:docMk/>
          <pc:sldMk cId="3853754356" sldId="309"/>
        </pc:sldMkLst>
        <pc:spChg chg="mod">
          <ac:chgData name="Sorav Sharma" userId="a9c95cd27dfb1dac" providerId="LiveId" clId="{EB0ABD15-63F2-4C5C-B923-881375F9EF8F}" dt="2022-06-15T13:58:25.729" v="634" actId="122"/>
          <ac:spMkLst>
            <pc:docMk/>
            <pc:sldMk cId="3853754356" sldId="309"/>
            <ac:spMk id="2" creationId="{B3F8BC6D-6E8C-8308-A8B3-5B6F5F48C284}"/>
          </ac:spMkLst>
        </pc:spChg>
        <pc:picChg chg="add mod">
          <ac:chgData name="Sorav Sharma" userId="a9c95cd27dfb1dac" providerId="LiveId" clId="{EB0ABD15-63F2-4C5C-B923-881375F9EF8F}" dt="2022-06-15T16:29:01.164" v="2232"/>
          <ac:picMkLst>
            <pc:docMk/>
            <pc:sldMk cId="3853754356" sldId="309"/>
            <ac:picMk id="7" creationId="{A30C4DEF-E6B6-1AF0-9574-4338262D7578}"/>
          </ac:picMkLst>
        </pc:picChg>
        <pc:cxnChg chg="add mod">
          <ac:chgData name="Sorav Sharma" userId="a9c95cd27dfb1dac" providerId="LiveId" clId="{EB0ABD15-63F2-4C5C-B923-881375F9EF8F}" dt="2022-06-15T16:29:19.558" v="2234" actId="1582"/>
          <ac:cxnSpMkLst>
            <pc:docMk/>
            <pc:sldMk cId="3853754356" sldId="309"/>
            <ac:cxnSpMk id="5" creationId="{8B14B5D6-2301-0450-0824-7BDCE13025C1}"/>
          </ac:cxnSpMkLst>
        </pc:cxnChg>
        <pc:cxnChg chg="add mod">
          <ac:chgData name="Sorav Sharma" userId="a9c95cd27dfb1dac" providerId="LiveId" clId="{EB0ABD15-63F2-4C5C-B923-881375F9EF8F}" dt="2022-06-15T14:36:49.617" v="1147" actId="108"/>
          <ac:cxnSpMkLst>
            <pc:docMk/>
            <pc:sldMk cId="3853754356" sldId="309"/>
            <ac:cxnSpMk id="6" creationId="{FBAFEBF8-98A7-C59F-95BB-8692269B60DB}"/>
          </ac:cxnSpMkLst>
        </pc:cxnChg>
      </pc:sldChg>
      <pc:sldChg chg="addSp delSp modSp mod">
        <pc:chgData name="Sorav Sharma" userId="a9c95cd27dfb1dac" providerId="LiveId" clId="{EB0ABD15-63F2-4C5C-B923-881375F9EF8F}" dt="2022-06-15T16:29:29.584" v="2235"/>
        <pc:sldMkLst>
          <pc:docMk/>
          <pc:sldMk cId="3619063972" sldId="310"/>
        </pc:sldMkLst>
        <pc:picChg chg="mod">
          <ac:chgData name="Sorav Sharma" userId="a9c95cd27dfb1dac" providerId="LiveId" clId="{EB0ABD15-63F2-4C5C-B923-881375F9EF8F}" dt="2022-06-15T14:37:14.904" v="1151" actId="108"/>
          <ac:picMkLst>
            <pc:docMk/>
            <pc:sldMk cId="3619063972" sldId="310"/>
            <ac:picMk id="4" creationId="{43D5D1EB-2E5F-5714-E1D2-CD687B53C3C2}"/>
          </ac:picMkLst>
        </pc:picChg>
        <pc:picChg chg="mod">
          <ac:chgData name="Sorav Sharma" userId="a9c95cd27dfb1dac" providerId="LiveId" clId="{EB0ABD15-63F2-4C5C-B923-881375F9EF8F}" dt="2022-06-15T14:37:14.904" v="1151" actId="108"/>
          <ac:picMkLst>
            <pc:docMk/>
            <pc:sldMk cId="3619063972" sldId="310"/>
            <ac:picMk id="5" creationId="{3EC0F6C5-22B8-007A-5D9C-8669805A6B3F}"/>
          </ac:picMkLst>
        </pc:picChg>
        <pc:picChg chg="add mod">
          <ac:chgData name="Sorav Sharma" userId="a9c95cd27dfb1dac" providerId="LiveId" clId="{EB0ABD15-63F2-4C5C-B923-881375F9EF8F}" dt="2022-06-15T16:29:29.584" v="2235"/>
          <ac:picMkLst>
            <pc:docMk/>
            <pc:sldMk cId="3619063972" sldId="310"/>
            <ac:picMk id="11" creationId="{ADD2F07D-006E-2C67-783C-34573F7B8BAF}"/>
          </ac:picMkLst>
        </pc:picChg>
        <pc:inkChg chg="add del">
          <ac:chgData name="Sorav Sharma" userId="a9c95cd27dfb1dac" providerId="LiveId" clId="{EB0ABD15-63F2-4C5C-B923-881375F9EF8F}" dt="2022-06-15T14:38:45.346" v="1164" actId="9405"/>
          <ac:inkMkLst>
            <pc:docMk/>
            <pc:sldMk cId="3619063972" sldId="310"/>
            <ac:inkMk id="8" creationId="{CBA6BB47-DB7F-A71D-2392-59F2EC252769}"/>
          </ac:inkMkLst>
        </pc:inkChg>
        <pc:inkChg chg="add">
          <ac:chgData name="Sorav Sharma" userId="a9c95cd27dfb1dac" providerId="LiveId" clId="{EB0ABD15-63F2-4C5C-B923-881375F9EF8F}" dt="2022-06-15T14:38:46.541" v="1165" actId="9405"/>
          <ac:inkMkLst>
            <pc:docMk/>
            <pc:sldMk cId="3619063972" sldId="310"/>
            <ac:inkMk id="9" creationId="{964932A8-50A7-0326-73A0-64AA0CC9B205}"/>
          </ac:inkMkLst>
        </pc:inkChg>
        <pc:inkChg chg="add">
          <ac:chgData name="Sorav Sharma" userId="a9c95cd27dfb1dac" providerId="LiveId" clId="{EB0ABD15-63F2-4C5C-B923-881375F9EF8F}" dt="2022-06-15T14:38:48.193" v="1166" actId="9405"/>
          <ac:inkMkLst>
            <pc:docMk/>
            <pc:sldMk cId="3619063972" sldId="310"/>
            <ac:inkMk id="10" creationId="{7A76CA0C-BBFA-163C-9646-84420529BFFF}"/>
          </ac:inkMkLst>
        </pc:inkChg>
        <pc:inkChg chg="add del">
          <ac:chgData name="Sorav Sharma" userId="a9c95cd27dfb1dac" providerId="LiveId" clId="{EB0ABD15-63F2-4C5C-B923-881375F9EF8F}" dt="2022-06-15T14:38:53.212" v="1170" actId="9405"/>
          <ac:inkMkLst>
            <pc:docMk/>
            <pc:sldMk cId="3619063972" sldId="310"/>
            <ac:inkMk id="11" creationId="{8024E795-EB2B-C2BA-2E1B-2A6AFA438933}"/>
          </ac:inkMkLst>
        </pc:inkChg>
        <pc:inkChg chg="add del">
          <ac:chgData name="Sorav Sharma" userId="a9c95cd27dfb1dac" providerId="LiveId" clId="{EB0ABD15-63F2-4C5C-B923-881375F9EF8F}" dt="2022-06-15T14:38:52.839" v="1169" actId="9405"/>
          <ac:inkMkLst>
            <pc:docMk/>
            <pc:sldMk cId="3619063972" sldId="310"/>
            <ac:inkMk id="12" creationId="{EDBE4A27-42ED-035B-393D-725C0728CE9F}"/>
          </ac:inkMkLst>
        </pc:inkChg>
        <pc:inkChg chg="add del">
          <ac:chgData name="Sorav Sharma" userId="a9c95cd27dfb1dac" providerId="LiveId" clId="{EB0ABD15-63F2-4C5C-B923-881375F9EF8F}" dt="2022-06-15T14:39:02.809" v="1174" actId="9405"/>
          <ac:inkMkLst>
            <pc:docMk/>
            <pc:sldMk cId="3619063972" sldId="310"/>
            <ac:inkMk id="13" creationId="{3502777E-8CBA-2A91-C4B1-447B1CB1D7BA}"/>
          </ac:inkMkLst>
        </pc:inkChg>
        <pc:inkChg chg="add del">
          <ac:chgData name="Sorav Sharma" userId="a9c95cd27dfb1dac" providerId="LiveId" clId="{EB0ABD15-63F2-4C5C-B923-881375F9EF8F}" dt="2022-06-15T14:39:02.480" v="1173" actId="9405"/>
          <ac:inkMkLst>
            <pc:docMk/>
            <pc:sldMk cId="3619063972" sldId="310"/>
            <ac:inkMk id="14" creationId="{D520D941-46CD-F669-A16F-B5414439A97F}"/>
          </ac:inkMkLst>
        </pc:inkChg>
        <pc:cxnChg chg="add mod">
          <ac:chgData name="Sorav Sharma" userId="a9c95cd27dfb1dac" providerId="LiveId" clId="{EB0ABD15-63F2-4C5C-B923-881375F9EF8F}" dt="2022-06-15T14:38:15.251" v="1162" actId="1582"/>
          <ac:cxnSpMkLst>
            <pc:docMk/>
            <pc:sldMk cId="3619063972" sldId="310"/>
            <ac:cxnSpMk id="7" creationId="{182DE4FC-A88C-7736-5AB6-B00AEEC44CFD}"/>
          </ac:cxnSpMkLst>
        </pc:cxnChg>
      </pc:sldChg>
      <pc:sldChg chg="addSp modSp mod">
        <pc:chgData name="Sorav Sharma" userId="a9c95cd27dfb1dac" providerId="LiveId" clId="{EB0ABD15-63F2-4C5C-B923-881375F9EF8F}" dt="2022-06-15T16:29:31.575" v="2236"/>
        <pc:sldMkLst>
          <pc:docMk/>
          <pc:sldMk cId="143471089" sldId="311"/>
        </pc:sldMkLst>
        <pc:picChg chg="mod">
          <ac:chgData name="Sorav Sharma" userId="a9c95cd27dfb1dac" providerId="LiveId" clId="{EB0ABD15-63F2-4C5C-B923-881375F9EF8F}" dt="2022-06-15T14:37:19.032" v="1152" actId="108"/>
          <ac:picMkLst>
            <pc:docMk/>
            <pc:sldMk cId="143471089" sldId="311"/>
            <ac:picMk id="4" creationId="{6219CD3C-B5EB-9BD5-AF9A-ACC55D2B71FF}"/>
          </ac:picMkLst>
        </pc:picChg>
        <pc:picChg chg="mod">
          <ac:chgData name="Sorav Sharma" userId="a9c95cd27dfb1dac" providerId="LiveId" clId="{EB0ABD15-63F2-4C5C-B923-881375F9EF8F}" dt="2022-06-15T14:37:19.032" v="1152" actId="108"/>
          <ac:picMkLst>
            <pc:docMk/>
            <pc:sldMk cId="143471089" sldId="311"/>
            <ac:picMk id="5" creationId="{17911B50-0C4E-A950-E610-A20FF0318695}"/>
          </ac:picMkLst>
        </pc:picChg>
        <pc:picChg chg="add mod">
          <ac:chgData name="Sorav Sharma" userId="a9c95cd27dfb1dac" providerId="LiveId" clId="{EB0ABD15-63F2-4C5C-B923-881375F9EF8F}" dt="2022-06-15T16:29:31.575" v="2236"/>
          <ac:picMkLst>
            <pc:docMk/>
            <pc:sldMk cId="143471089" sldId="311"/>
            <ac:picMk id="6" creationId="{BD38FC72-FB85-E8BC-2E81-48FFDEA9979B}"/>
          </ac:picMkLst>
        </pc:picChg>
      </pc:sldChg>
      <pc:sldChg chg="modSp mod">
        <pc:chgData name="Sorav Sharma" userId="a9c95cd27dfb1dac" providerId="LiveId" clId="{EB0ABD15-63F2-4C5C-B923-881375F9EF8F}" dt="2022-06-16T09:00:48.156" v="2496" actId="20577"/>
        <pc:sldMkLst>
          <pc:docMk/>
          <pc:sldMk cId="1873316748" sldId="312"/>
        </pc:sldMkLst>
        <pc:spChg chg="mod">
          <ac:chgData name="Sorav Sharma" userId="a9c95cd27dfb1dac" providerId="LiveId" clId="{EB0ABD15-63F2-4C5C-B923-881375F9EF8F}" dt="2022-06-16T09:00:48.156" v="2496" actId="20577"/>
          <ac:spMkLst>
            <pc:docMk/>
            <pc:sldMk cId="1873316748" sldId="312"/>
            <ac:spMk id="3" creationId="{3CD44F17-7EAE-CF22-4F3F-AEF9E56C01D5}"/>
          </ac:spMkLst>
        </pc:spChg>
        <pc:picChg chg="mod">
          <ac:chgData name="Sorav Sharma" userId="a9c95cd27dfb1dac" providerId="LiveId" clId="{EB0ABD15-63F2-4C5C-B923-881375F9EF8F}" dt="2022-06-15T14:37:22.357" v="1153" actId="108"/>
          <ac:picMkLst>
            <pc:docMk/>
            <pc:sldMk cId="1873316748" sldId="312"/>
            <ac:picMk id="4" creationId="{623ACBE1-3D7D-2FFE-F8BB-093CADE28267}"/>
          </ac:picMkLst>
        </pc:picChg>
        <pc:picChg chg="mod">
          <ac:chgData name="Sorav Sharma" userId="a9c95cd27dfb1dac" providerId="LiveId" clId="{EB0ABD15-63F2-4C5C-B923-881375F9EF8F}" dt="2022-06-15T14:37:22.357" v="1153" actId="108"/>
          <ac:picMkLst>
            <pc:docMk/>
            <pc:sldMk cId="1873316748" sldId="312"/>
            <ac:picMk id="5" creationId="{4F7F422D-3560-54AD-F2A9-151F472B9381}"/>
          </ac:picMkLst>
        </pc:picChg>
      </pc:sldChg>
      <pc:sldChg chg="addSp delSp modSp mod">
        <pc:chgData name="Sorav Sharma" userId="a9c95cd27dfb1dac" providerId="LiveId" clId="{EB0ABD15-63F2-4C5C-B923-881375F9EF8F}" dt="2022-06-15T16:29:33.553" v="2237"/>
        <pc:sldMkLst>
          <pc:docMk/>
          <pc:sldMk cId="3992165037" sldId="313"/>
        </pc:sldMkLst>
        <pc:spChg chg="mod">
          <ac:chgData name="Sorav Sharma" userId="a9c95cd27dfb1dac" providerId="LiveId" clId="{EB0ABD15-63F2-4C5C-B923-881375F9EF8F}" dt="2022-06-15T13:59:53.052" v="657" actId="1076"/>
          <ac:spMkLst>
            <pc:docMk/>
            <pc:sldMk cId="3992165037" sldId="313"/>
            <ac:spMk id="2" creationId="{1935E63B-0EAF-600A-B0F1-52AF1723A8DB}"/>
          </ac:spMkLst>
        </pc:spChg>
        <pc:spChg chg="mod">
          <ac:chgData name="Sorav Sharma" userId="a9c95cd27dfb1dac" providerId="LiveId" clId="{EB0ABD15-63F2-4C5C-B923-881375F9EF8F}" dt="2022-06-15T13:59:01.554" v="649" actId="1076"/>
          <ac:spMkLst>
            <pc:docMk/>
            <pc:sldMk cId="3992165037" sldId="313"/>
            <ac:spMk id="3" creationId="{3CD44F17-7EAE-CF22-4F3F-AEF9E56C01D5}"/>
          </ac:spMkLst>
        </pc:spChg>
        <pc:picChg chg="del mod">
          <ac:chgData name="Sorav Sharma" userId="a9c95cd27dfb1dac" providerId="LiveId" clId="{EB0ABD15-63F2-4C5C-B923-881375F9EF8F}" dt="2022-06-15T13:59:14.533" v="654" actId="478"/>
          <ac:picMkLst>
            <pc:docMk/>
            <pc:sldMk cId="3992165037" sldId="313"/>
            <ac:picMk id="4" creationId="{59AD263D-C7A8-34C4-A824-E4F0FD057CE6}"/>
          </ac:picMkLst>
        </pc:picChg>
        <pc:picChg chg="mod">
          <ac:chgData name="Sorav Sharma" userId="a9c95cd27dfb1dac" providerId="LiveId" clId="{EB0ABD15-63F2-4C5C-B923-881375F9EF8F}" dt="2022-06-15T14:37:24.721" v="1154" actId="108"/>
          <ac:picMkLst>
            <pc:docMk/>
            <pc:sldMk cId="3992165037" sldId="313"/>
            <ac:picMk id="5" creationId="{96224328-FE93-8861-C537-806BBAEBB3AA}"/>
          </ac:picMkLst>
        </pc:picChg>
        <pc:picChg chg="add mod">
          <ac:chgData name="Sorav Sharma" userId="a9c95cd27dfb1dac" providerId="LiveId" clId="{EB0ABD15-63F2-4C5C-B923-881375F9EF8F}" dt="2022-06-15T14:37:24.721" v="1154" actId="108"/>
          <ac:picMkLst>
            <pc:docMk/>
            <pc:sldMk cId="3992165037" sldId="313"/>
            <ac:picMk id="7" creationId="{ED7951BB-BEFC-9EDA-D51F-0976FA587805}"/>
          </ac:picMkLst>
        </pc:picChg>
        <pc:picChg chg="add mod">
          <ac:chgData name="Sorav Sharma" userId="a9c95cd27dfb1dac" providerId="LiveId" clId="{EB0ABD15-63F2-4C5C-B923-881375F9EF8F}" dt="2022-06-15T16:29:33.553" v="2237"/>
          <ac:picMkLst>
            <pc:docMk/>
            <pc:sldMk cId="3992165037" sldId="313"/>
            <ac:picMk id="8" creationId="{4C4CF100-6E7A-A5B4-3F07-5E1EBF6237B7}"/>
          </ac:picMkLst>
        </pc:picChg>
        <pc:picChg chg="add mod">
          <ac:chgData name="Sorav Sharma" userId="a9c95cd27dfb1dac" providerId="LiveId" clId="{EB0ABD15-63F2-4C5C-B923-881375F9EF8F}" dt="2022-06-15T14:37:24.721" v="1154" actId="108"/>
          <ac:picMkLst>
            <pc:docMk/>
            <pc:sldMk cId="3992165037" sldId="313"/>
            <ac:picMk id="9" creationId="{44B1D4BB-6B11-F497-8799-96862508F927}"/>
          </ac:picMkLst>
        </pc:picChg>
      </pc:sldChg>
      <pc:sldChg chg="addSp modSp mod">
        <pc:chgData name="Sorav Sharma" userId="a9c95cd27dfb1dac" providerId="LiveId" clId="{EB0ABD15-63F2-4C5C-B923-881375F9EF8F}" dt="2022-06-15T16:29:36.523" v="2238"/>
        <pc:sldMkLst>
          <pc:docMk/>
          <pc:sldMk cId="3342290703" sldId="314"/>
        </pc:sldMkLst>
        <pc:spChg chg="mod">
          <ac:chgData name="Sorav Sharma" userId="a9c95cd27dfb1dac" providerId="LiveId" clId="{EB0ABD15-63F2-4C5C-B923-881375F9EF8F}" dt="2022-06-15T14:00:56.842" v="670" actId="1076"/>
          <ac:spMkLst>
            <pc:docMk/>
            <pc:sldMk cId="3342290703" sldId="314"/>
            <ac:spMk id="3" creationId="{3CD44F17-7EAE-CF22-4F3F-AEF9E56C01D5}"/>
          </ac:spMkLst>
        </pc:spChg>
        <pc:picChg chg="mod">
          <ac:chgData name="Sorav Sharma" userId="a9c95cd27dfb1dac" providerId="LiveId" clId="{EB0ABD15-63F2-4C5C-B923-881375F9EF8F}" dt="2022-06-15T14:37:28.850" v="1155" actId="108"/>
          <ac:picMkLst>
            <pc:docMk/>
            <pc:sldMk cId="3342290703" sldId="314"/>
            <ac:picMk id="4" creationId="{EA0BB86D-3589-4B29-FE7F-E59D82121D9B}"/>
          </ac:picMkLst>
        </pc:picChg>
        <pc:picChg chg="mod">
          <ac:chgData name="Sorav Sharma" userId="a9c95cd27dfb1dac" providerId="LiveId" clId="{EB0ABD15-63F2-4C5C-B923-881375F9EF8F}" dt="2022-06-15T14:37:28.850" v="1155" actId="108"/>
          <ac:picMkLst>
            <pc:docMk/>
            <pc:sldMk cId="3342290703" sldId="314"/>
            <ac:picMk id="5" creationId="{7A9B9497-5F22-3E53-CE90-69BA9F9C233F}"/>
          </ac:picMkLst>
        </pc:picChg>
        <pc:picChg chg="add mod">
          <ac:chgData name="Sorav Sharma" userId="a9c95cd27dfb1dac" providerId="LiveId" clId="{EB0ABD15-63F2-4C5C-B923-881375F9EF8F}" dt="2022-06-15T16:29:36.523" v="2238"/>
          <ac:picMkLst>
            <pc:docMk/>
            <pc:sldMk cId="3342290703" sldId="314"/>
            <ac:picMk id="6" creationId="{A51D4A30-E73D-6277-7CF2-8C9934D4B204}"/>
          </ac:picMkLst>
        </pc:picChg>
      </pc:sldChg>
      <pc:sldChg chg="addSp modSp mod">
        <pc:chgData name="Sorav Sharma" userId="a9c95cd27dfb1dac" providerId="LiveId" clId="{EB0ABD15-63F2-4C5C-B923-881375F9EF8F}" dt="2022-06-15T16:29:37.297" v="2239"/>
        <pc:sldMkLst>
          <pc:docMk/>
          <pc:sldMk cId="396923571" sldId="315"/>
        </pc:sldMkLst>
        <pc:spChg chg="mod">
          <ac:chgData name="Sorav Sharma" userId="a9c95cd27dfb1dac" providerId="LiveId" clId="{EB0ABD15-63F2-4C5C-B923-881375F9EF8F}" dt="2022-06-15T14:01:08.622" v="674" actId="1076"/>
          <ac:spMkLst>
            <pc:docMk/>
            <pc:sldMk cId="396923571" sldId="315"/>
            <ac:spMk id="2" creationId="{1935E63B-0EAF-600A-B0F1-52AF1723A8DB}"/>
          </ac:spMkLst>
        </pc:spChg>
        <pc:picChg chg="mod">
          <ac:chgData name="Sorav Sharma" userId="a9c95cd27dfb1dac" providerId="LiveId" clId="{EB0ABD15-63F2-4C5C-B923-881375F9EF8F}" dt="2022-06-15T14:37:31.670" v="1156" actId="108"/>
          <ac:picMkLst>
            <pc:docMk/>
            <pc:sldMk cId="396923571" sldId="315"/>
            <ac:picMk id="4" creationId="{2D999D78-0B25-BD81-290A-15FE30A70425}"/>
          </ac:picMkLst>
        </pc:picChg>
        <pc:picChg chg="mod">
          <ac:chgData name="Sorav Sharma" userId="a9c95cd27dfb1dac" providerId="LiveId" clId="{EB0ABD15-63F2-4C5C-B923-881375F9EF8F}" dt="2022-06-15T14:37:31.670" v="1156" actId="108"/>
          <ac:picMkLst>
            <pc:docMk/>
            <pc:sldMk cId="396923571" sldId="315"/>
            <ac:picMk id="5" creationId="{3A73E72D-1C90-D444-6B64-DCCACAEC4C03}"/>
          </ac:picMkLst>
        </pc:picChg>
        <pc:picChg chg="add mod">
          <ac:chgData name="Sorav Sharma" userId="a9c95cd27dfb1dac" providerId="LiveId" clId="{EB0ABD15-63F2-4C5C-B923-881375F9EF8F}" dt="2022-06-15T16:29:37.297" v="2239"/>
          <ac:picMkLst>
            <pc:docMk/>
            <pc:sldMk cId="396923571" sldId="315"/>
            <ac:picMk id="6" creationId="{F65F68FB-A2F2-B2D1-07E6-6C487BDC6419}"/>
          </ac:picMkLst>
        </pc:picChg>
      </pc:sldChg>
      <pc:sldChg chg="addSp delSp modSp mod">
        <pc:chgData name="Sorav Sharma" userId="a9c95cd27dfb1dac" providerId="LiveId" clId="{EB0ABD15-63F2-4C5C-B923-881375F9EF8F}" dt="2022-06-15T16:29:38.416" v="2240"/>
        <pc:sldMkLst>
          <pc:docMk/>
          <pc:sldMk cId="2268347113" sldId="316"/>
        </pc:sldMkLst>
        <pc:spChg chg="mod">
          <ac:chgData name="Sorav Sharma" userId="a9c95cd27dfb1dac" providerId="LiveId" clId="{EB0ABD15-63F2-4C5C-B923-881375F9EF8F}" dt="2022-06-15T14:03:40.324" v="700" actId="1076"/>
          <ac:spMkLst>
            <pc:docMk/>
            <pc:sldMk cId="2268347113" sldId="316"/>
            <ac:spMk id="2" creationId="{1935E63B-0EAF-600A-B0F1-52AF1723A8DB}"/>
          </ac:spMkLst>
        </pc:spChg>
        <pc:spChg chg="del mod">
          <ac:chgData name="Sorav Sharma" userId="a9c95cd27dfb1dac" providerId="LiveId" clId="{EB0ABD15-63F2-4C5C-B923-881375F9EF8F}" dt="2022-06-15T14:03:30.640" v="697" actId="478"/>
          <ac:spMkLst>
            <pc:docMk/>
            <pc:sldMk cId="2268347113" sldId="316"/>
            <ac:spMk id="3" creationId="{3CD44F17-7EAE-CF22-4F3F-AEF9E56C01D5}"/>
          </ac:spMkLst>
        </pc:spChg>
        <pc:spChg chg="add del mod">
          <ac:chgData name="Sorav Sharma" userId="a9c95cd27dfb1dac" providerId="LiveId" clId="{EB0ABD15-63F2-4C5C-B923-881375F9EF8F}" dt="2022-06-15T14:03:33.163" v="698" actId="478"/>
          <ac:spMkLst>
            <pc:docMk/>
            <pc:sldMk cId="2268347113" sldId="316"/>
            <ac:spMk id="7" creationId="{B1B809EE-0358-AD85-6BE3-853EA012EFA5}"/>
          </ac:spMkLst>
        </pc:spChg>
        <pc:picChg chg="mod">
          <ac:chgData name="Sorav Sharma" userId="a9c95cd27dfb1dac" providerId="LiveId" clId="{EB0ABD15-63F2-4C5C-B923-881375F9EF8F}" dt="2022-06-15T14:37:33.314" v="1157" actId="108"/>
          <ac:picMkLst>
            <pc:docMk/>
            <pc:sldMk cId="2268347113" sldId="316"/>
            <ac:picMk id="4" creationId="{5509E1A8-90E5-C386-B357-0CE4DD7B6A2D}"/>
          </ac:picMkLst>
        </pc:picChg>
        <pc:picChg chg="add mod">
          <ac:chgData name="Sorav Sharma" userId="a9c95cd27dfb1dac" providerId="LiveId" clId="{EB0ABD15-63F2-4C5C-B923-881375F9EF8F}" dt="2022-06-15T16:29:38.416" v="2240"/>
          <ac:picMkLst>
            <pc:docMk/>
            <pc:sldMk cId="2268347113" sldId="316"/>
            <ac:picMk id="5" creationId="{303CC371-B42A-9269-A1A8-0D35080996F0}"/>
          </ac:picMkLst>
        </pc:picChg>
        <pc:picChg chg="del mod">
          <ac:chgData name="Sorav Sharma" userId="a9c95cd27dfb1dac" providerId="LiveId" clId="{EB0ABD15-63F2-4C5C-B923-881375F9EF8F}" dt="2022-06-15T14:02:00.672" v="686" actId="21"/>
          <ac:picMkLst>
            <pc:docMk/>
            <pc:sldMk cId="2268347113" sldId="316"/>
            <ac:picMk id="5" creationId="{A7F722AB-098C-DA34-93B5-878F03DF0366}"/>
          </ac:picMkLst>
        </pc:picChg>
      </pc:sldChg>
      <pc:sldChg chg="addSp delSp modSp mod ord delDesignElem">
        <pc:chgData name="Sorav Sharma" userId="a9c95cd27dfb1dac" providerId="LiveId" clId="{EB0ABD15-63F2-4C5C-B923-881375F9EF8F}" dt="2022-06-15T16:33:38.497" v="2258"/>
        <pc:sldMkLst>
          <pc:docMk/>
          <pc:sldMk cId="1861367245" sldId="317"/>
        </pc:sldMkLst>
        <pc:spChg chg="del">
          <ac:chgData name="Sorav Sharma" userId="a9c95cd27dfb1dac" providerId="LiveId" clId="{EB0ABD15-63F2-4C5C-B923-881375F9EF8F}" dt="2022-06-15T14:04:18.964" v="703" actId="478"/>
          <ac:spMkLst>
            <pc:docMk/>
            <pc:sldMk cId="1861367245" sldId="317"/>
            <ac:spMk id="2" creationId="{875D8C87-CB7B-2992-26C1-59BEEAC48D2D}"/>
          </ac:spMkLst>
        </pc:spChg>
        <pc:spChg chg="add del">
          <ac:chgData name="Sorav Sharma" userId="a9c95cd27dfb1dac" providerId="LiveId" clId="{EB0ABD15-63F2-4C5C-B923-881375F9EF8F}" dt="2022-06-15T14:57:06.461" v="1324"/>
          <ac:spMkLst>
            <pc:docMk/>
            <pc:sldMk cId="1861367245" sldId="317"/>
            <ac:spMk id="19" creationId="{1EA5387D-64D8-4D6C-B109-FF4E81DF609A}"/>
          </ac:spMkLst>
        </pc:spChg>
        <pc:graphicFrameChg chg="mod">
          <ac:chgData name="Sorav Sharma" userId="a9c95cd27dfb1dac" providerId="LiveId" clId="{EB0ABD15-63F2-4C5C-B923-881375F9EF8F}" dt="2022-06-15T14:08:34.638" v="759" actId="1076"/>
          <ac:graphicFrameMkLst>
            <pc:docMk/>
            <pc:sldMk cId="1861367245" sldId="317"/>
            <ac:graphicFrameMk id="4" creationId="{1A81D43C-28B5-3B92-57C1-0415D4612FCF}"/>
          </ac:graphicFrameMkLst>
        </pc:graphicFrameChg>
        <pc:picChg chg="add mod">
          <ac:chgData name="Sorav Sharma" userId="a9c95cd27dfb1dac" providerId="LiveId" clId="{EB0ABD15-63F2-4C5C-B923-881375F9EF8F}" dt="2022-06-15T14:08:40.314" v="762" actId="1076"/>
          <ac:picMkLst>
            <pc:docMk/>
            <pc:sldMk cId="1861367245" sldId="317"/>
            <ac:picMk id="5" creationId="{84CFA685-0B1C-C587-4E3D-F7BBBBC110F3}"/>
          </ac:picMkLst>
        </pc:picChg>
        <pc:picChg chg="add mod">
          <ac:chgData name="Sorav Sharma" userId="a9c95cd27dfb1dac" providerId="LiveId" clId="{EB0ABD15-63F2-4C5C-B923-881375F9EF8F}" dt="2022-06-15T16:29:44.378" v="2243"/>
          <ac:picMkLst>
            <pc:docMk/>
            <pc:sldMk cId="1861367245" sldId="317"/>
            <ac:picMk id="6" creationId="{A6D12BC9-7A97-EC36-2ADE-94771E32A818}"/>
          </ac:picMkLst>
        </pc:picChg>
      </pc:sldChg>
      <pc:sldChg chg="addSp delSp modSp mod ord">
        <pc:chgData name="Sorav Sharma" userId="a9c95cd27dfb1dac" providerId="LiveId" clId="{EB0ABD15-63F2-4C5C-B923-881375F9EF8F}" dt="2022-06-15T16:33:38.497" v="2258"/>
        <pc:sldMkLst>
          <pc:docMk/>
          <pc:sldMk cId="3058326075" sldId="318"/>
        </pc:sldMkLst>
        <pc:spChg chg="del">
          <ac:chgData name="Sorav Sharma" userId="a9c95cd27dfb1dac" providerId="LiveId" clId="{EB0ABD15-63F2-4C5C-B923-881375F9EF8F}" dt="2022-06-15T14:04:52.691" v="707" actId="12084"/>
          <ac:spMkLst>
            <pc:docMk/>
            <pc:sldMk cId="3058326075" sldId="318"/>
            <ac:spMk id="2" creationId="{2EB78493-8F58-D5CE-5A30-5855E94C0531}"/>
          </ac:spMkLst>
        </pc:spChg>
        <pc:spChg chg="mod">
          <ac:chgData name="Sorav Sharma" userId="a9c95cd27dfb1dac" providerId="LiveId" clId="{EB0ABD15-63F2-4C5C-B923-881375F9EF8F}" dt="2022-06-15T14:57:06.461" v="1324"/>
          <ac:spMkLst>
            <pc:docMk/>
            <pc:sldMk cId="3058326075" sldId="318"/>
            <ac:spMk id="3" creationId="{68A60111-71E7-79E8-5043-72C984C5AB5F}"/>
          </ac:spMkLst>
        </pc:spChg>
        <pc:spChg chg="mod">
          <ac:chgData name="Sorav Sharma" userId="a9c95cd27dfb1dac" providerId="LiveId" clId="{EB0ABD15-63F2-4C5C-B923-881375F9EF8F}" dt="2022-06-15T14:57:06.461" v="1324"/>
          <ac:spMkLst>
            <pc:docMk/>
            <pc:sldMk cId="3058326075" sldId="318"/>
            <ac:spMk id="4" creationId="{1C7E5DE4-09BD-1234-7EEA-1A4E0AE35F2C}"/>
          </ac:spMkLst>
        </pc:spChg>
        <pc:spChg chg="mod">
          <ac:chgData name="Sorav Sharma" userId="a9c95cd27dfb1dac" providerId="LiveId" clId="{EB0ABD15-63F2-4C5C-B923-881375F9EF8F}" dt="2022-06-15T14:57:06.461" v="1324"/>
          <ac:spMkLst>
            <pc:docMk/>
            <pc:sldMk cId="3058326075" sldId="318"/>
            <ac:spMk id="5" creationId="{0758F374-EA07-78E3-6072-14AEF7E82D69}"/>
          </ac:spMkLst>
        </pc:spChg>
        <pc:spChg chg="del">
          <ac:chgData name="Sorav Sharma" userId="a9c95cd27dfb1dac" providerId="LiveId" clId="{EB0ABD15-63F2-4C5C-B923-881375F9EF8F}" dt="2022-06-15T14:04:31.819" v="706" actId="478"/>
          <ac:spMkLst>
            <pc:docMk/>
            <pc:sldMk cId="3058326075" sldId="318"/>
            <ac:spMk id="6" creationId="{30CD654F-8285-F29C-B36A-5B1EAD008FB6}"/>
          </ac:spMkLst>
        </pc:spChg>
        <pc:spChg chg="del">
          <ac:chgData name="Sorav Sharma" userId="a9c95cd27dfb1dac" providerId="LiveId" clId="{EB0ABD15-63F2-4C5C-B923-881375F9EF8F}" dt="2022-06-15T14:04:27.097" v="704" actId="478"/>
          <ac:spMkLst>
            <pc:docMk/>
            <pc:sldMk cId="3058326075" sldId="318"/>
            <ac:spMk id="7" creationId="{99122710-38C6-0F25-0607-994D92D9CABD}"/>
          </ac:spMkLst>
        </pc:spChg>
        <pc:spChg chg="del">
          <ac:chgData name="Sorav Sharma" userId="a9c95cd27dfb1dac" providerId="LiveId" clId="{EB0ABD15-63F2-4C5C-B923-881375F9EF8F}" dt="2022-06-15T14:04:30.253" v="705" actId="478"/>
          <ac:spMkLst>
            <pc:docMk/>
            <pc:sldMk cId="3058326075" sldId="318"/>
            <ac:spMk id="8" creationId="{FC73745C-F160-2814-3C8D-116860FF3275}"/>
          </ac:spMkLst>
        </pc:spChg>
        <pc:graphicFrameChg chg="add mod">
          <ac:chgData name="Sorav Sharma" userId="a9c95cd27dfb1dac" providerId="LiveId" clId="{EB0ABD15-63F2-4C5C-B923-881375F9EF8F}" dt="2022-06-15T14:05:21.404" v="712"/>
          <ac:graphicFrameMkLst>
            <pc:docMk/>
            <pc:sldMk cId="3058326075" sldId="318"/>
            <ac:graphicFrameMk id="13" creationId="{F413358C-26ED-98F9-60C2-7C07EA318CC7}"/>
          </ac:graphicFrameMkLst>
        </pc:graphicFrameChg>
        <pc:picChg chg="mod">
          <ac:chgData name="Sorav Sharma" userId="a9c95cd27dfb1dac" providerId="LiveId" clId="{EB0ABD15-63F2-4C5C-B923-881375F9EF8F}" dt="2022-06-15T14:37:37.883" v="1159" actId="108"/>
          <ac:picMkLst>
            <pc:docMk/>
            <pc:sldMk cId="3058326075" sldId="318"/>
            <ac:picMk id="9" creationId="{C77A6BB6-B9FE-5354-0797-05E8F45C46BF}"/>
          </ac:picMkLst>
        </pc:picChg>
        <pc:picChg chg="mod">
          <ac:chgData name="Sorav Sharma" userId="a9c95cd27dfb1dac" providerId="LiveId" clId="{EB0ABD15-63F2-4C5C-B923-881375F9EF8F}" dt="2022-06-15T14:37:37.883" v="1159" actId="108"/>
          <ac:picMkLst>
            <pc:docMk/>
            <pc:sldMk cId="3058326075" sldId="318"/>
            <ac:picMk id="10" creationId="{52219F36-3D8A-76C7-732D-D0330E6FC4D3}"/>
          </ac:picMkLst>
        </pc:picChg>
        <pc:picChg chg="mod">
          <ac:chgData name="Sorav Sharma" userId="a9c95cd27dfb1dac" providerId="LiveId" clId="{EB0ABD15-63F2-4C5C-B923-881375F9EF8F}" dt="2022-06-15T14:37:37.883" v="1159" actId="108"/>
          <ac:picMkLst>
            <pc:docMk/>
            <pc:sldMk cId="3058326075" sldId="318"/>
            <ac:picMk id="11" creationId="{A228DB6E-1DD4-0180-88C1-33517392827F}"/>
          </ac:picMkLst>
        </pc:picChg>
        <pc:picChg chg="add mod">
          <ac:chgData name="Sorav Sharma" userId="a9c95cd27dfb1dac" providerId="LiveId" clId="{EB0ABD15-63F2-4C5C-B923-881375F9EF8F}" dt="2022-06-15T16:29:47.843" v="2244"/>
          <ac:picMkLst>
            <pc:docMk/>
            <pc:sldMk cId="3058326075" sldId="318"/>
            <ac:picMk id="17" creationId="{E5B73A38-6321-C225-F5ED-FA9196344BC1}"/>
          </ac:picMkLst>
        </pc:picChg>
        <pc:cxnChg chg="add mod">
          <ac:chgData name="Sorav Sharma" userId="a9c95cd27dfb1dac" providerId="LiveId" clId="{EB0ABD15-63F2-4C5C-B923-881375F9EF8F}" dt="2022-06-15T14:07:11.605" v="748" actId="1076"/>
          <ac:cxnSpMkLst>
            <pc:docMk/>
            <pc:sldMk cId="3058326075" sldId="318"/>
            <ac:cxnSpMk id="14" creationId="{0D67B6BC-0239-8AF1-2694-C0274920E164}"/>
          </ac:cxnSpMkLst>
        </pc:cxnChg>
        <pc:cxnChg chg="add mod">
          <ac:chgData name="Sorav Sharma" userId="a9c95cd27dfb1dac" providerId="LiveId" clId="{EB0ABD15-63F2-4C5C-B923-881375F9EF8F}" dt="2022-06-15T14:07:17.102" v="752" actId="14100"/>
          <ac:cxnSpMkLst>
            <pc:docMk/>
            <pc:sldMk cId="3058326075" sldId="318"/>
            <ac:cxnSpMk id="15" creationId="{820035A4-3BA1-A90A-CCE0-84B1EE490C47}"/>
          </ac:cxnSpMkLst>
        </pc:cxnChg>
        <pc:cxnChg chg="add mod">
          <ac:chgData name="Sorav Sharma" userId="a9c95cd27dfb1dac" providerId="LiveId" clId="{EB0ABD15-63F2-4C5C-B923-881375F9EF8F}" dt="2022-06-15T14:07:19.663" v="753" actId="1076"/>
          <ac:cxnSpMkLst>
            <pc:docMk/>
            <pc:sldMk cId="3058326075" sldId="318"/>
            <ac:cxnSpMk id="16" creationId="{314EA5A6-660D-237C-9D4D-E693FB4DBD61}"/>
          </ac:cxnSpMkLst>
        </pc:cxnChg>
      </pc:sldChg>
      <pc:sldChg chg="addSp delSp modSp mod ord">
        <pc:chgData name="Sorav Sharma" userId="a9c95cd27dfb1dac" providerId="LiveId" clId="{EB0ABD15-63F2-4C5C-B923-881375F9EF8F}" dt="2022-06-15T16:33:38.497" v="2258"/>
        <pc:sldMkLst>
          <pc:docMk/>
          <pc:sldMk cId="2403407306" sldId="320"/>
        </pc:sldMkLst>
        <pc:spChg chg="del mod">
          <ac:chgData name="Sorav Sharma" userId="a9c95cd27dfb1dac" providerId="LiveId" clId="{EB0ABD15-63F2-4C5C-B923-881375F9EF8F}" dt="2022-06-15T14:05:33.351" v="714" actId="12084"/>
          <ac:spMkLst>
            <pc:docMk/>
            <pc:sldMk cId="2403407306" sldId="320"/>
            <ac:spMk id="2" creationId="{2EB78493-8F58-D5CE-5A30-5855E94C0531}"/>
          </ac:spMkLst>
        </pc:spChg>
        <pc:spChg chg="mod">
          <ac:chgData name="Sorav Sharma" userId="a9c95cd27dfb1dac" providerId="LiveId" clId="{EB0ABD15-63F2-4C5C-B923-881375F9EF8F}" dt="2022-06-15T14:05:47.180" v="719" actId="1076"/>
          <ac:spMkLst>
            <pc:docMk/>
            <pc:sldMk cId="2403407306" sldId="320"/>
            <ac:spMk id="3" creationId="{68A60111-71E7-79E8-5043-72C984C5AB5F}"/>
          </ac:spMkLst>
        </pc:spChg>
        <pc:spChg chg="mod">
          <ac:chgData name="Sorav Sharma" userId="a9c95cd27dfb1dac" providerId="LiveId" clId="{EB0ABD15-63F2-4C5C-B923-881375F9EF8F}" dt="2022-06-15T14:57:06.461" v="1324"/>
          <ac:spMkLst>
            <pc:docMk/>
            <pc:sldMk cId="2403407306" sldId="320"/>
            <ac:spMk id="4" creationId="{1C7E5DE4-09BD-1234-7EEA-1A4E0AE35F2C}"/>
          </ac:spMkLst>
        </pc:spChg>
        <pc:spChg chg="mod">
          <ac:chgData name="Sorav Sharma" userId="a9c95cd27dfb1dac" providerId="LiveId" clId="{EB0ABD15-63F2-4C5C-B923-881375F9EF8F}" dt="2022-06-15T14:57:06.461" v="1324"/>
          <ac:spMkLst>
            <pc:docMk/>
            <pc:sldMk cId="2403407306" sldId="320"/>
            <ac:spMk id="5" creationId="{0758F374-EA07-78E3-6072-14AEF7E82D69}"/>
          </ac:spMkLst>
        </pc:spChg>
        <pc:spChg chg="del">
          <ac:chgData name="Sorav Sharma" userId="a9c95cd27dfb1dac" providerId="LiveId" clId="{EB0ABD15-63F2-4C5C-B923-881375F9EF8F}" dt="2022-06-15T14:05:41.760" v="717" actId="478"/>
          <ac:spMkLst>
            <pc:docMk/>
            <pc:sldMk cId="2403407306" sldId="320"/>
            <ac:spMk id="6" creationId="{30CD654F-8285-F29C-B36A-5B1EAD008FB6}"/>
          </ac:spMkLst>
        </pc:spChg>
        <pc:spChg chg="del">
          <ac:chgData name="Sorav Sharma" userId="a9c95cd27dfb1dac" providerId="LiveId" clId="{EB0ABD15-63F2-4C5C-B923-881375F9EF8F}" dt="2022-06-15T14:05:40.059" v="716" actId="478"/>
          <ac:spMkLst>
            <pc:docMk/>
            <pc:sldMk cId="2403407306" sldId="320"/>
            <ac:spMk id="7" creationId="{99122710-38C6-0F25-0607-994D92D9CABD}"/>
          </ac:spMkLst>
        </pc:spChg>
        <pc:spChg chg="del">
          <ac:chgData name="Sorav Sharma" userId="a9c95cd27dfb1dac" providerId="LiveId" clId="{EB0ABD15-63F2-4C5C-B923-881375F9EF8F}" dt="2022-06-15T14:05:38.190" v="715" actId="478"/>
          <ac:spMkLst>
            <pc:docMk/>
            <pc:sldMk cId="2403407306" sldId="320"/>
            <ac:spMk id="8" creationId="{FC73745C-F160-2814-3C8D-116860FF3275}"/>
          </ac:spMkLst>
        </pc:spChg>
        <pc:graphicFrameChg chg="add mod">
          <ac:chgData name="Sorav Sharma" userId="a9c95cd27dfb1dac" providerId="LiveId" clId="{EB0ABD15-63F2-4C5C-B923-881375F9EF8F}" dt="2022-06-15T14:05:33.351" v="714" actId="12084"/>
          <ac:graphicFrameMkLst>
            <pc:docMk/>
            <pc:sldMk cId="2403407306" sldId="320"/>
            <ac:graphicFrameMk id="9" creationId="{19453845-35EF-CCF5-F7A0-17711813E478}"/>
          </ac:graphicFrameMkLst>
        </pc:graphicFrameChg>
        <pc:picChg chg="mod">
          <ac:chgData name="Sorav Sharma" userId="a9c95cd27dfb1dac" providerId="LiveId" clId="{EB0ABD15-63F2-4C5C-B923-881375F9EF8F}" dt="2022-06-15T14:37:40.304" v="1160" actId="108"/>
          <ac:picMkLst>
            <pc:docMk/>
            <pc:sldMk cId="2403407306" sldId="320"/>
            <ac:picMk id="10" creationId="{E3C2903D-CC1B-79D8-9870-D9BAA0C6AFF4}"/>
          </ac:picMkLst>
        </pc:picChg>
        <pc:picChg chg="mod">
          <ac:chgData name="Sorav Sharma" userId="a9c95cd27dfb1dac" providerId="LiveId" clId="{EB0ABD15-63F2-4C5C-B923-881375F9EF8F}" dt="2022-06-15T14:37:40.304" v="1160" actId="108"/>
          <ac:picMkLst>
            <pc:docMk/>
            <pc:sldMk cId="2403407306" sldId="320"/>
            <ac:picMk id="11" creationId="{9EAAD775-C488-294D-0250-F05C9E59E723}"/>
          </ac:picMkLst>
        </pc:picChg>
        <pc:picChg chg="mod">
          <ac:chgData name="Sorav Sharma" userId="a9c95cd27dfb1dac" providerId="LiveId" clId="{EB0ABD15-63F2-4C5C-B923-881375F9EF8F}" dt="2022-06-15T14:37:40.304" v="1160" actId="108"/>
          <ac:picMkLst>
            <pc:docMk/>
            <pc:sldMk cId="2403407306" sldId="320"/>
            <ac:picMk id="12" creationId="{0105C8D9-8E05-5F1A-1021-256920423BA5}"/>
          </ac:picMkLst>
        </pc:picChg>
        <pc:picChg chg="add mod">
          <ac:chgData name="Sorav Sharma" userId="a9c95cd27dfb1dac" providerId="LiveId" clId="{EB0ABD15-63F2-4C5C-B923-881375F9EF8F}" dt="2022-06-15T16:29:48.959" v="2245"/>
          <ac:picMkLst>
            <pc:docMk/>
            <pc:sldMk cId="2403407306" sldId="320"/>
            <ac:picMk id="14" creationId="{C28A9052-4D2F-A134-5EE0-10B6EA18C594}"/>
          </ac:picMkLst>
        </pc:picChg>
        <pc:cxnChg chg="add mod">
          <ac:chgData name="Sorav Sharma" userId="a9c95cd27dfb1dac" providerId="LiveId" clId="{EB0ABD15-63F2-4C5C-B923-881375F9EF8F}" dt="2022-06-15T14:06:22.053" v="726" actId="1582"/>
          <ac:cxnSpMkLst>
            <pc:docMk/>
            <pc:sldMk cId="2403407306" sldId="320"/>
            <ac:cxnSpMk id="15" creationId="{A1947F12-09CA-194F-75E6-D72958DF44B6}"/>
          </ac:cxnSpMkLst>
        </pc:cxnChg>
        <pc:cxnChg chg="add mod">
          <ac:chgData name="Sorav Sharma" userId="a9c95cd27dfb1dac" providerId="LiveId" clId="{EB0ABD15-63F2-4C5C-B923-881375F9EF8F}" dt="2022-06-15T14:06:39.040" v="733" actId="1076"/>
          <ac:cxnSpMkLst>
            <pc:docMk/>
            <pc:sldMk cId="2403407306" sldId="320"/>
            <ac:cxnSpMk id="16" creationId="{004FC8D0-3EB1-2D46-8917-05F652A18CDD}"/>
          </ac:cxnSpMkLst>
        </pc:cxnChg>
        <pc:cxnChg chg="add mod">
          <ac:chgData name="Sorav Sharma" userId="a9c95cd27dfb1dac" providerId="LiveId" clId="{EB0ABD15-63F2-4C5C-B923-881375F9EF8F}" dt="2022-06-15T14:06:30.370" v="730" actId="14100"/>
          <ac:cxnSpMkLst>
            <pc:docMk/>
            <pc:sldMk cId="2403407306" sldId="320"/>
            <ac:cxnSpMk id="17" creationId="{41FD2B94-A490-1C4D-2EE7-0F29E21F6643}"/>
          </ac:cxnSpMkLst>
        </pc:cxnChg>
      </pc:sldChg>
      <pc:sldChg chg="addSp delSp modSp new mod">
        <pc:chgData name="Sorav Sharma" userId="a9c95cd27dfb1dac" providerId="LiveId" clId="{EB0ABD15-63F2-4C5C-B923-881375F9EF8F}" dt="2022-06-15T16:29:42.733" v="2242"/>
        <pc:sldMkLst>
          <pc:docMk/>
          <pc:sldMk cId="1060768646" sldId="321"/>
        </pc:sldMkLst>
        <pc:spChg chg="mod">
          <ac:chgData name="Sorav Sharma" userId="a9c95cd27dfb1dac" providerId="LiveId" clId="{EB0ABD15-63F2-4C5C-B923-881375F9EF8F}" dt="2022-06-15T14:01:55.300" v="684" actId="1076"/>
          <ac:spMkLst>
            <pc:docMk/>
            <pc:sldMk cId="1060768646" sldId="321"/>
            <ac:spMk id="2" creationId="{9ADAB16E-2A1C-92B7-08CD-B2D509596FFC}"/>
          </ac:spMkLst>
        </pc:spChg>
        <pc:spChg chg="del">
          <ac:chgData name="Sorav Sharma" userId="a9c95cd27dfb1dac" providerId="LiveId" clId="{EB0ABD15-63F2-4C5C-B923-881375F9EF8F}" dt="2022-06-15T14:01:57.570" v="685" actId="478"/>
          <ac:spMkLst>
            <pc:docMk/>
            <pc:sldMk cId="1060768646" sldId="321"/>
            <ac:spMk id="3" creationId="{C590B70F-DAB9-003F-EAC3-A15E27F614DA}"/>
          </ac:spMkLst>
        </pc:spChg>
        <pc:picChg chg="add mod">
          <ac:chgData name="Sorav Sharma" userId="a9c95cd27dfb1dac" providerId="LiveId" clId="{EB0ABD15-63F2-4C5C-B923-881375F9EF8F}" dt="2022-06-15T14:37:35.403" v="1158" actId="108"/>
          <ac:picMkLst>
            <pc:docMk/>
            <pc:sldMk cId="1060768646" sldId="321"/>
            <ac:picMk id="4" creationId="{29A3C08A-A898-5977-277C-0C858680F9D1}"/>
          </ac:picMkLst>
        </pc:picChg>
        <pc:picChg chg="add del mod">
          <ac:chgData name="Sorav Sharma" userId="a9c95cd27dfb1dac" providerId="LiveId" clId="{EB0ABD15-63F2-4C5C-B923-881375F9EF8F}" dt="2022-06-15T16:29:42.733" v="2242"/>
          <ac:picMkLst>
            <pc:docMk/>
            <pc:sldMk cId="1060768646" sldId="321"/>
            <ac:picMk id="5" creationId="{F09C4222-8FEA-E800-18D0-13AB5C6BEEEA}"/>
          </ac:picMkLst>
        </pc:picChg>
        <pc:picChg chg="add mod">
          <ac:chgData name="Sorav Sharma" userId="a9c95cd27dfb1dac" providerId="LiveId" clId="{EB0ABD15-63F2-4C5C-B923-881375F9EF8F}" dt="2022-06-15T14:37:35.403" v="1158" actId="108"/>
          <ac:picMkLst>
            <pc:docMk/>
            <pc:sldMk cId="1060768646" sldId="321"/>
            <ac:picMk id="6" creationId="{1A27E4EE-9818-36C0-9D8D-200C4ECA46E9}"/>
          </ac:picMkLst>
        </pc:picChg>
      </pc:sldChg>
      <pc:sldChg chg="addSp delSp modSp new del mod">
        <pc:chgData name="Sorav Sharma" userId="a9c95cd27dfb1dac" providerId="LiveId" clId="{EB0ABD15-63F2-4C5C-B923-881375F9EF8F}" dt="2022-06-15T14:29:46.862" v="1067" actId="47"/>
        <pc:sldMkLst>
          <pc:docMk/>
          <pc:sldMk cId="2776478291" sldId="322"/>
        </pc:sldMkLst>
        <pc:spChg chg="del mod">
          <ac:chgData name="Sorav Sharma" userId="a9c95cd27dfb1dac" providerId="LiveId" clId="{EB0ABD15-63F2-4C5C-B923-881375F9EF8F}" dt="2022-06-15T14:27:52.968" v="1020" actId="478"/>
          <ac:spMkLst>
            <pc:docMk/>
            <pc:sldMk cId="2776478291" sldId="322"/>
            <ac:spMk id="2" creationId="{7186C0BF-A192-902C-AAAF-FC00FD664E77}"/>
          </ac:spMkLst>
        </pc:spChg>
        <pc:spChg chg="del">
          <ac:chgData name="Sorav Sharma" userId="a9c95cd27dfb1dac" providerId="LiveId" clId="{EB0ABD15-63F2-4C5C-B923-881375F9EF8F}" dt="2022-06-15T14:27:55.784" v="1021" actId="478"/>
          <ac:spMkLst>
            <pc:docMk/>
            <pc:sldMk cId="2776478291" sldId="322"/>
            <ac:spMk id="3" creationId="{5CFD2FC3-E856-902F-604E-99198DB488C1}"/>
          </ac:spMkLst>
        </pc:spChg>
        <pc:spChg chg="add del mod">
          <ac:chgData name="Sorav Sharma" userId="a9c95cd27dfb1dac" providerId="LiveId" clId="{EB0ABD15-63F2-4C5C-B923-881375F9EF8F}" dt="2022-06-15T14:28:03.327" v="1025"/>
          <ac:spMkLst>
            <pc:docMk/>
            <pc:sldMk cId="2776478291" sldId="322"/>
            <ac:spMk id="5" creationId="{34B065D4-E67E-99EE-848C-B649932E2ACF}"/>
          </ac:spMkLst>
        </pc:spChg>
        <pc:spChg chg="add del mod">
          <ac:chgData name="Sorav Sharma" userId="a9c95cd27dfb1dac" providerId="LiveId" clId="{EB0ABD15-63F2-4C5C-B923-881375F9EF8F}" dt="2022-06-15T14:28:03.327" v="1025"/>
          <ac:spMkLst>
            <pc:docMk/>
            <pc:sldMk cId="2776478291" sldId="322"/>
            <ac:spMk id="6" creationId="{1570638E-15EA-2FC9-0130-EB0D5FCE6AC5}"/>
          </ac:spMkLst>
        </pc:spChg>
        <pc:spChg chg="add del mod">
          <ac:chgData name="Sorav Sharma" userId="a9c95cd27dfb1dac" providerId="LiveId" clId="{EB0ABD15-63F2-4C5C-B923-881375F9EF8F}" dt="2022-06-15T14:28:03.327" v="1025"/>
          <ac:spMkLst>
            <pc:docMk/>
            <pc:sldMk cId="2776478291" sldId="322"/>
            <ac:spMk id="7" creationId="{2848A24D-B723-C5C0-6BB4-F9D0A737B913}"/>
          </ac:spMkLst>
        </pc:spChg>
        <pc:graphicFrameChg chg="add del mod">
          <ac:chgData name="Sorav Sharma" userId="a9c95cd27dfb1dac" providerId="LiveId" clId="{EB0ABD15-63F2-4C5C-B923-881375F9EF8F}" dt="2022-06-15T14:28:03.327" v="1025"/>
          <ac:graphicFrameMkLst>
            <pc:docMk/>
            <pc:sldMk cId="2776478291" sldId="322"/>
            <ac:graphicFrameMk id="4" creationId="{3297FF6A-F273-8E75-080B-F25ED1894965}"/>
          </ac:graphicFrameMkLst>
        </pc:graphicFrameChg>
      </pc:sldChg>
      <pc:sldChg chg="addSp delSp modSp new add del mod">
        <pc:chgData name="Sorav Sharma" userId="a9c95cd27dfb1dac" providerId="LiveId" clId="{EB0ABD15-63F2-4C5C-B923-881375F9EF8F}" dt="2022-06-15T16:27:19.816" v="2153"/>
        <pc:sldMkLst>
          <pc:docMk/>
          <pc:sldMk cId="3667161339" sldId="322"/>
        </pc:sldMkLst>
        <pc:spChg chg="del">
          <ac:chgData name="Sorav Sharma" userId="a9c95cd27dfb1dac" providerId="LiveId" clId="{EB0ABD15-63F2-4C5C-B923-881375F9EF8F}" dt="2022-06-15T14:42:26.447" v="1201" actId="478"/>
          <ac:spMkLst>
            <pc:docMk/>
            <pc:sldMk cId="3667161339" sldId="322"/>
            <ac:spMk id="2" creationId="{15B4E4E8-7AE8-77C6-456F-D4E025533F12}"/>
          </ac:spMkLst>
        </pc:spChg>
        <pc:spChg chg="add mod">
          <ac:chgData name="Sorav Sharma" userId="a9c95cd27dfb1dac" providerId="LiveId" clId="{EB0ABD15-63F2-4C5C-B923-881375F9EF8F}" dt="2022-06-15T15:21:08.918" v="1382" actId="113"/>
          <ac:spMkLst>
            <pc:docMk/>
            <pc:sldMk cId="3667161339" sldId="322"/>
            <ac:spMk id="2" creationId="{DE27AB21-4661-9C79-1253-7EAC71B21D5C}"/>
          </ac:spMkLst>
        </pc:spChg>
        <pc:spChg chg="del">
          <ac:chgData name="Sorav Sharma" userId="a9c95cd27dfb1dac" providerId="LiveId" clId="{EB0ABD15-63F2-4C5C-B923-881375F9EF8F}" dt="2022-06-15T14:42:24.492" v="1200" actId="478"/>
          <ac:spMkLst>
            <pc:docMk/>
            <pc:sldMk cId="3667161339" sldId="322"/>
            <ac:spMk id="3" creationId="{206E1AF5-9F6B-06E1-FCD2-E31C63F582D3}"/>
          </ac:spMkLst>
        </pc:spChg>
        <pc:grpChg chg="mod">
          <ac:chgData name="Sorav Sharma" userId="a9c95cd27dfb1dac" providerId="LiveId" clId="{EB0ABD15-63F2-4C5C-B923-881375F9EF8F}" dt="2022-06-15T14:40:14.243" v="1184"/>
          <ac:grpSpMkLst>
            <pc:docMk/>
            <pc:sldMk cId="3667161339" sldId="322"/>
            <ac:grpSpMk id="6" creationId="{8E19DE1A-DF6D-EEE0-167E-57BAD1829A22}"/>
          </ac:grpSpMkLst>
        </pc:grpChg>
        <pc:picChg chg="add del mod">
          <ac:chgData name="Sorav Sharma" userId="a9c95cd27dfb1dac" providerId="LiveId" clId="{EB0ABD15-63F2-4C5C-B923-881375F9EF8F}" dt="2022-06-15T16:27:19.816" v="2153"/>
          <ac:picMkLst>
            <pc:docMk/>
            <pc:sldMk cId="3667161339" sldId="322"/>
            <ac:picMk id="4" creationId="{817910F2-1877-0309-D034-C363C4265A18}"/>
          </ac:picMkLst>
        </pc:picChg>
        <pc:picChg chg="add mod">
          <ac:chgData name="Sorav Sharma" userId="a9c95cd27dfb1dac" providerId="LiveId" clId="{EB0ABD15-63F2-4C5C-B923-881375F9EF8F}" dt="2022-06-15T15:20:53.612" v="1366" actId="1076"/>
          <ac:picMkLst>
            <pc:docMk/>
            <pc:sldMk cId="3667161339" sldId="322"/>
            <ac:picMk id="5" creationId="{D0759C8A-A214-FA72-99E0-4343CF7E0181}"/>
          </ac:picMkLst>
        </pc:picChg>
        <pc:inkChg chg="add del mod">
          <ac:chgData name="Sorav Sharma" userId="a9c95cd27dfb1dac" providerId="LiveId" clId="{EB0ABD15-63F2-4C5C-B923-881375F9EF8F}" dt="2022-06-15T14:40:14.587" v="1185" actId="9405"/>
          <ac:inkMkLst>
            <pc:docMk/>
            <pc:sldMk cId="3667161339" sldId="322"/>
            <ac:inkMk id="4" creationId="{3AE094EA-6D41-70A2-9053-2E7F83233149}"/>
          </ac:inkMkLst>
        </pc:inkChg>
        <pc:inkChg chg="add del mod">
          <ac:chgData name="Sorav Sharma" userId="a9c95cd27dfb1dac" providerId="LiveId" clId="{EB0ABD15-63F2-4C5C-B923-881375F9EF8F}" dt="2022-06-15T14:40:14.243" v="1184"/>
          <ac:inkMkLst>
            <pc:docMk/>
            <pc:sldMk cId="3667161339" sldId="322"/>
            <ac:inkMk id="5" creationId="{12F5B2B5-97CD-3BBD-C31B-1BFAB8651C72}"/>
          </ac:inkMkLst>
        </pc:inkChg>
        <pc:inkChg chg="add del">
          <ac:chgData name="Sorav Sharma" userId="a9c95cd27dfb1dac" providerId="LiveId" clId="{EB0ABD15-63F2-4C5C-B923-881375F9EF8F}" dt="2022-06-15T14:40:14.004" v="1182" actId="9405"/>
          <ac:inkMkLst>
            <pc:docMk/>
            <pc:sldMk cId="3667161339" sldId="322"/>
            <ac:inkMk id="7" creationId="{EF9CA88A-549F-20D0-30D7-39A25FDFD7E5}"/>
          </ac:inkMkLst>
        </pc:inkChg>
        <pc:inkChg chg="add del">
          <ac:chgData name="Sorav Sharma" userId="a9c95cd27dfb1dac" providerId="LiveId" clId="{EB0ABD15-63F2-4C5C-B923-881375F9EF8F}" dt="2022-06-15T14:40:13.720" v="1181" actId="9405"/>
          <ac:inkMkLst>
            <pc:docMk/>
            <pc:sldMk cId="3667161339" sldId="322"/>
            <ac:inkMk id="8" creationId="{C09C920D-DFD5-7DBD-C2CA-EB62BC387B32}"/>
          </ac:inkMkLst>
        </pc:inkChg>
        <pc:inkChg chg="add del">
          <ac:chgData name="Sorav Sharma" userId="a9c95cd27dfb1dac" providerId="LiveId" clId="{EB0ABD15-63F2-4C5C-B923-881375F9EF8F}" dt="2022-06-15T14:40:16.594" v="1189" actId="9405"/>
          <ac:inkMkLst>
            <pc:docMk/>
            <pc:sldMk cId="3667161339" sldId="322"/>
            <ac:inkMk id="9" creationId="{2C87B154-952C-6D24-FDE1-D18FD9E82D76}"/>
          </ac:inkMkLst>
        </pc:inkChg>
        <pc:inkChg chg="add del">
          <ac:chgData name="Sorav Sharma" userId="a9c95cd27dfb1dac" providerId="LiveId" clId="{EB0ABD15-63F2-4C5C-B923-881375F9EF8F}" dt="2022-06-15T14:40:16.173" v="1188" actId="9405"/>
          <ac:inkMkLst>
            <pc:docMk/>
            <pc:sldMk cId="3667161339" sldId="322"/>
            <ac:inkMk id="10" creationId="{907DB1B5-3C1D-EC6B-9672-985D4EB00FE9}"/>
          </ac:inkMkLst>
        </pc:inkChg>
        <pc:inkChg chg="add del">
          <ac:chgData name="Sorav Sharma" userId="a9c95cd27dfb1dac" providerId="LiveId" clId="{EB0ABD15-63F2-4C5C-B923-881375F9EF8F}" dt="2022-06-15T14:40:49.138" v="1191" actId="9405"/>
          <ac:inkMkLst>
            <pc:docMk/>
            <pc:sldMk cId="3667161339" sldId="322"/>
            <ac:inkMk id="11" creationId="{0AAB2304-069B-EA8E-36FF-7F905F534743}"/>
          </ac:inkMkLst>
        </pc:inkChg>
        <pc:inkChg chg="add del">
          <ac:chgData name="Sorav Sharma" userId="a9c95cd27dfb1dac" providerId="LiveId" clId="{EB0ABD15-63F2-4C5C-B923-881375F9EF8F}" dt="2022-06-15T14:41:10.806" v="1197" actId="9405"/>
          <ac:inkMkLst>
            <pc:docMk/>
            <pc:sldMk cId="3667161339" sldId="322"/>
            <ac:inkMk id="12" creationId="{607C766C-1379-FD0B-5041-19BEEFB686C1}"/>
          </ac:inkMkLst>
        </pc:inkChg>
        <pc:inkChg chg="add del">
          <ac:chgData name="Sorav Sharma" userId="a9c95cd27dfb1dac" providerId="LiveId" clId="{EB0ABD15-63F2-4C5C-B923-881375F9EF8F}" dt="2022-06-15T14:41:10.595" v="1196" actId="9405"/>
          <ac:inkMkLst>
            <pc:docMk/>
            <pc:sldMk cId="3667161339" sldId="322"/>
            <ac:inkMk id="13" creationId="{1A214DD0-73BB-34E1-20F3-A1EA120B03A4}"/>
          </ac:inkMkLst>
        </pc:inkChg>
      </pc:sldChg>
      <pc:sldChg chg="addSp delSp modSp new mod">
        <pc:chgData name="Sorav Sharma" userId="a9c95cd27dfb1dac" providerId="LiveId" clId="{EB0ABD15-63F2-4C5C-B923-881375F9EF8F}" dt="2022-06-15T16:29:49.752" v="2246"/>
        <pc:sldMkLst>
          <pc:docMk/>
          <pc:sldMk cId="175915730" sldId="323"/>
        </pc:sldMkLst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2" creationId="{EB86C254-40A8-7485-744B-F37880ABE19E}"/>
          </ac:spMkLst>
        </pc:spChg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3" creationId="{FF99FBFD-3F6C-C869-15E0-1AF0957538F3}"/>
          </ac:spMkLst>
        </pc:spChg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4" creationId="{F70CCAEC-3B45-30DD-041F-98800428AA55}"/>
          </ac:spMkLst>
        </pc:spChg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5" creationId="{602C4F8F-DF00-3FEA-081E-D2688D9D7E11}"/>
          </ac:spMkLst>
        </pc:spChg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6" creationId="{B765B14E-2009-1A2D-8611-501D445EDA11}"/>
          </ac:spMkLst>
        </pc:spChg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7" creationId="{2E928B2A-648D-0791-2CE7-B119EA4DD847}"/>
          </ac:spMkLst>
        </pc:spChg>
        <pc:spChg chg="del">
          <ac:chgData name="Sorav Sharma" userId="a9c95cd27dfb1dac" providerId="LiveId" clId="{EB0ABD15-63F2-4C5C-B923-881375F9EF8F}" dt="2022-06-15T14:44:41.975" v="1224" actId="478"/>
          <ac:spMkLst>
            <pc:docMk/>
            <pc:sldMk cId="175915730" sldId="323"/>
            <ac:spMk id="8" creationId="{9911F070-DBDC-4858-9338-E529E3B6A3A6}"/>
          </ac:spMkLst>
        </pc:spChg>
        <pc:spChg chg="add mod">
          <ac:chgData name="Sorav Sharma" userId="a9c95cd27dfb1dac" providerId="LiveId" clId="{EB0ABD15-63F2-4C5C-B923-881375F9EF8F}" dt="2022-06-15T14:47:40.609" v="1263" actId="339"/>
          <ac:spMkLst>
            <pc:docMk/>
            <pc:sldMk cId="175915730" sldId="323"/>
            <ac:spMk id="9" creationId="{F9F7003C-7510-DEA1-3DD7-6CBACE7B65F3}"/>
          </ac:spMkLst>
        </pc:spChg>
        <pc:picChg chg="add mod">
          <ac:chgData name="Sorav Sharma" userId="a9c95cd27dfb1dac" providerId="LiveId" clId="{EB0ABD15-63F2-4C5C-B923-881375F9EF8F}" dt="2022-06-15T16:29:49.752" v="2246"/>
          <ac:picMkLst>
            <pc:docMk/>
            <pc:sldMk cId="175915730" sldId="323"/>
            <ac:picMk id="5" creationId="{5DF763C4-5A1C-B7F0-D97B-A112C0F26254}"/>
          </ac:picMkLst>
        </pc:picChg>
        <pc:picChg chg="add mod">
          <ac:chgData name="Sorav Sharma" userId="a9c95cd27dfb1dac" providerId="LiveId" clId="{EB0ABD15-63F2-4C5C-B923-881375F9EF8F}" dt="2022-06-15T14:47:21.011" v="1261" actId="108"/>
          <ac:picMkLst>
            <pc:docMk/>
            <pc:sldMk cId="175915730" sldId="323"/>
            <ac:picMk id="11" creationId="{DD7BB834-C425-9692-188E-305577E206CA}"/>
          </ac:picMkLst>
        </pc:picChg>
        <pc:picChg chg="add mod">
          <ac:chgData name="Sorav Sharma" userId="a9c95cd27dfb1dac" providerId="LiveId" clId="{EB0ABD15-63F2-4C5C-B923-881375F9EF8F}" dt="2022-06-15T14:47:21.656" v="1262" actId="108"/>
          <ac:picMkLst>
            <pc:docMk/>
            <pc:sldMk cId="175915730" sldId="323"/>
            <ac:picMk id="13" creationId="{3C82D1E7-6404-13B1-0BF6-09DCB4B7033B}"/>
          </ac:picMkLst>
        </pc:picChg>
      </pc:sldChg>
      <pc:sldChg chg="addSp delSp modSp new mod">
        <pc:chgData name="Sorav Sharma" userId="a9c95cd27dfb1dac" providerId="LiveId" clId="{EB0ABD15-63F2-4C5C-B923-881375F9EF8F}" dt="2022-06-15T18:16:31.021" v="2448" actId="20577"/>
        <pc:sldMkLst>
          <pc:docMk/>
          <pc:sldMk cId="467282807" sldId="324"/>
        </pc:sldMkLst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2" creationId="{0F6732B1-C0C7-22BA-3D08-5E042BC6499B}"/>
          </ac:spMkLst>
        </pc:spChg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3" creationId="{80990110-FD47-1AB6-F65A-75ED5B2857ED}"/>
          </ac:spMkLst>
        </pc:spChg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4" creationId="{ADCEDEDD-E31D-458F-9FC0-14A538E5001F}"/>
          </ac:spMkLst>
        </pc:spChg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5" creationId="{D0C4CAB3-11E8-89C4-2DB0-401E7C033A9F}"/>
          </ac:spMkLst>
        </pc:spChg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6" creationId="{4C7AB13C-2046-D5F3-97B7-C819C5DB2CCF}"/>
          </ac:spMkLst>
        </pc:spChg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7" creationId="{724DF35D-5CC0-C0BA-05BB-03E9463645C0}"/>
          </ac:spMkLst>
        </pc:spChg>
        <pc:spChg chg="del">
          <ac:chgData name="Sorav Sharma" userId="a9c95cd27dfb1dac" providerId="LiveId" clId="{EB0ABD15-63F2-4C5C-B923-881375F9EF8F}" dt="2022-06-15T14:47:56.362" v="1265" actId="478"/>
          <ac:spMkLst>
            <pc:docMk/>
            <pc:sldMk cId="467282807" sldId="324"/>
            <ac:spMk id="8" creationId="{C46F8767-1FB4-96CE-E62E-87CFB57D76BD}"/>
          </ac:spMkLst>
        </pc:spChg>
        <pc:spChg chg="add mod">
          <ac:chgData name="Sorav Sharma" userId="a9c95cd27dfb1dac" providerId="LiveId" clId="{EB0ABD15-63F2-4C5C-B923-881375F9EF8F}" dt="2022-06-15T18:16:31.021" v="2448" actId="20577"/>
          <ac:spMkLst>
            <pc:docMk/>
            <pc:sldMk cId="467282807" sldId="324"/>
            <ac:spMk id="11" creationId="{1C4452B1-9FF7-93FE-96AB-B8AA619D5A0C}"/>
          </ac:spMkLst>
        </pc:spChg>
        <pc:picChg chg="add mod">
          <ac:chgData name="Sorav Sharma" userId="a9c95cd27dfb1dac" providerId="LiveId" clId="{EB0ABD15-63F2-4C5C-B923-881375F9EF8F}" dt="2022-06-15T16:29:51.495" v="2247"/>
          <ac:picMkLst>
            <pc:docMk/>
            <pc:sldMk cId="467282807" sldId="324"/>
            <ac:picMk id="3" creationId="{6BD76DD2-5D21-5BFD-124E-285CD5E25D71}"/>
          </ac:picMkLst>
        </pc:picChg>
        <pc:picChg chg="add del mod">
          <ac:chgData name="Sorav Sharma" userId="a9c95cd27dfb1dac" providerId="LiveId" clId="{EB0ABD15-63F2-4C5C-B923-881375F9EF8F}" dt="2022-06-15T14:48:29.284" v="1271" actId="22"/>
          <ac:picMkLst>
            <pc:docMk/>
            <pc:sldMk cId="467282807" sldId="324"/>
            <ac:picMk id="10" creationId="{6914BE7B-B1BC-46C3-AB3C-E010ADFB56C5}"/>
          </ac:picMkLst>
        </pc:picChg>
      </pc:sldChg>
      <pc:sldChg chg="addSp delSp modSp new mod setBg">
        <pc:chgData name="Sorav Sharma" userId="a9c95cd27dfb1dac" providerId="LiveId" clId="{EB0ABD15-63F2-4C5C-B923-881375F9EF8F}" dt="2022-06-16T08:43:48.678" v="2495" actId="1076"/>
        <pc:sldMkLst>
          <pc:docMk/>
          <pc:sldMk cId="480734198" sldId="325"/>
        </pc:sldMkLst>
        <pc:spChg chg="add mod">
          <ac:chgData name="Sorav Sharma" userId="a9c95cd27dfb1dac" providerId="LiveId" clId="{EB0ABD15-63F2-4C5C-B923-881375F9EF8F}" dt="2022-06-15T18:18:55.449" v="2465" actId="1076"/>
          <ac:spMkLst>
            <pc:docMk/>
            <pc:sldMk cId="480734198" sldId="325"/>
            <ac:spMk id="2" creationId="{B3B5ABDB-60E8-8E57-02D9-E87EB3B6E48A}"/>
          </ac:spMkLst>
        </pc:spChg>
        <pc:spChg chg="del">
          <ac:chgData name="Sorav Sharma" userId="a9c95cd27dfb1dac" providerId="LiveId" clId="{EB0ABD15-63F2-4C5C-B923-881375F9EF8F}" dt="2022-06-15T15:22:11.602" v="1385" actId="478"/>
          <ac:spMkLst>
            <pc:docMk/>
            <pc:sldMk cId="480734198" sldId="325"/>
            <ac:spMk id="2" creationId="{FA63B830-48AF-CE4B-41CA-1F033E2C417A}"/>
          </ac:spMkLst>
        </pc:spChg>
        <pc:spChg chg="del">
          <ac:chgData name="Sorav Sharma" userId="a9c95cd27dfb1dac" providerId="LiveId" clId="{EB0ABD15-63F2-4C5C-B923-881375F9EF8F}" dt="2022-06-15T15:22:12.682" v="1386" actId="478"/>
          <ac:spMkLst>
            <pc:docMk/>
            <pc:sldMk cId="480734198" sldId="325"/>
            <ac:spMk id="3" creationId="{4A2F8B9F-62F4-871B-815D-B590BB2209B7}"/>
          </ac:spMkLst>
        </pc:spChg>
        <pc:spChg chg="add del mod">
          <ac:chgData name="Sorav Sharma" userId="a9c95cd27dfb1dac" providerId="LiveId" clId="{EB0ABD15-63F2-4C5C-B923-881375F9EF8F}" dt="2022-06-15T16:12:32.135" v="1726" actId="478"/>
          <ac:spMkLst>
            <pc:docMk/>
            <pc:sldMk cId="480734198" sldId="325"/>
            <ac:spMk id="5" creationId="{B3AFA985-2ED2-6A34-6A37-D4FFB6BB6F22}"/>
          </ac:spMkLst>
        </pc:spChg>
        <pc:spChg chg="add del mod">
          <ac:chgData name="Sorav Sharma" userId="a9c95cd27dfb1dac" providerId="LiveId" clId="{EB0ABD15-63F2-4C5C-B923-881375F9EF8F}" dt="2022-06-15T16:00:34.823" v="1696"/>
          <ac:spMkLst>
            <pc:docMk/>
            <pc:sldMk cId="480734198" sldId="325"/>
            <ac:spMk id="6" creationId="{4FFD2630-8E62-8F92-6E21-0B6493E590DF}"/>
          </ac:spMkLst>
        </pc:spChg>
        <pc:spChg chg="add mod">
          <ac:chgData name="Sorav Sharma" userId="a9c95cd27dfb1dac" providerId="LiveId" clId="{EB0ABD15-63F2-4C5C-B923-881375F9EF8F}" dt="2022-06-15T17:31:22.150" v="2274" actId="20577"/>
          <ac:spMkLst>
            <pc:docMk/>
            <pc:sldMk cId="480734198" sldId="325"/>
            <ac:spMk id="7" creationId="{A3137D74-B52A-173A-8200-3E32BB9DD979}"/>
          </ac:spMkLst>
        </pc:spChg>
        <pc:spChg chg="add del mod">
          <ac:chgData name="Sorav Sharma" userId="a9c95cd27dfb1dac" providerId="LiveId" clId="{EB0ABD15-63F2-4C5C-B923-881375F9EF8F}" dt="2022-06-15T16:12:34.328" v="1727" actId="478"/>
          <ac:spMkLst>
            <pc:docMk/>
            <pc:sldMk cId="480734198" sldId="325"/>
            <ac:spMk id="13" creationId="{8A486358-CF48-F54E-6E3B-E43E05418010}"/>
          </ac:spMkLst>
        </pc:spChg>
        <pc:spChg chg="add mod">
          <ac:chgData name="Sorav Sharma" userId="a9c95cd27dfb1dac" providerId="LiveId" clId="{EB0ABD15-63F2-4C5C-B923-881375F9EF8F}" dt="2022-06-15T16:23:17.301" v="2064" actId="1076"/>
          <ac:spMkLst>
            <pc:docMk/>
            <pc:sldMk cId="480734198" sldId="325"/>
            <ac:spMk id="14" creationId="{C925FA8D-09CF-A833-45B3-80165B96DA2C}"/>
          </ac:spMkLst>
        </pc:spChg>
        <pc:picChg chg="add mod">
          <ac:chgData name="Sorav Sharma" userId="a9c95cd27dfb1dac" providerId="LiveId" clId="{EB0ABD15-63F2-4C5C-B923-881375F9EF8F}" dt="2022-06-16T08:43:48.319" v="2494" actId="1076"/>
          <ac:picMkLst>
            <pc:docMk/>
            <pc:sldMk cId="480734198" sldId="325"/>
            <ac:picMk id="3" creationId="{E03AE70D-B158-C31D-7FC3-ADB4856B0DE9}"/>
          </ac:picMkLst>
        </pc:picChg>
        <pc:picChg chg="add mod">
          <ac:chgData name="Sorav Sharma" userId="a9c95cd27dfb1dac" providerId="LiveId" clId="{EB0ABD15-63F2-4C5C-B923-881375F9EF8F}" dt="2022-06-15T18:58:14.706" v="2480" actId="1076"/>
          <ac:picMkLst>
            <pc:docMk/>
            <pc:sldMk cId="480734198" sldId="325"/>
            <ac:picMk id="4" creationId="{02B4E564-0B24-902A-3EAC-6007F3F9C235}"/>
          </ac:picMkLst>
        </pc:picChg>
        <pc:picChg chg="add mod">
          <ac:chgData name="Sorav Sharma" userId="a9c95cd27dfb1dac" providerId="LiveId" clId="{EB0ABD15-63F2-4C5C-B923-881375F9EF8F}" dt="2022-06-16T08:43:47.979" v="2493" actId="1076"/>
          <ac:picMkLst>
            <pc:docMk/>
            <pc:sldMk cId="480734198" sldId="325"/>
            <ac:picMk id="9" creationId="{9166D728-0B8A-D6C2-1CAB-C6AD9F479BFE}"/>
          </ac:picMkLst>
        </pc:picChg>
        <pc:picChg chg="add del mod">
          <ac:chgData name="Sorav Sharma" userId="a9c95cd27dfb1dac" providerId="LiveId" clId="{EB0ABD15-63F2-4C5C-B923-881375F9EF8F}" dt="2022-06-15T16:01:36.721" v="1708" actId="478"/>
          <ac:picMkLst>
            <pc:docMk/>
            <pc:sldMk cId="480734198" sldId="325"/>
            <ac:picMk id="9" creationId="{C00A29DD-67B9-63D6-C7F4-8A3063CDF412}"/>
          </ac:picMkLst>
        </pc:picChg>
        <pc:picChg chg="add mod ord modCrop">
          <ac:chgData name="Sorav Sharma" userId="a9c95cd27dfb1dac" providerId="LiveId" clId="{EB0ABD15-63F2-4C5C-B923-881375F9EF8F}" dt="2022-06-16T08:43:48.678" v="2495" actId="1076"/>
          <ac:picMkLst>
            <pc:docMk/>
            <pc:sldMk cId="480734198" sldId="325"/>
            <ac:picMk id="11" creationId="{62EA171E-8F4F-75C2-EE6F-ED0BA0062166}"/>
          </ac:picMkLst>
        </pc:picChg>
        <pc:picChg chg="add del mod">
          <ac:chgData name="Sorav Sharma" userId="a9c95cd27dfb1dac" providerId="LiveId" clId="{EB0ABD15-63F2-4C5C-B923-881375F9EF8F}" dt="2022-06-15T16:26:25.775" v="2146" actId="21"/>
          <ac:picMkLst>
            <pc:docMk/>
            <pc:sldMk cId="480734198" sldId="325"/>
            <ac:picMk id="16" creationId="{6B8DEFED-DE36-7B7B-D10C-4155CB436FC6}"/>
          </ac:picMkLst>
        </pc:picChg>
        <pc:picChg chg="add mod">
          <ac:chgData name="Sorav Sharma" userId="a9c95cd27dfb1dac" providerId="LiveId" clId="{EB0ABD15-63F2-4C5C-B923-881375F9EF8F}" dt="2022-06-15T18:43:22.950" v="2467" actId="1076"/>
          <ac:picMkLst>
            <pc:docMk/>
            <pc:sldMk cId="480734198" sldId="325"/>
            <ac:picMk id="2050" creationId="{58FCBC8E-FCA4-71CB-C43D-F76D904BD631}"/>
          </ac:picMkLst>
        </pc:picChg>
      </pc:sldChg>
    </pc:docChg>
  </pc:docChgLst>
  <pc:docChgLst>
    <pc:chgData name="Guest User" providerId="Windows Live" clId="Web-{899A1FAF-5FDF-416B-8E8B-DC26B0ED4972}"/>
    <pc:docChg chg="addSld modSld">
      <pc:chgData name="Guest User" userId="" providerId="Windows Live" clId="Web-{899A1FAF-5FDF-416B-8E8B-DC26B0ED4972}" dt="2022-06-13T21:08:23.992" v="720" actId="1076"/>
      <pc:docMkLst>
        <pc:docMk/>
      </pc:docMkLst>
      <pc:sldChg chg="addSp delSp modSp">
        <pc:chgData name="Guest User" userId="" providerId="Windows Live" clId="Web-{899A1FAF-5FDF-416B-8E8B-DC26B0ED4972}" dt="2022-06-13T20:13:16.598" v="8" actId="1076"/>
        <pc:sldMkLst>
          <pc:docMk/>
          <pc:sldMk cId="2591739000" sldId="271"/>
        </pc:sldMkLst>
        <pc:spChg chg="mod">
          <ac:chgData name="Guest User" userId="" providerId="Windows Live" clId="Web-{899A1FAF-5FDF-416B-8E8B-DC26B0ED4972}" dt="2022-06-13T20:12:03.374" v="5" actId="20577"/>
          <ac:spMkLst>
            <pc:docMk/>
            <pc:sldMk cId="2591739000" sldId="271"/>
            <ac:spMk id="2" creationId="{A0DE3761-86D0-FBDD-1642-587B50854022}"/>
          </ac:spMkLst>
        </pc:spChg>
        <pc:spChg chg="del">
          <ac:chgData name="Guest User" userId="" providerId="Windows Live" clId="Web-{899A1FAF-5FDF-416B-8E8B-DC26B0ED4972}" dt="2022-06-13T20:13:09.864" v="6"/>
          <ac:spMkLst>
            <pc:docMk/>
            <pc:sldMk cId="2591739000" sldId="271"/>
            <ac:spMk id="3" creationId="{E64BC053-7481-40BC-8426-1916312E4853}"/>
          </ac:spMkLst>
        </pc:spChg>
        <pc:picChg chg="add mod ord">
          <ac:chgData name="Guest User" userId="" providerId="Windows Live" clId="Web-{899A1FAF-5FDF-416B-8E8B-DC26B0ED4972}" dt="2022-06-13T20:13:16.598" v="8" actId="1076"/>
          <ac:picMkLst>
            <pc:docMk/>
            <pc:sldMk cId="2591739000" sldId="271"/>
            <ac:picMk id="4" creationId="{D10F7ABE-57A0-B606-193F-EE0EE4CF7FD3}"/>
          </ac:picMkLst>
        </pc:picChg>
      </pc:sldChg>
      <pc:sldChg chg="addSp delSp modSp">
        <pc:chgData name="Guest User" userId="" providerId="Windows Live" clId="Web-{899A1FAF-5FDF-416B-8E8B-DC26B0ED4972}" dt="2022-06-13T20:16:33.477" v="28" actId="14100"/>
        <pc:sldMkLst>
          <pc:docMk/>
          <pc:sldMk cId="4186503458" sldId="272"/>
        </pc:sldMkLst>
        <pc:spChg chg="mod">
          <ac:chgData name="Guest User" userId="" providerId="Windows Live" clId="Web-{899A1FAF-5FDF-416B-8E8B-DC26B0ED4972}" dt="2022-06-13T20:13:53.271" v="14" actId="20577"/>
          <ac:spMkLst>
            <pc:docMk/>
            <pc:sldMk cId="4186503458" sldId="272"/>
            <ac:spMk id="2" creationId="{7417DB8E-8EF5-354B-2F8E-92158C9D8742}"/>
          </ac:spMkLst>
        </pc:spChg>
        <pc:spChg chg="del">
          <ac:chgData name="Guest User" userId="" providerId="Windows Live" clId="Web-{899A1FAF-5FDF-416B-8E8B-DC26B0ED4972}" dt="2022-06-13T20:14:55.991" v="15"/>
          <ac:spMkLst>
            <pc:docMk/>
            <pc:sldMk cId="4186503458" sldId="272"/>
            <ac:spMk id="3" creationId="{D7263710-DBC4-9089-54B5-1F2187425E07}"/>
          </ac:spMkLst>
        </pc:spChg>
        <pc:picChg chg="add mod ord">
          <ac:chgData name="Guest User" userId="" providerId="Windows Live" clId="Web-{899A1FAF-5FDF-416B-8E8B-DC26B0ED4972}" dt="2022-06-13T20:16:33.477" v="28" actId="14100"/>
          <ac:picMkLst>
            <pc:docMk/>
            <pc:sldMk cId="4186503458" sldId="272"/>
            <ac:picMk id="4" creationId="{5FDD30E3-1196-9BBE-B4DC-B3F36B84B983}"/>
          </ac:picMkLst>
        </pc:picChg>
        <pc:picChg chg="add mod">
          <ac:chgData name="Guest User" userId="" providerId="Windows Live" clId="Web-{899A1FAF-5FDF-416B-8E8B-DC26B0ED4972}" dt="2022-06-13T20:16:12.664" v="24" actId="1076"/>
          <ac:picMkLst>
            <pc:docMk/>
            <pc:sldMk cId="4186503458" sldId="272"/>
            <ac:picMk id="5" creationId="{8BA3B707-856E-8847-A219-CD5535A553DE}"/>
          </ac:picMkLst>
        </pc:picChg>
        <pc:picChg chg="add mod">
          <ac:chgData name="Guest User" userId="" providerId="Windows Live" clId="Web-{899A1FAF-5FDF-416B-8E8B-DC26B0ED4972}" dt="2022-06-13T20:16:19.461" v="27" actId="1076"/>
          <ac:picMkLst>
            <pc:docMk/>
            <pc:sldMk cId="4186503458" sldId="272"/>
            <ac:picMk id="6" creationId="{BBCC5407-8A04-DB87-541D-91C653027AA9}"/>
          </ac:picMkLst>
        </pc:picChg>
      </pc:sldChg>
      <pc:sldChg chg="addSp delSp modSp">
        <pc:chgData name="Guest User" userId="" providerId="Windows Live" clId="Web-{899A1FAF-5FDF-416B-8E8B-DC26B0ED4972}" dt="2022-06-13T20:18:46.027" v="48" actId="1076"/>
        <pc:sldMkLst>
          <pc:docMk/>
          <pc:sldMk cId="3366194281" sldId="273"/>
        </pc:sldMkLst>
        <pc:spChg chg="mod">
          <ac:chgData name="Guest User" userId="" providerId="Windows Live" clId="Web-{899A1FAF-5FDF-416B-8E8B-DC26B0ED4972}" dt="2022-06-13T20:18:46.027" v="48" actId="1076"/>
          <ac:spMkLst>
            <pc:docMk/>
            <pc:sldMk cId="3366194281" sldId="273"/>
            <ac:spMk id="2" creationId="{0AA38275-69C2-4545-4E59-10918D991BDD}"/>
          </ac:spMkLst>
        </pc:spChg>
        <pc:spChg chg="del">
          <ac:chgData name="Guest User" userId="" providerId="Windows Live" clId="Web-{899A1FAF-5FDF-416B-8E8B-DC26B0ED4972}" dt="2022-06-13T20:17:13.555" v="35"/>
          <ac:spMkLst>
            <pc:docMk/>
            <pc:sldMk cId="3366194281" sldId="273"/>
            <ac:spMk id="3" creationId="{747BAD7B-874A-E1A0-36D0-907BA9867E31}"/>
          </ac:spMkLst>
        </pc:spChg>
        <pc:picChg chg="add mod ord">
          <ac:chgData name="Guest User" userId="" providerId="Windows Live" clId="Web-{899A1FAF-5FDF-416B-8E8B-DC26B0ED4972}" dt="2022-06-13T20:18:36.183" v="46" actId="1076"/>
          <ac:picMkLst>
            <pc:docMk/>
            <pc:sldMk cId="3366194281" sldId="273"/>
            <ac:picMk id="4" creationId="{73560A39-5C97-B0D0-5452-6235AFC48A80}"/>
          </ac:picMkLst>
        </pc:picChg>
        <pc:picChg chg="add mod">
          <ac:chgData name="Guest User" userId="" providerId="Windows Live" clId="Web-{899A1FAF-5FDF-416B-8E8B-DC26B0ED4972}" dt="2022-06-13T20:18:40.199" v="47" actId="1076"/>
          <ac:picMkLst>
            <pc:docMk/>
            <pc:sldMk cId="3366194281" sldId="273"/>
            <ac:picMk id="5" creationId="{0785D0A1-DE7D-0CB3-93E5-0EAB7C06B645}"/>
          </ac:picMkLst>
        </pc:picChg>
      </pc:sldChg>
      <pc:sldChg chg="addSp delSp modSp mod setBg setClrOvrMap">
        <pc:chgData name="Guest User" userId="" providerId="Windows Live" clId="Web-{899A1FAF-5FDF-416B-8E8B-DC26B0ED4972}" dt="2022-06-13T20:27:22.506" v="222" actId="20577"/>
        <pc:sldMkLst>
          <pc:docMk/>
          <pc:sldMk cId="2518966725" sldId="274"/>
        </pc:sldMkLst>
        <pc:spChg chg="mod">
          <ac:chgData name="Guest User" userId="" providerId="Windows Live" clId="Web-{899A1FAF-5FDF-416B-8E8B-DC26B0ED4972}" dt="2022-06-13T20:27:22.506" v="222" actId="20577"/>
          <ac:spMkLst>
            <pc:docMk/>
            <pc:sldMk cId="2518966725" sldId="274"/>
            <ac:spMk id="2" creationId="{3D338CAE-6D5F-9DB7-F142-1826F61C3822}"/>
          </ac:spMkLst>
        </pc:spChg>
        <pc:spChg chg="del">
          <ac:chgData name="Guest User" userId="" providerId="Windows Live" clId="Web-{899A1FAF-5FDF-416B-8E8B-DC26B0ED4972}" dt="2022-06-13T20:21:46.202" v="68"/>
          <ac:spMkLst>
            <pc:docMk/>
            <pc:sldMk cId="2518966725" sldId="274"/>
            <ac:spMk id="3" creationId="{1FAF9F07-DAFB-09F3-6933-BC0F8FA01165}"/>
          </ac:spMkLst>
        </pc:spChg>
        <pc:spChg chg="add">
          <ac:chgData name="Guest User" userId="" providerId="Windows Live" clId="Web-{899A1FAF-5FDF-416B-8E8B-DC26B0ED4972}" dt="2022-06-13T20:24:57.455" v="204"/>
          <ac:spMkLst>
            <pc:docMk/>
            <pc:sldMk cId="2518966725" sldId="274"/>
            <ac:spMk id="9" creationId="{843DD86A-8FAA-443F-9211-42A2AE8A790C}"/>
          </ac:spMkLst>
        </pc:spChg>
        <pc:spChg chg="add">
          <ac:chgData name="Guest User" userId="" providerId="Windows Live" clId="Web-{899A1FAF-5FDF-416B-8E8B-DC26B0ED4972}" dt="2022-06-13T20:24:57.455" v="204"/>
          <ac:spMkLst>
            <pc:docMk/>
            <pc:sldMk cId="2518966725" sldId="274"/>
            <ac:spMk id="11" creationId="{C2A13AAE-18EB-4BDF-BAF7-F2F97B8D00D6}"/>
          </ac:spMkLst>
        </pc:spChg>
        <pc:graphicFrameChg chg="add mod ord modGraphic">
          <ac:chgData name="Guest User" userId="" providerId="Windows Live" clId="Web-{899A1FAF-5FDF-416B-8E8B-DC26B0ED4972}" dt="2022-06-13T20:27:11.004" v="220"/>
          <ac:graphicFrameMkLst>
            <pc:docMk/>
            <pc:sldMk cId="2518966725" sldId="274"/>
            <ac:graphicFrameMk id="4" creationId="{D47080AD-44E1-E82C-60FA-8B5DA1B08392}"/>
          </ac:graphicFrameMkLst>
        </pc:graphicFrameChg>
        <pc:picChg chg="add">
          <ac:chgData name="Guest User" userId="" providerId="Windows Live" clId="Web-{899A1FAF-5FDF-416B-8E8B-DC26B0ED4972}" dt="2022-06-13T20:24:57.455" v="204"/>
          <ac:picMkLst>
            <pc:docMk/>
            <pc:sldMk cId="2518966725" sldId="274"/>
            <ac:picMk id="13" creationId="{0F5C1B21-B0DB-4206-99EE-C13D67038B93}"/>
          </ac:picMkLst>
        </pc:picChg>
        <pc:picChg chg="add">
          <ac:chgData name="Guest User" userId="" providerId="Windows Live" clId="Web-{899A1FAF-5FDF-416B-8E8B-DC26B0ED4972}" dt="2022-06-13T20:24:57.455" v="204"/>
          <ac:picMkLst>
            <pc:docMk/>
            <pc:sldMk cId="2518966725" sldId="274"/>
            <ac:picMk id="15" creationId="{49261589-06E9-4B7C-A8F1-26648507B77B}"/>
          </ac:picMkLst>
        </pc:picChg>
      </pc:sldChg>
      <pc:sldChg chg="addSp delSp modSp new">
        <pc:chgData name="Guest User" userId="" providerId="Windows Live" clId="Web-{899A1FAF-5FDF-416B-8E8B-DC26B0ED4972}" dt="2022-06-13T20:29:30.446" v="258" actId="1076"/>
        <pc:sldMkLst>
          <pc:docMk/>
          <pc:sldMk cId="1287073488" sldId="275"/>
        </pc:sldMkLst>
        <pc:spChg chg="mod">
          <ac:chgData name="Guest User" userId="" providerId="Windows Live" clId="Web-{899A1FAF-5FDF-416B-8E8B-DC26B0ED4972}" dt="2022-06-13T20:28:14.133" v="238" actId="20577"/>
          <ac:spMkLst>
            <pc:docMk/>
            <pc:sldMk cId="1287073488" sldId="275"/>
            <ac:spMk id="2" creationId="{C3EBAB2B-2D7F-D662-CC3E-FE24BEEA0490}"/>
          </ac:spMkLst>
        </pc:spChg>
        <pc:spChg chg="del mod">
          <ac:chgData name="Guest User" userId="" providerId="Windows Live" clId="Web-{899A1FAF-5FDF-416B-8E8B-DC26B0ED4972}" dt="2022-06-13T20:29:20.602" v="254"/>
          <ac:spMkLst>
            <pc:docMk/>
            <pc:sldMk cId="1287073488" sldId="275"/>
            <ac:spMk id="3" creationId="{1C56AD67-05E1-CB4C-50AC-E0322CC113A4}"/>
          </ac:spMkLst>
        </pc:spChg>
        <pc:picChg chg="add mod ord">
          <ac:chgData name="Guest User" userId="" providerId="Windows Live" clId="Web-{899A1FAF-5FDF-416B-8E8B-DC26B0ED4972}" dt="2022-06-13T20:29:30.446" v="258" actId="1076"/>
          <ac:picMkLst>
            <pc:docMk/>
            <pc:sldMk cId="1287073488" sldId="275"/>
            <ac:picMk id="4" creationId="{1D77C3F6-5B71-BBBA-291E-D4EC79E9C9DC}"/>
          </ac:picMkLst>
        </pc:picChg>
      </pc:sldChg>
      <pc:sldChg chg="addSp delSp modSp new">
        <pc:chgData name="Guest User" userId="" providerId="Windows Live" clId="Web-{899A1FAF-5FDF-416B-8E8B-DC26B0ED4972}" dt="2022-06-13T20:31:48.327" v="283" actId="1076"/>
        <pc:sldMkLst>
          <pc:docMk/>
          <pc:sldMk cId="1820589880" sldId="276"/>
        </pc:sldMkLst>
        <pc:spChg chg="mod">
          <ac:chgData name="Guest User" userId="" providerId="Windows Live" clId="Web-{899A1FAF-5FDF-416B-8E8B-DC26B0ED4972}" dt="2022-06-13T20:30:01.447" v="278" actId="20577"/>
          <ac:spMkLst>
            <pc:docMk/>
            <pc:sldMk cId="1820589880" sldId="276"/>
            <ac:spMk id="2" creationId="{CEA200E1-696E-2376-89EA-D85089AC9CF2}"/>
          </ac:spMkLst>
        </pc:spChg>
        <pc:spChg chg="del">
          <ac:chgData name="Guest User" userId="" providerId="Windows Live" clId="Web-{899A1FAF-5FDF-416B-8E8B-DC26B0ED4972}" dt="2022-06-13T20:31:36.530" v="279"/>
          <ac:spMkLst>
            <pc:docMk/>
            <pc:sldMk cId="1820589880" sldId="276"/>
            <ac:spMk id="3" creationId="{5D62DAF9-4D35-A489-BF56-28CE75A766A0}"/>
          </ac:spMkLst>
        </pc:spChg>
        <pc:picChg chg="add mod ord">
          <ac:chgData name="Guest User" userId="" providerId="Windows Live" clId="Web-{899A1FAF-5FDF-416B-8E8B-DC26B0ED4972}" dt="2022-06-13T20:31:48.327" v="283" actId="1076"/>
          <ac:picMkLst>
            <pc:docMk/>
            <pc:sldMk cId="1820589880" sldId="276"/>
            <ac:picMk id="4" creationId="{2125E699-1F00-E953-C63D-C2DF19AB6242}"/>
          </ac:picMkLst>
        </pc:picChg>
      </pc:sldChg>
      <pc:sldChg chg="addSp delSp modSp new">
        <pc:chgData name="Guest User" userId="" providerId="Windows Live" clId="Web-{899A1FAF-5FDF-416B-8E8B-DC26B0ED4972}" dt="2022-06-13T20:33:35.345" v="302" actId="1076"/>
        <pc:sldMkLst>
          <pc:docMk/>
          <pc:sldMk cId="1699540256" sldId="277"/>
        </pc:sldMkLst>
        <pc:spChg chg="mod">
          <ac:chgData name="Guest User" userId="" providerId="Windows Live" clId="Web-{899A1FAF-5FDF-416B-8E8B-DC26B0ED4972}" dt="2022-06-13T20:32:13.140" v="297" actId="20577"/>
          <ac:spMkLst>
            <pc:docMk/>
            <pc:sldMk cId="1699540256" sldId="277"/>
            <ac:spMk id="2" creationId="{727D7F59-3A6F-6E3C-FA87-6CCF6A974844}"/>
          </ac:spMkLst>
        </pc:spChg>
        <pc:spChg chg="del">
          <ac:chgData name="Guest User" userId="" providerId="Windows Live" clId="Web-{899A1FAF-5FDF-416B-8E8B-DC26B0ED4972}" dt="2022-06-13T20:33:24.657" v="298"/>
          <ac:spMkLst>
            <pc:docMk/>
            <pc:sldMk cId="1699540256" sldId="277"/>
            <ac:spMk id="3" creationId="{BF20BAA5-7935-BA2D-382D-B255292145E6}"/>
          </ac:spMkLst>
        </pc:spChg>
        <pc:picChg chg="add mod ord">
          <ac:chgData name="Guest User" userId="" providerId="Windows Live" clId="Web-{899A1FAF-5FDF-416B-8E8B-DC26B0ED4972}" dt="2022-06-13T20:33:35.345" v="302" actId="1076"/>
          <ac:picMkLst>
            <pc:docMk/>
            <pc:sldMk cId="1699540256" sldId="277"/>
            <ac:picMk id="4" creationId="{4FBA5DFB-EA4C-1C71-583F-8C7D6C24272E}"/>
          </ac:picMkLst>
        </pc:picChg>
      </pc:sldChg>
      <pc:sldChg chg="addSp delSp modSp new">
        <pc:chgData name="Guest User" userId="" providerId="Windows Live" clId="Web-{899A1FAF-5FDF-416B-8E8B-DC26B0ED4972}" dt="2022-06-13T20:35:07.018" v="325" actId="1076"/>
        <pc:sldMkLst>
          <pc:docMk/>
          <pc:sldMk cId="1031837071" sldId="278"/>
        </pc:sldMkLst>
        <pc:spChg chg="mod">
          <ac:chgData name="Guest User" userId="" providerId="Windows Live" clId="Web-{899A1FAF-5FDF-416B-8E8B-DC26B0ED4972}" dt="2022-06-13T20:33:59.579" v="322" actId="20577"/>
          <ac:spMkLst>
            <pc:docMk/>
            <pc:sldMk cId="1031837071" sldId="278"/>
            <ac:spMk id="2" creationId="{BE903D13-88D8-B42B-F29E-70D7DD7A045A}"/>
          </ac:spMkLst>
        </pc:spChg>
        <pc:spChg chg="del">
          <ac:chgData name="Guest User" userId="" providerId="Windows Live" clId="Web-{899A1FAF-5FDF-416B-8E8B-DC26B0ED4972}" dt="2022-06-13T20:35:01.346" v="323"/>
          <ac:spMkLst>
            <pc:docMk/>
            <pc:sldMk cId="1031837071" sldId="278"/>
            <ac:spMk id="3" creationId="{858BBDFE-520E-79CC-E0F2-B1A4BDCD1CE5}"/>
          </ac:spMkLst>
        </pc:spChg>
        <pc:picChg chg="add mod ord">
          <ac:chgData name="Guest User" userId="" providerId="Windows Live" clId="Web-{899A1FAF-5FDF-416B-8E8B-DC26B0ED4972}" dt="2022-06-13T20:35:07.018" v="325" actId="1076"/>
          <ac:picMkLst>
            <pc:docMk/>
            <pc:sldMk cId="1031837071" sldId="278"/>
            <ac:picMk id="4" creationId="{28C4BC42-4090-46B0-8BCE-C171A3956DC3}"/>
          </ac:picMkLst>
        </pc:picChg>
      </pc:sldChg>
      <pc:sldChg chg="addSp delSp modSp new">
        <pc:chgData name="Guest User" userId="" providerId="Windows Live" clId="Web-{899A1FAF-5FDF-416B-8E8B-DC26B0ED4972}" dt="2022-06-13T20:39:59.449" v="335" actId="1076"/>
        <pc:sldMkLst>
          <pc:docMk/>
          <pc:sldMk cId="622499214" sldId="279"/>
        </pc:sldMkLst>
        <pc:spChg chg="mod">
          <ac:chgData name="Guest User" userId="" providerId="Windows Live" clId="Web-{899A1FAF-5FDF-416B-8E8B-DC26B0ED4972}" dt="2022-06-13T20:35:27.784" v="332" actId="20577"/>
          <ac:spMkLst>
            <pc:docMk/>
            <pc:sldMk cId="622499214" sldId="279"/>
            <ac:spMk id="2" creationId="{9CFEAA4D-C9FD-DA8C-6368-E876BB952C7A}"/>
          </ac:spMkLst>
        </pc:spChg>
        <pc:spChg chg="del">
          <ac:chgData name="Guest User" userId="" providerId="Windows Live" clId="Web-{899A1FAF-5FDF-416B-8E8B-DC26B0ED4972}" dt="2022-06-13T20:39:53.809" v="333"/>
          <ac:spMkLst>
            <pc:docMk/>
            <pc:sldMk cId="622499214" sldId="279"/>
            <ac:spMk id="3" creationId="{C3BA52A8-7C50-4D70-CAE6-02F0D6BE5710}"/>
          </ac:spMkLst>
        </pc:spChg>
        <pc:picChg chg="add mod ord">
          <ac:chgData name="Guest User" userId="" providerId="Windows Live" clId="Web-{899A1FAF-5FDF-416B-8E8B-DC26B0ED4972}" dt="2022-06-13T20:39:59.449" v="335" actId="1076"/>
          <ac:picMkLst>
            <pc:docMk/>
            <pc:sldMk cId="622499214" sldId="279"/>
            <ac:picMk id="4" creationId="{4358FB83-8C37-1ED2-AFF4-EC6D429A13C4}"/>
          </ac:picMkLst>
        </pc:picChg>
      </pc:sldChg>
      <pc:sldChg chg="addSp delSp modSp new">
        <pc:chgData name="Guest User" userId="" providerId="Windows Live" clId="Web-{899A1FAF-5FDF-416B-8E8B-DC26B0ED4972}" dt="2022-06-13T20:43:39.192" v="372" actId="1076"/>
        <pc:sldMkLst>
          <pc:docMk/>
          <pc:sldMk cId="134064656" sldId="280"/>
        </pc:sldMkLst>
        <pc:spChg chg="mod">
          <ac:chgData name="Guest User" userId="" providerId="Windows Live" clId="Web-{899A1FAF-5FDF-416B-8E8B-DC26B0ED4972}" dt="2022-06-13T20:42:54.176" v="358" actId="20577"/>
          <ac:spMkLst>
            <pc:docMk/>
            <pc:sldMk cId="134064656" sldId="280"/>
            <ac:spMk id="2" creationId="{C1DB771A-FEDD-AD36-2C81-CFDFABF865B4}"/>
          </ac:spMkLst>
        </pc:spChg>
        <pc:spChg chg="del">
          <ac:chgData name="Guest User" userId="" providerId="Windows Live" clId="Web-{899A1FAF-5FDF-416B-8E8B-DC26B0ED4972}" dt="2022-06-13T20:42:55.160" v="359"/>
          <ac:spMkLst>
            <pc:docMk/>
            <pc:sldMk cId="134064656" sldId="280"/>
            <ac:spMk id="3" creationId="{3AE16745-A5B7-60F0-6942-E644AA8E682D}"/>
          </ac:spMkLst>
        </pc:spChg>
        <pc:spChg chg="add del mod">
          <ac:chgData name="Guest User" userId="" providerId="Windows Live" clId="Web-{899A1FAF-5FDF-416B-8E8B-DC26B0ED4972}" dt="2022-06-13T20:43:22.707" v="369"/>
          <ac:spMkLst>
            <pc:docMk/>
            <pc:sldMk cId="134064656" sldId="280"/>
            <ac:spMk id="40" creationId="{DC83BC89-80C5-EC07-02EB-9AFE2DCCD51E}"/>
          </ac:spMkLst>
        </pc:spChg>
        <pc:graphicFrameChg chg="add del mod ord modGraphic">
          <ac:chgData name="Guest User" userId="" providerId="Windows Live" clId="Web-{899A1FAF-5FDF-416B-8E8B-DC26B0ED4972}" dt="2022-06-13T20:43:19.832" v="368"/>
          <ac:graphicFrameMkLst>
            <pc:docMk/>
            <pc:sldMk cId="134064656" sldId="280"/>
            <ac:graphicFrameMk id="4" creationId="{55CF4E8D-7260-E833-6C91-FAA774C81B28}"/>
          </ac:graphicFrameMkLst>
        </pc:graphicFrameChg>
        <pc:picChg chg="add mod ord">
          <ac:chgData name="Guest User" userId="" providerId="Windows Live" clId="Web-{899A1FAF-5FDF-416B-8E8B-DC26B0ED4972}" dt="2022-06-13T20:43:39.192" v="372" actId="1076"/>
          <ac:picMkLst>
            <pc:docMk/>
            <pc:sldMk cId="134064656" sldId="280"/>
            <ac:picMk id="41" creationId="{83CB2711-3116-C3EF-EB00-776A78CB23D2}"/>
          </ac:picMkLst>
        </pc:picChg>
      </pc:sldChg>
      <pc:sldChg chg="addSp delSp modSp new">
        <pc:chgData name="Guest User" userId="" providerId="Windows Live" clId="Web-{899A1FAF-5FDF-416B-8E8B-DC26B0ED4972}" dt="2022-06-13T20:46:07.545" v="395" actId="20577"/>
        <pc:sldMkLst>
          <pc:docMk/>
          <pc:sldMk cId="2854682099" sldId="281"/>
        </pc:sldMkLst>
        <pc:spChg chg="mod">
          <ac:chgData name="Guest User" userId="" providerId="Windows Live" clId="Web-{899A1FAF-5FDF-416B-8E8B-DC26B0ED4972}" dt="2022-06-13T20:46:07.545" v="395" actId="20577"/>
          <ac:spMkLst>
            <pc:docMk/>
            <pc:sldMk cId="2854682099" sldId="281"/>
            <ac:spMk id="2" creationId="{610E5630-0F8A-5EA9-1C2D-14F5F5EFBDC0}"/>
          </ac:spMkLst>
        </pc:spChg>
        <pc:spChg chg="del">
          <ac:chgData name="Guest User" userId="" providerId="Windows Live" clId="Web-{899A1FAF-5FDF-416B-8E8B-DC26B0ED4972}" dt="2022-06-13T20:45:53.397" v="391"/>
          <ac:spMkLst>
            <pc:docMk/>
            <pc:sldMk cId="2854682099" sldId="281"/>
            <ac:spMk id="3" creationId="{E894F0C6-6ADC-5A85-13B0-F8119255434B}"/>
          </ac:spMkLst>
        </pc:spChg>
        <pc:picChg chg="add mod ord">
          <ac:chgData name="Guest User" userId="" providerId="Windows Live" clId="Web-{899A1FAF-5FDF-416B-8E8B-DC26B0ED4972}" dt="2022-06-13T20:45:58.930" v="393" actId="1076"/>
          <ac:picMkLst>
            <pc:docMk/>
            <pc:sldMk cId="2854682099" sldId="281"/>
            <ac:picMk id="4" creationId="{D81E58FA-78C6-2142-A671-146AB99D7AE4}"/>
          </ac:picMkLst>
        </pc:picChg>
      </pc:sldChg>
      <pc:sldChg chg="addSp delSp modSp new">
        <pc:chgData name="Guest User" userId="" providerId="Windows Live" clId="Web-{899A1FAF-5FDF-416B-8E8B-DC26B0ED4972}" dt="2022-06-13T20:47:50.609" v="409" actId="1076"/>
        <pc:sldMkLst>
          <pc:docMk/>
          <pc:sldMk cId="2837157726" sldId="282"/>
        </pc:sldMkLst>
        <pc:spChg chg="mod">
          <ac:chgData name="Guest User" userId="" providerId="Windows Live" clId="Web-{899A1FAF-5FDF-416B-8E8B-DC26B0ED4972}" dt="2022-06-13T20:46:27.795" v="405" actId="1076"/>
          <ac:spMkLst>
            <pc:docMk/>
            <pc:sldMk cId="2837157726" sldId="282"/>
            <ac:spMk id="2" creationId="{44866805-9E60-5182-E312-3E781C8CCA10}"/>
          </ac:spMkLst>
        </pc:spChg>
        <pc:spChg chg="del">
          <ac:chgData name="Guest User" userId="" providerId="Windows Live" clId="Web-{899A1FAF-5FDF-416B-8E8B-DC26B0ED4972}" dt="2022-06-13T20:47:29.500" v="406"/>
          <ac:spMkLst>
            <pc:docMk/>
            <pc:sldMk cId="2837157726" sldId="282"/>
            <ac:spMk id="3" creationId="{EA1194E7-BC89-2893-7B2A-6DECA346D453}"/>
          </ac:spMkLst>
        </pc:spChg>
        <pc:picChg chg="add mod ord">
          <ac:chgData name="Guest User" userId="" providerId="Windows Live" clId="Web-{899A1FAF-5FDF-416B-8E8B-DC26B0ED4972}" dt="2022-06-13T20:47:50.609" v="409" actId="1076"/>
          <ac:picMkLst>
            <pc:docMk/>
            <pc:sldMk cId="2837157726" sldId="282"/>
            <ac:picMk id="4" creationId="{C281EAFA-4C14-8A39-7944-40913A1643E1}"/>
          </ac:picMkLst>
        </pc:picChg>
      </pc:sldChg>
      <pc:sldChg chg="addSp delSp modSp new">
        <pc:chgData name="Guest User" userId="" providerId="Windows Live" clId="Web-{899A1FAF-5FDF-416B-8E8B-DC26B0ED4972}" dt="2022-06-13T20:48:57.695" v="423" actId="1076"/>
        <pc:sldMkLst>
          <pc:docMk/>
          <pc:sldMk cId="1072984558" sldId="283"/>
        </pc:sldMkLst>
        <pc:spChg chg="mod">
          <ac:chgData name="Guest User" userId="" providerId="Windows Live" clId="Web-{899A1FAF-5FDF-416B-8E8B-DC26B0ED4972}" dt="2022-06-13T20:48:14.048" v="418" actId="1076"/>
          <ac:spMkLst>
            <pc:docMk/>
            <pc:sldMk cId="1072984558" sldId="283"/>
            <ac:spMk id="2" creationId="{984485C9-CD6F-F152-889E-A6F7CAEBF552}"/>
          </ac:spMkLst>
        </pc:spChg>
        <pc:spChg chg="del">
          <ac:chgData name="Guest User" userId="" providerId="Windows Live" clId="Web-{899A1FAF-5FDF-416B-8E8B-DC26B0ED4972}" dt="2022-06-13T20:48:47.273" v="419"/>
          <ac:spMkLst>
            <pc:docMk/>
            <pc:sldMk cId="1072984558" sldId="283"/>
            <ac:spMk id="3" creationId="{361D9187-675B-1017-7EE7-60B51252775B}"/>
          </ac:spMkLst>
        </pc:spChg>
        <pc:picChg chg="add mod ord">
          <ac:chgData name="Guest User" userId="" providerId="Windows Live" clId="Web-{899A1FAF-5FDF-416B-8E8B-DC26B0ED4972}" dt="2022-06-13T20:48:57.695" v="423" actId="1076"/>
          <ac:picMkLst>
            <pc:docMk/>
            <pc:sldMk cId="1072984558" sldId="283"/>
            <ac:picMk id="4" creationId="{25D4E0B8-1CC6-66E2-40C2-02DA2B46154A}"/>
          </ac:picMkLst>
        </pc:picChg>
      </pc:sldChg>
      <pc:sldChg chg="addSp delSp modSp new">
        <pc:chgData name="Guest User" userId="" providerId="Windows Live" clId="Web-{899A1FAF-5FDF-416B-8E8B-DC26B0ED4972}" dt="2022-06-13T20:50:29.728" v="440" actId="20577"/>
        <pc:sldMkLst>
          <pc:docMk/>
          <pc:sldMk cId="3461332616" sldId="284"/>
        </pc:sldMkLst>
        <pc:spChg chg="mod">
          <ac:chgData name="Guest User" userId="" providerId="Windows Live" clId="Web-{899A1FAF-5FDF-416B-8E8B-DC26B0ED4972}" dt="2022-06-13T20:50:29.728" v="440" actId="20577"/>
          <ac:spMkLst>
            <pc:docMk/>
            <pc:sldMk cId="3461332616" sldId="284"/>
            <ac:spMk id="2" creationId="{FBAB57C4-84F6-7AD1-21A9-6E3F9671033F}"/>
          </ac:spMkLst>
        </pc:spChg>
        <pc:spChg chg="del">
          <ac:chgData name="Guest User" userId="" providerId="Windows Live" clId="Web-{899A1FAF-5FDF-416B-8E8B-DC26B0ED4972}" dt="2022-06-13T20:50:03.149" v="432"/>
          <ac:spMkLst>
            <pc:docMk/>
            <pc:sldMk cId="3461332616" sldId="284"/>
            <ac:spMk id="3" creationId="{3ADA1860-2768-1F06-424F-3C89C1470AB1}"/>
          </ac:spMkLst>
        </pc:spChg>
        <pc:picChg chg="add mod ord">
          <ac:chgData name="Guest User" userId="" providerId="Windows Live" clId="Web-{899A1FAF-5FDF-416B-8E8B-DC26B0ED4972}" dt="2022-06-13T20:50:19.571" v="438" actId="1076"/>
          <ac:picMkLst>
            <pc:docMk/>
            <pc:sldMk cId="3461332616" sldId="284"/>
            <ac:picMk id="4" creationId="{CB03DD04-9052-43D9-71D5-8D92BB375894}"/>
          </ac:picMkLst>
        </pc:picChg>
      </pc:sldChg>
      <pc:sldChg chg="addSp delSp modSp new">
        <pc:chgData name="Guest User" userId="" providerId="Windows Live" clId="Web-{899A1FAF-5FDF-416B-8E8B-DC26B0ED4972}" dt="2022-06-13T21:01:20.136" v="603" actId="1076"/>
        <pc:sldMkLst>
          <pc:docMk/>
          <pc:sldMk cId="1113326575" sldId="285"/>
        </pc:sldMkLst>
        <pc:spChg chg="mod">
          <ac:chgData name="Guest User" userId="" providerId="Windows Live" clId="Web-{899A1FAF-5FDF-416B-8E8B-DC26B0ED4972}" dt="2022-06-13T20:52:22.042" v="452" actId="1076"/>
          <ac:spMkLst>
            <pc:docMk/>
            <pc:sldMk cId="1113326575" sldId="285"/>
            <ac:spMk id="2" creationId="{C91DC834-5B03-CF8F-58C1-736C1B659F69}"/>
          </ac:spMkLst>
        </pc:spChg>
        <pc:spChg chg="del">
          <ac:chgData name="Guest User" userId="" providerId="Windows Live" clId="Web-{899A1FAF-5FDF-416B-8E8B-DC26B0ED4972}" dt="2022-06-13T20:52:00.292" v="446"/>
          <ac:spMkLst>
            <pc:docMk/>
            <pc:sldMk cId="1113326575" sldId="285"/>
            <ac:spMk id="3" creationId="{95B0CFFC-4188-1B23-AC14-0F7E78EEF809}"/>
          </ac:spMkLst>
        </pc:spChg>
        <pc:spChg chg="add del mod">
          <ac:chgData name="Guest User" userId="" providerId="Windows Live" clId="Web-{899A1FAF-5FDF-416B-8E8B-DC26B0ED4972}" dt="2022-06-13T21:01:03.839" v="599"/>
          <ac:spMkLst>
            <pc:docMk/>
            <pc:sldMk cId="1113326575" sldId="285"/>
            <ac:spMk id="6" creationId="{F88A652F-1DD3-1126-0CB0-59E6FC0AEC55}"/>
          </ac:spMkLst>
        </pc:spChg>
        <pc:picChg chg="add del mod ord">
          <ac:chgData name="Guest User" userId="" providerId="Windows Live" clId="Web-{899A1FAF-5FDF-416B-8E8B-DC26B0ED4972}" dt="2022-06-13T21:01:02.136" v="598"/>
          <ac:picMkLst>
            <pc:docMk/>
            <pc:sldMk cId="1113326575" sldId="285"/>
            <ac:picMk id="4" creationId="{F9ECB70A-AD69-6E89-A1D1-F5B5B67BB23D}"/>
          </ac:picMkLst>
        </pc:picChg>
        <pc:picChg chg="add mod ord">
          <ac:chgData name="Guest User" userId="" providerId="Windows Live" clId="Web-{899A1FAF-5FDF-416B-8E8B-DC26B0ED4972}" dt="2022-06-13T21:01:20.136" v="603" actId="1076"/>
          <ac:picMkLst>
            <pc:docMk/>
            <pc:sldMk cId="1113326575" sldId="285"/>
            <ac:picMk id="7" creationId="{AE926436-3478-4B8E-744B-AC2CEDBD46C5}"/>
          </ac:picMkLst>
        </pc:picChg>
      </pc:sldChg>
      <pc:sldChg chg="addSp delSp modSp new">
        <pc:chgData name="Guest User" userId="" providerId="Windows Live" clId="Web-{899A1FAF-5FDF-416B-8E8B-DC26B0ED4972}" dt="2022-06-13T20:54:14.653" v="479" actId="1076"/>
        <pc:sldMkLst>
          <pc:docMk/>
          <pc:sldMk cId="3527734806" sldId="286"/>
        </pc:sldMkLst>
        <pc:spChg chg="mod">
          <ac:chgData name="Guest User" userId="" providerId="Windows Live" clId="Web-{899A1FAF-5FDF-416B-8E8B-DC26B0ED4972}" dt="2022-06-13T20:53:12.855" v="476" actId="1076"/>
          <ac:spMkLst>
            <pc:docMk/>
            <pc:sldMk cId="3527734806" sldId="286"/>
            <ac:spMk id="2" creationId="{52C89031-5BF1-5A38-FB0E-9228C71A5FD0}"/>
          </ac:spMkLst>
        </pc:spChg>
        <pc:spChg chg="del">
          <ac:chgData name="Guest User" userId="" providerId="Windows Live" clId="Web-{899A1FAF-5FDF-416B-8E8B-DC26B0ED4972}" dt="2022-06-13T20:54:07.934" v="477"/>
          <ac:spMkLst>
            <pc:docMk/>
            <pc:sldMk cId="3527734806" sldId="286"/>
            <ac:spMk id="3" creationId="{39653D18-210B-96C9-2C18-44D51A870E73}"/>
          </ac:spMkLst>
        </pc:spChg>
        <pc:picChg chg="add mod ord">
          <ac:chgData name="Guest User" userId="" providerId="Windows Live" clId="Web-{899A1FAF-5FDF-416B-8E8B-DC26B0ED4972}" dt="2022-06-13T20:54:14.653" v="479" actId="1076"/>
          <ac:picMkLst>
            <pc:docMk/>
            <pc:sldMk cId="3527734806" sldId="286"/>
            <ac:picMk id="4" creationId="{9D959DF1-7E7E-0F4B-F1F3-45B13F143B21}"/>
          </ac:picMkLst>
        </pc:picChg>
      </pc:sldChg>
      <pc:sldChg chg="addSp delSp modSp new">
        <pc:chgData name="Guest User" userId="" providerId="Windows Live" clId="Web-{899A1FAF-5FDF-416B-8E8B-DC26B0ED4972}" dt="2022-06-13T21:03:12.014" v="649" actId="20577"/>
        <pc:sldMkLst>
          <pc:docMk/>
          <pc:sldMk cId="4072731000" sldId="287"/>
        </pc:sldMkLst>
        <pc:spChg chg="mod">
          <ac:chgData name="Guest User" userId="" providerId="Windows Live" clId="Web-{899A1FAF-5FDF-416B-8E8B-DC26B0ED4972}" dt="2022-06-13T20:55:12.988" v="491" actId="20577"/>
          <ac:spMkLst>
            <pc:docMk/>
            <pc:sldMk cId="4072731000" sldId="287"/>
            <ac:spMk id="2" creationId="{73FE39CB-4FDB-8E15-6D67-0ABE2B9C5147}"/>
          </ac:spMkLst>
        </pc:spChg>
        <pc:spChg chg="del">
          <ac:chgData name="Guest User" userId="" providerId="Windows Live" clId="Web-{899A1FAF-5FDF-416B-8E8B-DC26B0ED4972}" dt="2022-06-13T20:55:38.019" v="492"/>
          <ac:spMkLst>
            <pc:docMk/>
            <pc:sldMk cId="4072731000" sldId="287"/>
            <ac:spMk id="3" creationId="{87FB6E35-0812-D130-AA3A-767E1A5B59BE}"/>
          </ac:spMkLst>
        </pc:spChg>
        <pc:graphicFrameChg chg="add mod ord modGraphic">
          <ac:chgData name="Guest User" userId="" providerId="Windows Live" clId="Web-{899A1FAF-5FDF-416B-8E8B-DC26B0ED4972}" dt="2022-06-13T21:03:12.014" v="649" actId="20577"/>
          <ac:graphicFrameMkLst>
            <pc:docMk/>
            <pc:sldMk cId="4072731000" sldId="287"/>
            <ac:graphicFrameMk id="4" creationId="{337AAFB0-252A-CE95-1A5C-DA524EA766BF}"/>
          </ac:graphicFrameMkLst>
        </pc:graphicFrameChg>
      </pc:sldChg>
      <pc:sldChg chg="addSp delSp modSp new">
        <pc:chgData name="Guest User" userId="" providerId="Windows Live" clId="Web-{899A1FAF-5FDF-416B-8E8B-DC26B0ED4972}" dt="2022-06-13T21:06:50.662" v="683" actId="1076"/>
        <pc:sldMkLst>
          <pc:docMk/>
          <pc:sldMk cId="3404428076" sldId="288"/>
        </pc:sldMkLst>
        <pc:spChg chg="mod">
          <ac:chgData name="Guest User" userId="" providerId="Windows Live" clId="Web-{899A1FAF-5FDF-416B-8E8B-DC26B0ED4972}" dt="2022-06-13T21:04:29.266" v="674" actId="20577"/>
          <ac:spMkLst>
            <pc:docMk/>
            <pc:sldMk cId="3404428076" sldId="288"/>
            <ac:spMk id="2" creationId="{9430A808-8B08-9465-AF69-C000B77B1361}"/>
          </ac:spMkLst>
        </pc:spChg>
        <pc:spChg chg="mod">
          <ac:chgData name="Guest User" userId="" providerId="Windows Live" clId="Web-{899A1FAF-5FDF-416B-8E8B-DC26B0ED4972}" dt="2022-06-13T21:04:13.500" v="670" actId="20577"/>
          <ac:spMkLst>
            <pc:docMk/>
            <pc:sldMk cId="3404428076" sldId="288"/>
            <ac:spMk id="3" creationId="{334663F3-3D43-D9EC-ED2C-031FE0F7A030}"/>
          </ac:spMkLst>
        </pc:spChg>
        <pc:picChg chg="add del mod">
          <ac:chgData name="Guest User" userId="" providerId="Windows Live" clId="Web-{899A1FAF-5FDF-416B-8E8B-DC26B0ED4972}" dt="2022-06-13T21:05:39.267" v="676"/>
          <ac:picMkLst>
            <pc:docMk/>
            <pc:sldMk cId="3404428076" sldId="288"/>
            <ac:picMk id="4" creationId="{FC57D09E-79DC-4832-C263-BFD88A78C688}"/>
          </ac:picMkLst>
        </pc:picChg>
        <pc:picChg chg="add mod">
          <ac:chgData name="Guest User" userId="" providerId="Windows Live" clId="Web-{899A1FAF-5FDF-416B-8E8B-DC26B0ED4972}" dt="2022-06-13T21:06:05.752" v="679" actId="1076"/>
          <ac:picMkLst>
            <pc:docMk/>
            <pc:sldMk cId="3404428076" sldId="288"/>
            <ac:picMk id="5" creationId="{E273083F-9C09-67A2-56BA-72CAC6A7BBA5}"/>
          </ac:picMkLst>
        </pc:picChg>
        <pc:picChg chg="add mod">
          <ac:chgData name="Guest User" userId="" providerId="Windows Live" clId="Web-{899A1FAF-5FDF-416B-8E8B-DC26B0ED4972}" dt="2022-06-13T21:06:50.662" v="683" actId="1076"/>
          <ac:picMkLst>
            <pc:docMk/>
            <pc:sldMk cId="3404428076" sldId="288"/>
            <ac:picMk id="6" creationId="{29AADEC0-B4B4-2BBB-FA1E-982BF85507F0}"/>
          </ac:picMkLst>
        </pc:picChg>
      </pc:sldChg>
      <pc:sldChg chg="addSp modSp new">
        <pc:chgData name="Guest User" userId="" providerId="Windows Live" clId="Web-{899A1FAF-5FDF-416B-8E8B-DC26B0ED4972}" dt="2022-06-13T21:08:23.992" v="720" actId="1076"/>
        <pc:sldMkLst>
          <pc:docMk/>
          <pc:sldMk cId="4132243542" sldId="289"/>
        </pc:sldMkLst>
        <pc:spChg chg="mod">
          <ac:chgData name="Guest User" userId="" providerId="Windows Live" clId="Web-{899A1FAF-5FDF-416B-8E8B-DC26B0ED4972}" dt="2022-06-13T21:07:33.101" v="708" actId="1076"/>
          <ac:spMkLst>
            <pc:docMk/>
            <pc:sldMk cId="4132243542" sldId="289"/>
            <ac:spMk id="2" creationId="{BC205838-9457-7B80-8073-D5FCEC03D185}"/>
          </ac:spMkLst>
        </pc:spChg>
        <pc:spChg chg="mod">
          <ac:chgData name="Guest User" userId="" providerId="Windows Live" clId="Web-{899A1FAF-5FDF-416B-8E8B-DC26B0ED4972}" dt="2022-06-13T21:08:23.992" v="720" actId="1076"/>
          <ac:spMkLst>
            <pc:docMk/>
            <pc:sldMk cId="4132243542" sldId="289"/>
            <ac:spMk id="3" creationId="{6E20A337-2992-16F5-3580-A478C6C54829}"/>
          </ac:spMkLst>
        </pc:spChg>
        <pc:spChg chg="add mod">
          <ac:chgData name="Guest User" userId="" providerId="Windows Live" clId="Web-{899A1FAF-5FDF-416B-8E8B-DC26B0ED4972}" dt="2022-06-13T21:08:18.070" v="719" actId="1076"/>
          <ac:spMkLst>
            <pc:docMk/>
            <pc:sldMk cId="4132243542" sldId="289"/>
            <ac:spMk id="4" creationId="{1F219DCF-0859-A7EE-2EB6-146939F7BE74}"/>
          </ac:spMkLst>
        </pc:spChg>
      </pc:sldChg>
      <pc:sldChg chg="new">
        <pc:chgData name="Guest User" userId="" providerId="Windows Live" clId="Web-{899A1FAF-5FDF-416B-8E8B-DC26B0ED4972}" dt="2022-06-13T20:40:28.855" v="346"/>
        <pc:sldMkLst>
          <pc:docMk/>
          <pc:sldMk cId="17065961" sldId="290"/>
        </pc:sldMkLst>
      </pc:sldChg>
    </pc:docChg>
  </pc:docChgLst>
  <pc:docChgLst>
    <pc:chgData name="Guest User" providerId="Windows Live" clId="Web-{29B95321-45AD-4B06-A82E-EBF8B81A7477}"/>
    <pc:docChg chg="addSld delSld modSld sldOrd">
      <pc:chgData name="Guest User" userId="" providerId="Windows Live" clId="Web-{29B95321-45AD-4B06-A82E-EBF8B81A7477}" dt="2022-06-14T10:40:56.150" v="1777" actId="20577"/>
      <pc:docMkLst>
        <pc:docMk/>
      </pc:docMkLst>
      <pc:sldChg chg="modSp">
        <pc:chgData name="Guest User" userId="" providerId="Windows Live" clId="Web-{29B95321-45AD-4B06-A82E-EBF8B81A7477}" dt="2022-06-14T10:40:56.150" v="1777" actId="20577"/>
        <pc:sldMkLst>
          <pc:docMk/>
          <pc:sldMk cId="3552645179" sldId="258"/>
        </pc:sldMkLst>
        <pc:spChg chg="mod">
          <ac:chgData name="Guest User" userId="" providerId="Windows Live" clId="Web-{29B95321-45AD-4B06-A82E-EBF8B81A7477}" dt="2022-06-14T10:40:56.150" v="1777" actId="20577"/>
          <ac:spMkLst>
            <pc:docMk/>
            <pc:sldMk cId="3552645179" sldId="258"/>
            <ac:spMk id="2" creationId="{BA3475E5-8812-0AAE-E7B4-059C7883F291}"/>
          </ac:spMkLst>
        </pc:spChg>
      </pc:sldChg>
      <pc:sldChg chg="modSp">
        <pc:chgData name="Guest User" userId="" providerId="Windows Live" clId="Web-{29B95321-45AD-4B06-A82E-EBF8B81A7477}" dt="2022-06-14T10:40:44.759" v="1776" actId="20577"/>
        <pc:sldMkLst>
          <pc:docMk/>
          <pc:sldMk cId="3750088179" sldId="259"/>
        </pc:sldMkLst>
        <pc:spChg chg="mod">
          <ac:chgData name="Guest User" userId="" providerId="Windows Live" clId="Web-{29B95321-45AD-4B06-A82E-EBF8B81A7477}" dt="2022-06-14T10:40:44.759" v="1776" actId="20577"/>
          <ac:spMkLst>
            <pc:docMk/>
            <pc:sldMk cId="3750088179" sldId="259"/>
            <ac:spMk id="4" creationId="{7A03722C-B88E-7CB2-89FB-B5BA5750E810}"/>
          </ac:spMkLst>
        </pc:spChg>
      </pc:sldChg>
      <pc:sldChg chg="addSp delSp modSp new">
        <pc:chgData name="Guest User" userId="" providerId="Windows Live" clId="Web-{29B95321-45AD-4B06-A82E-EBF8B81A7477}" dt="2022-06-14T06:49:55.873" v="147" actId="20577"/>
        <pc:sldMkLst>
          <pc:docMk/>
          <pc:sldMk cId="1486681004" sldId="293"/>
        </pc:sldMkLst>
        <pc:spChg chg="mod">
          <ac:chgData name="Guest User" userId="" providerId="Windows Live" clId="Web-{29B95321-45AD-4B06-A82E-EBF8B81A7477}" dt="2022-06-14T06:49:55.873" v="147" actId="20577"/>
          <ac:spMkLst>
            <pc:docMk/>
            <pc:sldMk cId="1486681004" sldId="293"/>
            <ac:spMk id="2" creationId="{59FFFD74-9AE1-5CE0-7E5C-62F0838242E3}"/>
          </ac:spMkLst>
        </pc:spChg>
        <pc:spChg chg="del">
          <ac:chgData name="Guest User" userId="" providerId="Windows Live" clId="Web-{29B95321-45AD-4B06-A82E-EBF8B81A7477}" dt="2022-06-14T06:43:43.678" v="25"/>
          <ac:spMkLst>
            <pc:docMk/>
            <pc:sldMk cId="1486681004" sldId="293"/>
            <ac:spMk id="3" creationId="{EBB01420-4AC7-F411-88BB-9C887B297719}"/>
          </ac:spMkLst>
        </pc:spChg>
        <pc:spChg chg="add del mod">
          <ac:chgData name="Guest User" userId="" providerId="Windows Live" clId="Web-{29B95321-45AD-4B06-A82E-EBF8B81A7477}" dt="2022-06-14T06:45:58.477" v="58"/>
          <ac:spMkLst>
            <pc:docMk/>
            <pc:sldMk cId="1486681004" sldId="293"/>
            <ac:spMk id="302" creationId="{F077B927-1FAF-C697-F0B0-1896B10BA017}"/>
          </ac:spMkLst>
        </pc:spChg>
        <pc:graphicFrameChg chg="add del mod ord modGraphic">
          <ac:chgData name="Guest User" userId="" providerId="Windows Live" clId="Web-{29B95321-45AD-4B06-A82E-EBF8B81A7477}" dt="2022-06-14T06:45:38.883" v="46"/>
          <ac:graphicFrameMkLst>
            <pc:docMk/>
            <pc:sldMk cId="1486681004" sldId="293"/>
            <ac:graphicFrameMk id="4" creationId="{7FB481A2-9122-9D42-2A96-A909081DD88A}"/>
          </ac:graphicFrameMkLst>
        </pc:graphicFrameChg>
        <pc:graphicFrameChg chg="add mod ord modGraphic">
          <ac:chgData name="Guest User" userId="" providerId="Windows Live" clId="Web-{29B95321-45AD-4B06-A82E-EBF8B81A7477}" dt="2022-06-14T06:49:41.263" v="145"/>
          <ac:graphicFrameMkLst>
            <pc:docMk/>
            <pc:sldMk cId="1486681004" sldId="293"/>
            <ac:graphicFrameMk id="303" creationId="{73080E65-4814-9835-1CE8-86C94B40E005}"/>
          </ac:graphicFrameMkLst>
        </pc:graphicFrameChg>
      </pc:sldChg>
      <pc:sldChg chg="addSp modSp new">
        <pc:chgData name="Guest User" userId="" providerId="Windows Live" clId="Web-{29B95321-45AD-4B06-A82E-EBF8B81A7477}" dt="2022-06-14T06:54:38.019" v="170" actId="1076"/>
        <pc:sldMkLst>
          <pc:docMk/>
          <pc:sldMk cId="142998916" sldId="294"/>
        </pc:sldMkLst>
        <pc:spChg chg="mod">
          <ac:chgData name="Guest User" userId="" providerId="Windows Live" clId="Web-{29B95321-45AD-4B06-A82E-EBF8B81A7477}" dt="2022-06-14T06:53:03.642" v="159" actId="20577"/>
          <ac:spMkLst>
            <pc:docMk/>
            <pc:sldMk cId="142998916" sldId="294"/>
            <ac:spMk id="2" creationId="{FB94AA6A-9D70-ABE3-8937-AD77CBFD19D4}"/>
          </ac:spMkLst>
        </pc:spChg>
        <pc:spChg chg="mod">
          <ac:chgData name="Guest User" userId="" providerId="Windows Live" clId="Web-{29B95321-45AD-4B06-A82E-EBF8B81A7477}" dt="2022-06-14T06:53:24.314" v="163" actId="20577"/>
          <ac:spMkLst>
            <pc:docMk/>
            <pc:sldMk cId="142998916" sldId="294"/>
            <ac:spMk id="3" creationId="{0819CB11-1A5B-F7C2-EFFD-A5723C24408A}"/>
          </ac:spMkLst>
        </pc:spChg>
        <pc:picChg chg="add mod">
          <ac:chgData name="Guest User" userId="" providerId="Windows Live" clId="Web-{29B95321-45AD-4B06-A82E-EBF8B81A7477}" dt="2022-06-14T06:54:08.753" v="167" actId="1076"/>
          <ac:picMkLst>
            <pc:docMk/>
            <pc:sldMk cId="142998916" sldId="294"/>
            <ac:picMk id="4" creationId="{881F662F-9D66-6F7E-6107-E38ED41D6ADE}"/>
          </ac:picMkLst>
        </pc:picChg>
        <pc:picChg chg="add mod">
          <ac:chgData name="Guest User" userId="" providerId="Windows Live" clId="Web-{29B95321-45AD-4B06-A82E-EBF8B81A7477}" dt="2022-06-14T06:54:38.019" v="170" actId="1076"/>
          <ac:picMkLst>
            <pc:docMk/>
            <pc:sldMk cId="142998916" sldId="294"/>
            <ac:picMk id="5" creationId="{8DC55AD8-ECAA-908B-A4F3-C70BF59C7922}"/>
          </ac:picMkLst>
        </pc:picChg>
      </pc:sldChg>
      <pc:sldChg chg="addSp modSp new">
        <pc:chgData name="Guest User" userId="" providerId="Windows Live" clId="Web-{29B95321-45AD-4B06-A82E-EBF8B81A7477}" dt="2022-06-14T06:57:42.288" v="210" actId="14100"/>
        <pc:sldMkLst>
          <pc:docMk/>
          <pc:sldMk cId="2639997628" sldId="295"/>
        </pc:sldMkLst>
        <pc:spChg chg="mod">
          <ac:chgData name="Guest User" userId="" providerId="Windows Live" clId="Web-{29B95321-45AD-4B06-A82E-EBF8B81A7477}" dt="2022-06-14T06:55:37.379" v="201" actId="20577"/>
          <ac:spMkLst>
            <pc:docMk/>
            <pc:sldMk cId="2639997628" sldId="295"/>
            <ac:spMk id="2" creationId="{D214DD48-F706-64BD-D967-C4A851C7571F}"/>
          </ac:spMkLst>
        </pc:spChg>
        <pc:spChg chg="mod">
          <ac:chgData name="Guest User" userId="" providerId="Windows Live" clId="Web-{29B95321-45AD-4B06-A82E-EBF8B81A7477}" dt="2022-06-14T06:55:32.036" v="199" actId="1076"/>
          <ac:spMkLst>
            <pc:docMk/>
            <pc:sldMk cId="2639997628" sldId="295"/>
            <ac:spMk id="3" creationId="{2168B92D-A7E4-FD4F-F5A5-A999DB595CDC}"/>
          </ac:spMkLst>
        </pc:spChg>
        <pc:picChg chg="add mod">
          <ac:chgData name="Guest User" userId="" providerId="Windows Live" clId="Web-{29B95321-45AD-4B06-A82E-EBF8B81A7477}" dt="2022-06-14T06:56:51.897" v="205" actId="1076"/>
          <ac:picMkLst>
            <pc:docMk/>
            <pc:sldMk cId="2639997628" sldId="295"/>
            <ac:picMk id="4" creationId="{285E5056-74A6-DB9B-8BD9-24BA9B58D4C4}"/>
          </ac:picMkLst>
        </pc:picChg>
        <pc:picChg chg="add mod">
          <ac:chgData name="Guest User" userId="" providerId="Windows Live" clId="Web-{29B95321-45AD-4B06-A82E-EBF8B81A7477}" dt="2022-06-14T06:57:42.288" v="210" actId="14100"/>
          <ac:picMkLst>
            <pc:docMk/>
            <pc:sldMk cId="2639997628" sldId="295"/>
            <ac:picMk id="5" creationId="{86A5CF53-C1B5-8A6C-E398-50EF8071F91F}"/>
          </ac:picMkLst>
        </pc:picChg>
      </pc:sldChg>
      <pc:sldChg chg="addSp modSp new">
        <pc:chgData name="Guest User" userId="" providerId="Windows Live" clId="Web-{29B95321-45AD-4B06-A82E-EBF8B81A7477}" dt="2022-06-14T07:00:21.291" v="246" actId="1076"/>
        <pc:sldMkLst>
          <pc:docMk/>
          <pc:sldMk cId="360960832" sldId="296"/>
        </pc:sldMkLst>
        <pc:spChg chg="mod">
          <ac:chgData name="Guest User" userId="" providerId="Windows Live" clId="Web-{29B95321-45AD-4B06-A82E-EBF8B81A7477}" dt="2022-06-14T06:59:08.821" v="238" actId="20577"/>
          <ac:spMkLst>
            <pc:docMk/>
            <pc:sldMk cId="360960832" sldId="296"/>
            <ac:spMk id="2" creationId="{C1BD5530-FA81-EFEE-B318-9823E085E938}"/>
          </ac:spMkLst>
        </pc:spChg>
        <pc:spChg chg="mod">
          <ac:chgData name="Guest User" userId="" providerId="Windows Live" clId="Web-{29B95321-45AD-4B06-A82E-EBF8B81A7477}" dt="2022-06-14T06:58:56.337" v="234" actId="1076"/>
          <ac:spMkLst>
            <pc:docMk/>
            <pc:sldMk cId="360960832" sldId="296"/>
            <ac:spMk id="3" creationId="{F3B59B4A-EA7B-4EA9-33B5-C03A5699A232}"/>
          </ac:spMkLst>
        </pc:spChg>
        <pc:picChg chg="add mod">
          <ac:chgData name="Guest User" userId="" providerId="Windows Live" clId="Web-{29B95321-45AD-4B06-A82E-EBF8B81A7477}" dt="2022-06-14T06:59:45.525" v="241" actId="1076"/>
          <ac:picMkLst>
            <pc:docMk/>
            <pc:sldMk cId="360960832" sldId="296"/>
            <ac:picMk id="4" creationId="{FAA1BAF8-FAEF-23C0-168E-833DB006901F}"/>
          </ac:picMkLst>
        </pc:picChg>
        <pc:picChg chg="add mod">
          <ac:chgData name="Guest User" userId="" providerId="Windows Live" clId="Web-{29B95321-45AD-4B06-A82E-EBF8B81A7477}" dt="2022-06-14T07:00:21.291" v="246" actId="1076"/>
          <ac:picMkLst>
            <pc:docMk/>
            <pc:sldMk cId="360960832" sldId="296"/>
            <ac:picMk id="5" creationId="{FD7C700B-0C51-266F-0866-1F53AC5682A8}"/>
          </ac:picMkLst>
        </pc:picChg>
      </pc:sldChg>
      <pc:sldChg chg="addSp modSp new">
        <pc:chgData name="Guest User" userId="" providerId="Windows Live" clId="Web-{29B95321-45AD-4B06-A82E-EBF8B81A7477}" dt="2022-06-14T07:02:02.825" v="275" actId="1076"/>
        <pc:sldMkLst>
          <pc:docMk/>
          <pc:sldMk cId="721475895" sldId="297"/>
        </pc:sldMkLst>
        <pc:spChg chg="mod">
          <ac:chgData name="Guest User" userId="" providerId="Windows Live" clId="Web-{29B95321-45AD-4B06-A82E-EBF8B81A7477}" dt="2022-06-14T07:01:01.589" v="267" actId="1076"/>
          <ac:spMkLst>
            <pc:docMk/>
            <pc:sldMk cId="721475895" sldId="297"/>
            <ac:spMk id="2" creationId="{D738672B-240D-4BD5-E582-C780E646702D}"/>
          </ac:spMkLst>
        </pc:spChg>
        <pc:spChg chg="mod">
          <ac:chgData name="Guest User" userId="" providerId="Windows Live" clId="Web-{29B95321-45AD-4B06-A82E-EBF8B81A7477}" dt="2022-06-14T07:01:12.449" v="269" actId="1076"/>
          <ac:spMkLst>
            <pc:docMk/>
            <pc:sldMk cId="721475895" sldId="297"/>
            <ac:spMk id="3" creationId="{13147AED-4092-A1B5-A282-03F33D4EA8BC}"/>
          </ac:spMkLst>
        </pc:spChg>
        <pc:picChg chg="add mod">
          <ac:chgData name="Guest User" userId="" providerId="Windows Live" clId="Web-{29B95321-45AD-4B06-A82E-EBF8B81A7477}" dt="2022-06-14T07:01:38.840" v="272" actId="1076"/>
          <ac:picMkLst>
            <pc:docMk/>
            <pc:sldMk cId="721475895" sldId="297"/>
            <ac:picMk id="4" creationId="{6C1A0B02-A9C3-EB88-C1F0-070C747242B4}"/>
          </ac:picMkLst>
        </pc:picChg>
        <pc:picChg chg="add mod">
          <ac:chgData name="Guest User" userId="" providerId="Windows Live" clId="Web-{29B95321-45AD-4B06-A82E-EBF8B81A7477}" dt="2022-06-14T07:02:02.825" v="275" actId="1076"/>
          <ac:picMkLst>
            <pc:docMk/>
            <pc:sldMk cId="721475895" sldId="297"/>
            <ac:picMk id="5" creationId="{F33877D8-1B71-7C24-DA7E-7C294BF2C277}"/>
          </ac:picMkLst>
        </pc:picChg>
      </pc:sldChg>
      <pc:sldChg chg="addSp modSp new">
        <pc:chgData name="Guest User" userId="" providerId="Windows Live" clId="Web-{29B95321-45AD-4B06-A82E-EBF8B81A7477}" dt="2022-06-14T07:04:07.124" v="304" actId="1076"/>
        <pc:sldMkLst>
          <pc:docMk/>
          <pc:sldMk cId="1286575084" sldId="298"/>
        </pc:sldMkLst>
        <pc:spChg chg="mod">
          <ac:chgData name="Guest User" userId="" providerId="Windows Live" clId="Web-{29B95321-45AD-4B06-A82E-EBF8B81A7477}" dt="2022-06-14T07:03:02.935" v="297" actId="20577"/>
          <ac:spMkLst>
            <pc:docMk/>
            <pc:sldMk cId="1286575084" sldId="298"/>
            <ac:spMk id="2" creationId="{746E9642-E5E4-59F2-C98F-FBC29D43CA30}"/>
          </ac:spMkLst>
        </pc:spChg>
        <pc:spChg chg="mod">
          <ac:chgData name="Guest User" userId="" providerId="Windows Live" clId="Web-{29B95321-45AD-4B06-A82E-EBF8B81A7477}" dt="2022-06-14T07:02:58.420" v="295" actId="20577"/>
          <ac:spMkLst>
            <pc:docMk/>
            <pc:sldMk cId="1286575084" sldId="298"/>
            <ac:spMk id="3" creationId="{5358F95C-09E8-09DC-F597-975D7CEC855C}"/>
          </ac:spMkLst>
        </pc:spChg>
        <pc:picChg chg="add mod">
          <ac:chgData name="Guest User" userId="" providerId="Windows Live" clId="Web-{29B95321-45AD-4B06-A82E-EBF8B81A7477}" dt="2022-06-14T07:03:33.686" v="300" actId="1076"/>
          <ac:picMkLst>
            <pc:docMk/>
            <pc:sldMk cId="1286575084" sldId="298"/>
            <ac:picMk id="4" creationId="{058C2370-7A25-5227-480D-06971348C36D}"/>
          </ac:picMkLst>
        </pc:picChg>
        <pc:picChg chg="add mod">
          <ac:chgData name="Guest User" userId="" providerId="Windows Live" clId="Web-{29B95321-45AD-4B06-A82E-EBF8B81A7477}" dt="2022-06-14T07:04:07.124" v="304" actId="1076"/>
          <ac:picMkLst>
            <pc:docMk/>
            <pc:sldMk cId="1286575084" sldId="298"/>
            <ac:picMk id="5" creationId="{282878D4-965F-A06A-AE01-3061282ADB39}"/>
          </ac:picMkLst>
        </pc:picChg>
      </pc:sldChg>
      <pc:sldChg chg="addSp delSp modSp new">
        <pc:chgData name="Guest User" userId="" providerId="Windows Live" clId="Web-{29B95321-45AD-4B06-A82E-EBF8B81A7477}" dt="2022-06-14T07:15:24.856" v="368" actId="20577"/>
        <pc:sldMkLst>
          <pc:docMk/>
          <pc:sldMk cId="608273218" sldId="299"/>
        </pc:sldMkLst>
        <pc:spChg chg="mod">
          <ac:chgData name="Guest User" userId="" providerId="Windows Live" clId="Web-{29B95321-45AD-4B06-A82E-EBF8B81A7477}" dt="2022-06-14T07:15:14.403" v="366" actId="20577"/>
          <ac:spMkLst>
            <pc:docMk/>
            <pc:sldMk cId="608273218" sldId="299"/>
            <ac:spMk id="2" creationId="{4799D1EC-6DAB-1C02-9DF1-006A05D40B0D}"/>
          </ac:spMkLst>
        </pc:spChg>
        <pc:spChg chg="del">
          <ac:chgData name="Guest User" userId="" providerId="Windows Live" clId="Web-{29B95321-45AD-4B06-A82E-EBF8B81A7477}" dt="2022-06-14T07:14:09.324" v="321"/>
          <ac:spMkLst>
            <pc:docMk/>
            <pc:sldMk cId="608273218" sldId="299"/>
            <ac:spMk id="3" creationId="{8A78C784-3AB8-FF29-5280-299E66E32D54}"/>
          </ac:spMkLst>
        </pc:spChg>
        <pc:graphicFrameChg chg="add mod ord modGraphic">
          <ac:chgData name="Guest User" userId="" providerId="Windows Live" clId="Web-{29B95321-45AD-4B06-A82E-EBF8B81A7477}" dt="2022-06-14T07:15:24.856" v="368" actId="20577"/>
          <ac:graphicFrameMkLst>
            <pc:docMk/>
            <pc:sldMk cId="608273218" sldId="299"/>
            <ac:graphicFrameMk id="4" creationId="{FABC23DC-2012-2F91-A4B2-8AAC6022E2DE}"/>
          </ac:graphicFrameMkLst>
        </pc:graphicFrameChg>
      </pc:sldChg>
      <pc:sldChg chg="addSp delSp modSp new mod modClrScheme chgLayout">
        <pc:chgData name="Guest User" userId="" providerId="Windows Live" clId="Web-{29B95321-45AD-4B06-A82E-EBF8B81A7477}" dt="2022-06-14T07:19:03.251" v="405" actId="1076"/>
        <pc:sldMkLst>
          <pc:docMk/>
          <pc:sldMk cId="2786282164" sldId="300"/>
        </pc:sldMkLst>
        <pc:spChg chg="mod ord">
          <ac:chgData name="Guest User" userId="" providerId="Windows Live" clId="Web-{29B95321-45AD-4B06-A82E-EBF8B81A7477}" dt="2022-06-14T07:16:06.248" v="393" actId="20577"/>
          <ac:spMkLst>
            <pc:docMk/>
            <pc:sldMk cId="2786282164" sldId="300"/>
            <ac:spMk id="2" creationId="{F6DB4237-B124-EB76-6351-D4002F0AAEFF}"/>
          </ac:spMkLst>
        </pc:spChg>
        <pc:spChg chg="del">
          <ac:chgData name="Guest User" userId="" providerId="Windows Live" clId="Web-{29B95321-45AD-4B06-A82E-EBF8B81A7477}" dt="2022-06-14T07:15:42.185" v="371"/>
          <ac:spMkLst>
            <pc:docMk/>
            <pc:sldMk cId="2786282164" sldId="300"/>
            <ac:spMk id="3" creationId="{5B453711-8443-608C-7172-A330B661F728}"/>
          </ac:spMkLst>
        </pc:spChg>
        <pc:picChg chg="add mod">
          <ac:chgData name="Guest User" userId="" providerId="Windows Live" clId="Web-{29B95321-45AD-4B06-A82E-EBF8B81A7477}" dt="2022-06-14T07:19:03.251" v="405" actId="1076"/>
          <ac:picMkLst>
            <pc:docMk/>
            <pc:sldMk cId="2786282164" sldId="300"/>
            <ac:picMk id="4" creationId="{9E15CB97-760A-4191-3A7F-7B6B8B39A664}"/>
          </ac:picMkLst>
        </pc:picChg>
      </pc:sldChg>
      <pc:sldChg chg="addSp delSp modSp new">
        <pc:chgData name="Guest User" userId="" providerId="Windows Live" clId="Web-{29B95321-45AD-4B06-A82E-EBF8B81A7477}" dt="2022-06-14T07:18:52.907" v="403"/>
        <pc:sldMkLst>
          <pc:docMk/>
          <pc:sldMk cId="4193700769" sldId="301"/>
        </pc:sldMkLst>
        <pc:spChg chg="mod">
          <ac:chgData name="Guest User" userId="" providerId="Windows Live" clId="Web-{29B95321-45AD-4B06-A82E-EBF8B81A7477}" dt="2022-06-14T07:16:30.327" v="399" actId="1076"/>
          <ac:spMkLst>
            <pc:docMk/>
            <pc:sldMk cId="4193700769" sldId="301"/>
            <ac:spMk id="2" creationId="{ECB5EE3D-561E-C42D-2A8B-51D920935A43}"/>
          </ac:spMkLst>
        </pc:spChg>
        <pc:spChg chg="del">
          <ac:chgData name="Guest User" userId="" providerId="Windows Live" clId="Web-{29B95321-45AD-4B06-A82E-EBF8B81A7477}" dt="2022-06-14T07:18:52.907" v="403"/>
          <ac:spMkLst>
            <pc:docMk/>
            <pc:sldMk cId="4193700769" sldId="301"/>
            <ac:spMk id="3" creationId="{D5E959C2-FE60-A3DA-9E15-D43CAD252727}"/>
          </ac:spMkLst>
        </pc:spChg>
        <pc:picChg chg="add mod ord">
          <ac:chgData name="Guest User" userId="" providerId="Windows Live" clId="Web-{29B95321-45AD-4B06-A82E-EBF8B81A7477}" dt="2022-06-14T07:18:52.907" v="403"/>
          <ac:picMkLst>
            <pc:docMk/>
            <pc:sldMk cId="4193700769" sldId="301"/>
            <ac:picMk id="4" creationId="{9A9D5707-23C0-06AA-F405-AEE014608CFA}"/>
          </ac:picMkLst>
        </pc:picChg>
      </pc:sldChg>
      <pc:sldChg chg="addSp delSp modSp new">
        <pc:chgData name="Guest User" userId="" providerId="Windows Live" clId="Web-{29B95321-45AD-4B06-A82E-EBF8B81A7477}" dt="2022-06-14T07:21:30.083" v="424" actId="1076"/>
        <pc:sldMkLst>
          <pc:docMk/>
          <pc:sldMk cId="1717902826" sldId="302"/>
        </pc:sldMkLst>
        <pc:spChg chg="mod">
          <ac:chgData name="Guest User" userId="" providerId="Windows Live" clId="Web-{29B95321-45AD-4B06-A82E-EBF8B81A7477}" dt="2022-06-14T07:21:17.442" v="421" actId="20577"/>
          <ac:spMkLst>
            <pc:docMk/>
            <pc:sldMk cId="1717902826" sldId="302"/>
            <ac:spMk id="2" creationId="{FBF25B8E-DADF-6E87-056D-F710D613FDF8}"/>
          </ac:spMkLst>
        </pc:spChg>
        <pc:spChg chg="del">
          <ac:chgData name="Guest User" userId="" providerId="Windows Live" clId="Web-{29B95321-45AD-4B06-A82E-EBF8B81A7477}" dt="2022-06-14T07:21:21.364" v="422"/>
          <ac:spMkLst>
            <pc:docMk/>
            <pc:sldMk cId="1717902826" sldId="302"/>
            <ac:spMk id="3" creationId="{EE50DBA2-23AF-4025-EF38-5B4F3D860DBC}"/>
          </ac:spMkLst>
        </pc:spChg>
        <pc:picChg chg="add mod ord">
          <ac:chgData name="Guest User" userId="" providerId="Windows Live" clId="Web-{29B95321-45AD-4B06-A82E-EBF8B81A7477}" dt="2022-06-14T07:21:30.083" v="424" actId="1076"/>
          <ac:picMkLst>
            <pc:docMk/>
            <pc:sldMk cId="1717902826" sldId="302"/>
            <ac:picMk id="4" creationId="{E58B2CE5-4774-7218-0EA5-68CEE6A9E385}"/>
          </ac:picMkLst>
        </pc:picChg>
      </pc:sldChg>
      <pc:sldChg chg="addSp delSp modSp new">
        <pc:chgData name="Guest User" userId="" providerId="Windows Live" clId="Web-{29B95321-45AD-4B06-A82E-EBF8B81A7477}" dt="2022-06-14T08:07:03.058" v="542" actId="20577"/>
        <pc:sldMkLst>
          <pc:docMk/>
          <pc:sldMk cId="1616127931" sldId="303"/>
        </pc:sldMkLst>
        <pc:spChg chg="mod">
          <ac:chgData name="Guest User" userId="" providerId="Windows Live" clId="Web-{29B95321-45AD-4B06-A82E-EBF8B81A7477}" dt="2022-06-14T07:57:34.869" v="437" actId="20577"/>
          <ac:spMkLst>
            <pc:docMk/>
            <pc:sldMk cId="1616127931" sldId="303"/>
            <ac:spMk id="2" creationId="{7C3AD13A-DA6A-86CF-2EE7-1B79845CE26D}"/>
          </ac:spMkLst>
        </pc:spChg>
        <pc:spChg chg="del mod">
          <ac:chgData name="Guest User" userId="" providerId="Windows Live" clId="Web-{29B95321-45AD-4B06-A82E-EBF8B81A7477}" dt="2022-06-14T07:59:06.544" v="439"/>
          <ac:spMkLst>
            <pc:docMk/>
            <pc:sldMk cId="1616127931" sldId="303"/>
            <ac:spMk id="3" creationId="{3A392452-03A4-1FC4-2136-28048B5AEB31}"/>
          </ac:spMkLst>
        </pc:spChg>
        <pc:graphicFrameChg chg="add mod ord modGraphic">
          <ac:chgData name="Guest User" userId="" providerId="Windows Live" clId="Web-{29B95321-45AD-4B06-A82E-EBF8B81A7477}" dt="2022-06-14T08:07:03.058" v="542" actId="20577"/>
          <ac:graphicFrameMkLst>
            <pc:docMk/>
            <pc:sldMk cId="1616127931" sldId="303"/>
            <ac:graphicFrameMk id="4" creationId="{B4289F70-E9F2-58F8-2E3A-B872A08645DA}"/>
          </ac:graphicFrameMkLst>
        </pc:graphicFrameChg>
      </pc:sldChg>
      <pc:sldChg chg="addSp modSp new">
        <pc:chgData name="Guest User" userId="" providerId="Windows Live" clId="Web-{29B95321-45AD-4B06-A82E-EBF8B81A7477}" dt="2022-06-14T08:23:05.836" v="638" actId="1076"/>
        <pc:sldMkLst>
          <pc:docMk/>
          <pc:sldMk cId="2656157294" sldId="304"/>
        </pc:sldMkLst>
        <pc:spChg chg="mod">
          <ac:chgData name="Guest User" userId="" providerId="Windows Live" clId="Web-{29B95321-45AD-4B06-A82E-EBF8B81A7477}" dt="2022-06-14T08:11:28.628" v="629" actId="1076"/>
          <ac:spMkLst>
            <pc:docMk/>
            <pc:sldMk cId="2656157294" sldId="304"/>
            <ac:spMk id="2" creationId="{F10454DC-99DC-8725-222B-878EBA3C49B3}"/>
          </ac:spMkLst>
        </pc:spChg>
        <pc:spChg chg="mod">
          <ac:chgData name="Guest User" userId="" providerId="Windows Live" clId="Web-{29B95321-45AD-4B06-A82E-EBF8B81A7477}" dt="2022-06-14T08:11:19.909" v="626" actId="1076"/>
          <ac:spMkLst>
            <pc:docMk/>
            <pc:sldMk cId="2656157294" sldId="304"/>
            <ac:spMk id="3" creationId="{6D005108-C935-F2EC-4730-E7A4EFFAAD05}"/>
          </ac:spMkLst>
        </pc:spChg>
        <pc:picChg chg="add mod">
          <ac:chgData name="Guest User" userId="" providerId="Windows Live" clId="Web-{29B95321-45AD-4B06-A82E-EBF8B81A7477}" dt="2022-06-14T08:22:33.117" v="635" actId="1076"/>
          <ac:picMkLst>
            <pc:docMk/>
            <pc:sldMk cId="2656157294" sldId="304"/>
            <ac:picMk id="4" creationId="{36CC10DE-13D4-733B-3835-5585D147E28B}"/>
          </ac:picMkLst>
        </pc:picChg>
        <pc:picChg chg="add mod">
          <ac:chgData name="Guest User" userId="" providerId="Windows Live" clId="Web-{29B95321-45AD-4B06-A82E-EBF8B81A7477}" dt="2022-06-14T08:23:05.836" v="638" actId="1076"/>
          <ac:picMkLst>
            <pc:docMk/>
            <pc:sldMk cId="2656157294" sldId="304"/>
            <ac:picMk id="5" creationId="{99492E28-6F8E-B242-15E4-511243D14E76}"/>
          </ac:picMkLst>
        </pc:picChg>
      </pc:sldChg>
      <pc:sldChg chg="addSp modSp new">
        <pc:chgData name="Guest User" userId="" providerId="Windows Live" clId="Web-{29B95321-45AD-4B06-A82E-EBF8B81A7477}" dt="2022-06-14T08:25:38.919" v="682" actId="1076"/>
        <pc:sldMkLst>
          <pc:docMk/>
          <pc:sldMk cId="648661336" sldId="305"/>
        </pc:sldMkLst>
        <pc:spChg chg="mod">
          <ac:chgData name="Guest User" userId="" providerId="Windows Live" clId="Web-{29B95321-45AD-4B06-A82E-EBF8B81A7477}" dt="2022-06-14T08:24:23.557" v="673" actId="20577"/>
          <ac:spMkLst>
            <pc:docMk/>
            <pc:sldMk cId="648661336" sldId="305"/>
            <ac:spMk id="2" creationId="{D40FB5D6-2277-43D0-0A1E-ED6D4184E70F}"/>
          </ac:spMkLst>
        </pc:spChg>
        <pc:spChg chg="mod">
          <ac:chgData name="Guest User" userId="" providerId="Windows Live" clId="Web-{29B95321-45AD-4B06-A82E-EBF8B81A7477}" dt="2022-06-14T08:24:17.963" v="671" actId="20577"/>
          <ac:spMkLst>
            <pc:docMk/>
            <pc:sldMk cId="648661336" sldId="305"/>
            <ac:spMk id="3" creationId="{E714146E-07EF-E8DA-FCFA-2FB380603600}"/>
          </ac:spMkLst>
        </pc:spChg>
        <pc:picChg chg="add mod">
          <ac:chgData name="Guest User" userId="" providerId="Windows Live" clId="Web-{29B95321-45AD-4B06-A82E-EBF8B81A7477}" dt="2022-06-14T08:24:54.667" v="676" actId="1076"/>
          <ac:picMkLst>
            <pc:docMk/>
            <pc:sldMk cId="648661336" sldId="305"/>
            <ac:picMk id="4" creationId="{A99A8642-9C9B-8173-3929-ABDEDF25AC9D}"/>
          </ac:picMkLst>
        </pc:picChg>
        <pc:picChg chg="add mod">
          <ac:chgData name="Guest User" userId="" providerId="Windows Live" clId="Web-{29B95321-45AD-4B06-A82E-EBF8B81A7477}" dt="2022-06-14T08:25:38.919" v="682" actId="1076"/>
          <ac:picMkLst>
            <pc:docMk/>
            <pc:sldMk cId="648661336" sldId="305"/>
            <ac:picMk id="5" creationId="{2E0667A3-8A5B-93C8-09BF-6A0DA3DFA21A}"/>
          </ac:picMkLst>
        </pc:picChg>
      </pc:sldChg>
      <pc:sldChg chg="addSp modSp new">
        <pc:chgData name="Guest User" userId="" providerId="Windows Live" clId="Web-{29B95321-45AD-4B06-A82E-EBF8B81A7477}" dt="2022-06-14T08:28:02.689" v="733" actId="1076"/>
        <pc:sldMkLst>
          <pc:docMk/>
          <pc:sldMk cId="2590408281" sldId="306"/>
        </pc:sldMkLst>
        <pc:spChg chg="mod">
          <ac:chgData name="Guest User" userId="" providerId="Windows Live" clId="Web-{29B95321-45AD-4B06-A82E-EBF8B81A7477}" dt="2022-06-14T08:26:32.217" v="721" actId="20577"/>
          <ac:spMkLst>
            <pc:docMk/>
            <pc:sldMk cId="2590408281" sldId="306"/>
            <ac:spMk id="2" creationId="{BA07237B-274A-5389-106B-7689E6137347}"/>
          </ac:spMkLst>
        </pc:spChg>
        <pc:spChg chg="mod">
          <ac:chgData name="Guest User" userId="" providerId="Windows Live" clId="Web-{29B95321-45AD-4B06-A82E-EBF8B81A7477}" dt="2022-06-14T08:26:41.343" v="723" actId="1076"/>
          <ac:spMkLst>
            <pc:docMk/>
            <pc:sldMk cId="2590408281" sldId="306"/>
            <ac:spMk id="3" creationId="{9D5461BA-E791-2A8D-D364-987E588A9E87}"/>
          </ac:spMkLst>
        </pc:spChg>
        <pc:picChg chg="add mod">
          <ac:chgData name="Guest User" userId="" providerId="Windows Live" clId="Web-{29B95321-45AD-4B06-A82E-EBF8B81A7477}" dt="2022-06-14T08:27:21.594" v="728" actId="1076"/>
          <ac:picMkLst>
            <pc:docMk/>
            <pc:sldMk cId="2590408281" sldId="306"/>
            <ac:picMk id="4" creationId="{DD7F46EB-347D-ADD1-4AD8-F36F295F6D9D}"/>
          </ac:picMkLst>
        </pc:picChg>
        <pc:picChg chg="add mod">
          <ac:chgData name="Guest User" userId="" providerId="Windows Live" clId="Web-{29B95321-45AD-4B06-A82E-EBF8B81A7477}" dt="2022-06-14T08:28:02.689" v="733" actId="1076"/>
          <ac:picMkLst>
            <pc:docMk/>
            <pc:sldMk cId="2590408281" sldId="306"/>
            <ac:picMk id="5" creationId="{E0A13F41-DFB7-CD80-D25C-AEA54F28860A}"/>
          </ac:picMkLst>
        </pc:picChg>
      </pc:sldChg>
      <pc:sldChg chg="addSp delSp modSp new">
        <pc:chgData name="Guest User" userId="" providerId="Windows Live" clId="Web-{29B95321-45AD-4B06-A82E-EBF8B81A7477}" dt="2022-06-14T08:28:46.002" v="746" actId="1076"/>
        <pc:sldMkLst>
          <pc:docMk/>
          <pc:sldMk cId="2452765462" sldId="307"/>
        </pc:sldMkLst>
        <pc:spChg chg="mod">
          <ac:chgData name="Guest User" userId="" providerId="Windows Live" clId="Web-{29B95321-45AD-4B06-A82E-EBF8B81A7477}" dt="2022-06-14T08:28:22.080" v="743" actId="20577"/>
          <ac:spMkLst>
            <pc:docMk/>
            <pc:sldMk cId="2452765462" sldId="307"/>
            <ac:spMk id="2" creationId="{D9078016-5AAB-E8D3-95CE-1266114C1027}"/>
          </ac:spMkLst>
        </pc:spChg>
        <pc:spChg chg="del">
          <ac:chgData name="Guest User" userId="" providerId="Windows Live" clId="Web-{29B95321-45AD-4B06-A82E-EBF8B81A7477}" dt="2022-06-14T08:28:41.034" v="744"/>
          <ac:spMkLst>
            <pc:docMk/>
            <pc:sldMk cId="2452765462" sldId="307"/>
            <ac:spMk id="3" creationId="{98F8818A-6DC7-01AF-18FF-FEA0A49EB071}"/>
          </ac:spMkLst>
        </pc:spChg>
        <pc:picChg chg="add mod ord">
          <ac:chgData name="Guest User" userId="" providerId="Windows Live" clId="Web-{29B95321-45AD-4B06-A82E-EBF8B81A7477}" dt="2022-06-14T08:28:46.002" v="746" actId="1076"/>
          <ac:picMkLst>
            <pc:docMk/>
            <pc:sldMk cId="2452765462" sldId="307"/>
            <ac:picMk id="4" creationId="{E41872E1-024D-52CB-DD34-19D297276176}"/>
          </ac:picMkLst>
        </pc:picChg>
      </pc:sldChg>
      <pc:sldChg chg="addSp modSp new ord">
        <pc:chgData name="Guest User" userId="" providerId="Windows Live" clId="Web-{29B95321-45AD-4B06-A82E-EBF8B81A7477}" dt="2022-06-14T08:10:29.908" v="596"/>
        <pc:sldMkLst>
          <pc:docMk/>
          <pc:sldMk cId="302940013" sldId="308"/>
        </pc:sldMkLst>
        <pc:spChg chg="mod">
          <ac:chgData name="Guest User" userId="" providerId="Windows Live" clId="Web-{29B95321-45AD-4B06-A82E-EBF8B81A7477}" dt="2022-06-14T08:08:38.217" v="564" actId="14100"/>
          <ac:spMkLst>
            <pc:docMk/>
            <pc:sldMk cId="302940013" sldId="308"/>
            <ac:spMk id="2" creationId="{4388DF0B-3757-E6C2-81E0-7DC0CE331D26}"/>
          </ac:spMkLst>
        </pc:spChg>
        <pc:spChg chg="mod">
          <ac:chgData name="Guest User" userId="" providerId="Windows Live" clId="Web-{29B95321-45AD-4B06-A82E-EBF8B81A7477}" dt="2022-06-14T08:09:14.937" v="588" actId="1076"/>
          <ac:spMkLst>
            <pc:docMk/>
            <pc:sldMk cId="302940013" sldId="308"/>
            <ac:spMk id="3" creationId="{E8D4665D-E410-6B0F-9CD9-F901A4EE2DEE}"/>
          </ac:spMkLst>
        </pc:spChg>
        <pc:picChg chg="add mod">
          <ac:chgData name="Guest User" userId="" providerId="Windows Live" clId="Web-{29B95321-45AD-4B06-A82E-EBF8B81A7477}" dt="2022-06-14T08:09:55.782" v="592" actId="1076"/>
          <ac:picMkLst>
            <pc:docMk/>
            <pc:sldMk cId="302940013" sldId="308"/>
            <ac:picMk id="4" creationId="{CE46D3DE-5308-B3E7-627D-1CCC6518DAE6}"/>
          </ac:picMkLst>
        </pc:picChg>
        <pc:picChg chg="add mod">
          <ac:chgData name="Guest User" userId="" providerId="Windows Live" clId="Web-{29B95321-45AD-4B06-A82E-EBF8B81A7477}" dt="2022-06-14T08:10:25.486" v="595" actId="1076"/>
          <ac:picMkLst>
            <pc:docMk/>
            <pc:sldMk cId="302940013" sldId="308"/>
            <ac:picMk id="5" creationId="{E7E847A2-F0B4-7B5D-E988-1531504B723E}"/>
          </ac:picMkLst>
        </pc:picChg>
      </pc:sldChg>
      <pc:sldChg chg="addSp delSp modSp new mod setBg">
        <pc:chgData name="Guest User" userId="" providerId="Windows Live" clId="Web-{29B95321-45AD-4B06-A82E-EBF8B81A7477}" dt="2022-06-14T08:58:37.758" v="1030"/>
        <pc:sldMkLst>
          <pc:docMk/>
          <pc:sldMk cId="3853754356" sldId="309"/>
        </pc:sldMkLst>
        <pc:spChg chg="mod">
          <ac:chgData name="Guest User" userId="" providerId="Windows Live" clId="Web-{29B95321-45AD-4B06-A82E-EBF8B81A7477}" dt="2022-06-14T08:58:37.758" v="1030"/>
          <ac:spMkLst>
            <pc:docMk/>
            <pc:sldMk cId="3853754356" sldId="309"/>
            <ac:spMk id="2" creationId="{B3F8BC6D-6E8C-8308-A8B3-5B6F5F48C284}"/>
          </ac:spMkLst>
        </pc:spChg>
        <pc:spChg chg="del">
          <ac:chgData name="Guest User" userId="" providerId="Windows Live" clId="Web-{29B95321-45AD-4B06-A82E-EBF8B81A7477}" dt="2022-06-14T08:34:07.949" v="766"/>
          <ac:spMkLst>
            <pc:docMk/>
            <pc:sldMk cId="3853754356" sldId="309"/>
            <ac:spMk id="3" creationId="{0523548B-4384-BEC5-EA16-2C1FCAD8902D}"/>
          </ac:spMkLst>
        </pc:spChg>
        <pc:graphicFrameChg chg="add mod ord modGraphic">
          <ac:chgData name="Guest User" userId="" providerId="Windows Live" clId="Web-{29B95321-45AD-4B06-A82E-EBF8B81A7477}" dt="2022-06-14T08:58:12.054" v="1026"/>
          <ac:graphicFrameMkLst>
            <pc:docMk/>
            <pc:sldMk cId="3853754356" sldId="309"/>
            <ac:graphicFrameMk id="4" creationId="{CB15969D-CD34-CA1B-038E-6D846B23188C}"/>
          </ac:graphicFrameMkLst>
        </pc:graphicFrameChg>
      </pc:sldChg>
      <pc:sldChg chg="addSp modSp new">
        <pc:chgData name="Guest User" userId="" providerId="Windows Live" clId="Web-{29B95321-45AD-4B06-A82E-EBF8B81A7477}" dt="2022-06-14T09:03:51.736" v="1189" actId="1076"/>
        <pc:sldMkLst>
          <pc:docMk/>
          <pc:sldMk cId="3619063972" sldId="310"/>
        </pc:sldMkLst>
        <pc:spChg chg="mod">
          <ac:chgData name="Guest User" userId="" providerId="Windows Live" clId="Web-{29B95321-45AD-4B06-A82E-EBF8B81A7477}" dt="2022-06-14T09:00:46.997" v="1086" actId="20577"/>
          <ac:spMkLst>
            <pc:docMk/>
            <pc:sldMk cId="3619063972" sldId="310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00:39.371" v="1083" actId="20577"/>
          <ac:spMkLst>
            <pc:docMk/>
            <pc:sldMk cId="3619063972" sldId="310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03:13.157" v="1185" actId="1076"/>
          <ac:picMkLst>
            <pc:docMk/>
            <pc:sldMk cId="3619063972" sldId="310"/>
            <ac:picMk id="4" creationId="{43D5D1EB-2E5F-5714-E1D2-CD687B53C3C2}"/>
          </ac:picMkLst>
        </pc:picChg>
        <pc:picChg chg="add mod">
          <ac:chgData name="Guest User" userId="" providerId="Windows Live" clId="Web-{29B95321-45AD-4B06-A82E-EBF8B81A7477}" dt="2022-06-14T09:03:51.736" v="1189" actId="1076"/>
          <ac:picMkLst>
            <pc:docMk/>
            <pc:sldMk cId="3619063972" sldId="310"/>
            <ac:picMk id="5" creationId="{3EC0F6C5-22B8-007A-5D9C-8669805A6B3F}"/>
          </ac:picMkLst>
        </pc:picChg>
      </pc:sldChg>
      <pc:sldChg chg="addSp modSp add replId">
        <pc:chgData name="Guest User" userId="" providerId="Windows Live" clId="Web-{29B95321-45AD-4B06-A82E-EBF8B81A7477}" dt="2022-06-14T09:04:46.660" v="1197" actId="1076"/>
        <pc:sldMkLst>
          <pc:docMk/>
          <pc:sldMk cId="143471089" sldId="311"/>
        </pc:sldMkLst>
        <pc:spChg chg="mod">
          <ac:chgData name="Guest User" userId="" providerId="Windows Live" clId="Web-{29B95321-45AD-4B06-A82E-EBF8B81A7477}" dt="2022-06-14T09:00:58.997" v="1090" actId="20577"/>
          <ac:spMkLst>
            <pc:docMk/>
            <pc:sldMk cId="143471089" sldId="311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01:11.825" v="1107" actId="20577"/>
          <ac:spMkLst>
            <pc:docMk/>
            <pc:sldMk cId="143471089" sldId="311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04:17.284" v="1193" actId="1076"/>
          <ac:picMkLst>
            <pc:docMk/>
            <pc:sldMk cId="143471089" sldId="311"/>
            <ac:picMk id="4" creationId="{6219CD3C-B5EB-9BD5-AF9A-ACC55D2B71FF}"/>
          </ac:picMkLst>
        </pc:picChg>
        <pc:picChg chg="add mod">
          <ac:chgData name="Guest User" userId="" providerId="Windows Live" clId="Web-{29B95321-45AD-4B06-A82E-EBF8B81A7477}" dt="2022-06-14T09:04:46.660" v="1197" actId="1076"/>
          <ac:picMkLst>
            <pc:docMk/>
            <pc:sldMk cId="143471089" sldId="311"/>
            <ac:picMk id="5" creationId="{17911B50-0C4E-A950-E610-A20FF0318695}"/>
          </ac:picMkLst>
        </pc:picChg>
      </pc:sldChg>
      <pc:sldChg chg="new del">
        <pc:chgData name="Guest User" userId="" providerId="Windows Live" clId="Web-{29B95321-45AD-4B06-A82E-EBF8B81A7477}" dt="2022-06-14T08:59:42.541" v="1046"/>
        <pc:sldMkLst>
          <pc:docMk/>
          <pc:sldMk cId="3541662368" sldId="311"/>
        </pc:sldMkLst>
      </pc:sldChg>
      <pc:sldChg chg="addSp modSp add replId">
        <pc:chgData name="Guest User" userId="" providerId="Windows Live" clId="Web-{29B95321-45AD-4B06-A82E-EBF8B81A7477}" dt="2022-06-14T09:09:33.668" v="1210" actId="20577"/>
        <pc:sldMkLst>
          <pc:docMk/>
          <pc:sldMk cId="1873316748" sldId="312"/>
        </pc:sldMkLst>
        <pc:spChg chg="mod">
          <ac:chgData name="Guest User" userId="" providerId="Windows Live" clId="Web-{29B95321-45AD-4B06-A82E-EBF8B81A7477}" dt="2022-06-14T09:01:43.686" v="1138" actId="20577"/>
          <ac:spMkLst>
            <pc:docMk/>
            <pc:sldMk cId="1873316748" sldId="312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09:33.668" v="1210" actId="20577"/>
          <ac:spMkLst>
            <pc:docMk/>
            <pc:sldMk cId="1873316748" sldId="312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05:30.974" v="1201" actId="1076"/>
          <ac:picMkLst>
            <pc:docMk/>
            <pc:sldMk cId="1873316748" sldId="312"/>
            <ac:picMk id="4" creationId="{623ACBE1-3D7D-2FFE-F8BB-093CADE28267}"/>
          </ac:picMkLst>
        </pc:picChg>
        <pc:picChg chg="add mod">
          <ac:chgData name="Guest User" userId="" providerId="Windows Live" clId="Web-{29B95321-45AD-4B06-A82E-EBF8B81A7477}" dt="2022-06-14T09:09:28.074" v="1204" actId="1076"/>
          <ac:picMkLst>
            <pc:docMk/>
            <pc:sldMk cId="1873316748" sldId="312"/>
            <ac:picMk id="5" creationId="{4F7F422D-3560-54AD-F2A9-151F472B9381}"/>
          </ac:picMkLst>
        </pc:picChg>
      </pc:sldChg>
      <pc:sldChg chg="new del">
        <pc:chgData name="Guest User" userId="" providerId="Windows Live" clId="Web-{29B95321-45AD-4B06-A82E-EBF8B81A7477}" dt="2022-06-14T08:59:44.542" v="1047"/>
        <pc:sldMkLst>
          <pc:docMk/>
          <pc:sldMk cId="2933744363" sldId="312"/>
        </pc:sldMkLst>
      </pc:sldChg>
      <pc:sldChg chg="addSp modSp add replId">
        <pc:chgData name="Guest User" userId="" providerId="Windows Live" clId="Web-{29B95321-45AD-4B06-A82E-EBF8B81A7477}" dt="2022-06-14T09:11:16.734" v="1217" actId="1076"/>
        <pc:sldMkLst>
          <pc:docMk/>
          <pc:sldMk cId="3992165037" sldId="313"/>
        </pc:sldMkLst>
        <pc:spChg chg="mod">
          <ac:chgData name="Guest User" userId="" providerId="Windows Live" clId="Web-{29B95321-45AD-4B06-A82E-EBF8B81A7477}" dt="2022-06-14T09:02:27.515" v="1181" actId="20577"/>
          <ac:spMkLst>
            <pc:docMk/>
            <pc:sldMk cId="3992165037" sldId="313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02:19.999" v="1178" actId="20577"/>
          <ac:spMkLst>
            <pc:docMk/>
            <pc:sldMk cId="3992165037" sldId="313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10:42.952" v="1213" actId="1076"/>
          <ac:picMkLst>
            <pc:docMk/>
            <pc:sldMk cId="3992165037" sldId="313"/>
            <ac:picMk id="4" creationId="{59AD263D-C7A8-34C4-A824-E4F0FD057CE6}"/>
          </ac:picMkLst>
        </pc:picChg>
        <pc:picChg chg="add mod">
          <ac:chgData name="Guest User" userId="" providerId="Windows Live" clId="Web-{29B95321-45AD-4B06-A82E-EBF8B81A7477}" dt="2022-06-14T09:11:16.734" v="1217" actId="1076"/>
          <ac:picMkLst>
            <pc:docMk/>
            <pc:sldMk cId="3992165037" sldId="313"/>
            <ac:picMk id="5" creationId="{96224328-FE93-8861-C537-806BBAEBB3AA}"/>
          </ac:picMkLst>
        </pc:picChg>
      </pc:sldChg>
      <pc:sldChg chg="new del">
        <pc:chgData name="Guest User" userId="" providerId="Windows Live" clId="Web-{29B95321-45AD-4B06-A82E-EBF8B81A7477}" dt="2022-06-14T08:59:47.620" v="1048"/>
        <pc:sldMkLst>
          <pc:docMk/>
          <pc:sldMk cId="4082771433" sldId="313"/>
        </pc:sldMkLst>
      </pc:sldChg>
      <pc:sldChg chg="addSp modSp add replId">
        <pc:chgData name="Guest User" userId="" providerId="Windows Live" clId="Web-{29B95321-45AD-4B06-A82E-EBF8B81A7477}" dt="2022-06-14T09:15:57.726" v="1302" actId="1076"/>
        <pc:sldMkLst>
          <pc:docMk/>
          <pc:sldMk cId="3342290703" sldId="314"/>
        </pc:sldMkLst>
        <pc:spChg chg="mod">
          <ac:chgData name="Guest User" userId="" providerId="Windows Live" clId="Web-{29B95321-45AD-4B06-A82E-EBF8B81A7477}" dt="2022-06-14T09:12:53.596" v="1246" actId="20577"/>
          <ac:spMkLst>
            <pc:docMk/>
            <pc:sldMk cId="3342290703" sldId="314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12:49.424" v="1244" actId="20577"/>
          <ac:spMkLst>
            <pc:docMk/>
            <pc:sldMk cId="3342290703" sldId="314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15:57.726" v="1302" actId="1076"/>
          <ac:picMkLst>
            <pc:docMk/>
            <pc:sldMk cId="3342290703" sldId="314"/>
            <ac:picMk id="4" creationId="{EA0BB86D-3589-4B29-FE7F-E59D82121D9B}"/>
          </ac:picMkLst>
        </pc:picChg>
        <pc:picChg chg="add mod">
          <ac:chgData name="Guest User" userId="" providerId="Windows Live" clId="Web-{29B95321-45AD-4B06-A82E-EBF8B81A7477}" dt="2022-06-14T09:15:52.711" v="1300" actId="1076"/>
          <ac:picMkLst>
            <pc:docMk/>
            <pc:sldMk cId="3342290703" sldId="314"/>
            <ac:picMk id="5" creationId="{7A9B9497-5F22-3E53-CE90-69BA9F9C233F}"/>
          </ac:picMkLst>
        </pc:picChg>
      </pc:sldChg>
      <pc:sldChg chg="addSp modSp add replId">
        <pc:chgData name="Guest User" userId="" providerId="Windows Live" clId="Web-{29B95321-45AD-4B06-A82E-EBF8B81A7477}" dt="2022-06-14T09:19:46.874" v="1311" actId="1076"/>
        <pc:sldMkLst>
          <pc:docMk/>
          <pc:sldMk cId="396923571" sldId="315"/>
        </pc:sldMkLst>
        <pc:spChg chg="mod">
          <ac:chgData name="Guest User" userId="" providerId="Windows Live" clId="Web-{29B95321-45AD-4B06-A82E-EBF8B81A7477}" dt="2022-06-14T09:13:25.941" v="1266" actId="20577"/>
          <ac:spMkLst>
            <pc:docMk/>
            <pc:sldMk cId="396923571" sldId="315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13:20.534" v="1264" actId="20577"/>
          <ac:spMkLst>
            <pc:docMk/>
            <pc:sldMk cId="396923571" sldId="315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16:29.665" v="1307" actId="1076"/>
          <ac:picMkLst>
            <pc:docMk/>
            <pc:sldMk cId="396923571" sldId="315"/>
            <ac:picMk id="4" creationId="{2D999D78-0B25-BD81-290A-15FE30A70425}"/>
          </ac:picMkLst>
        </pc:picChg>
        <pc:picChg chg="add mod">
          <ac:chgData name="Guest User" userId="" providerId="Windows Live" clId="Web-{29B95321-45AD-4B06-A82E-EBF8B81A7477}" dt="2022-06-14T09:19:46.874" v="1311" actId="1076"/>
          <ac:picMkLst>
            <pc:docMk/>
            <pc:sldMk cId="396923571" sldId="315"/>
            <ac:picMk id="5" creationId="{3A73E72D-1C90-D444-6B64-DCCACAEC4C03}"/>
          </ac:picMkLst>
        </pc:picChg>
      </pc:sldChg>
      <pc:sldChg chg="addSp modSp add replId">
        <pc:chgData name="Guest User" userId="" providerId="Windows Live" clId="Web-{29B95321-45AD-4B06-A82E-EBF8B81A7477}" dt="2022-06-14T09:23:41.037" v="1332" actId="1076"/>
        <pc:sldMkLst>
          <pc:docMk/>
          <pc:sldMk cId="2268347113" sldId="316"/>
        </pc:sldMkLst>
        <pc:spChg chg="mod">
          <ac:chgData name="Guest User" userId="" providerId="Windows Live" clId="Web-{29B95321-45AD-4B06-A82E-EBF8B81A7477}" dt="2022-06-14T09:23:41.037" v="1332" actId="1076"/>
          <ac:spMkLst>
            <pc:docMk/>
            <pc:sldMk cId="2268347113" sldId="316"/>
            <ac:spMk id="2" creationId="{1935E63B-0EAF-600A-B0F1-52AF1723A8DB}"/>
          </ac:spMkLst>
        </pc:spChg>
        <pc:spChg chg="mod">
          <ac:chgData name="Guest User" userId="" providerId="Windows Live" clId="Web-{29B95321-45AD-4B06-A82E-EBF8B81A7477}" dt="2022-06-14T09:22:53.582" v="1326" actId="1076"/>
          <ac:spMkLst>
            <pc:docMk/>
            <pc:sldMk cId="2268347113" sldId="316"/>
            <ac:spMk id="3" creationId="{3CD44F17-7EAE-CF22-4F3F-AEF9E56C01D5}"/>
          </ac:spMkLst>
        </pc:spChg>
        <pc:picChg chg="add mod">
          <ac:chgData name="Guest User" userId="" providerId="Windows Live" clId="Web-{29B95321-45AD-4B06-A82E-EBF8B81A7477}" dt="2022-06-14T09:22:31.785" v="1323" actId="1076"/>
          <ac:picMkLst>
            <pc:docMk/>
            <pc:sldMk cId="2268347113" sldId="316"/>
            <ac:picMk id="4" creationId="{5509E1A8-90E5-C386-B357-0CE4DD7B6A2D}"/>
          </ac:picMkLst>
        </pc:picChg>
        <pc:picChg chg="add mod">
          <ac:chgData name="Guest User" userId="" providerId="Windows Live" clId="Web-{29B95321-45AD-4B06-A82E-EBF8B81A7477}" dt="2022-06-14T09:23:31.443" v="1331" actId="1076"/>
          <ac:picMkLst>
            <pc:docMk/>
            <pc:sldMk cId="2268347113" sldId="316"/>
            <ac:picMk id="5" creationId="{A7F722AB-098C-DA34-93B5-878F03DF0366}"/>
          </ac:picMkLst>
        </pc:picChg>
      </pc:sldChg>
      <pc:sldChg chg="addSp delSp modSp new mod setBg">
        <pc:chgData name="Guest User" userId="" providerId="Windows Live" clId="Web-{29B95321-45AD-4B06-A82E-EBF8B81A7477}" dt="2022-06-14T09:33:03.757" v="1570" actId="1076"/>
        <pc:sldMkLst>
          <pc:docMk/>
          <pc:sldMk cId="1861367245" sldId="317"/>
        </pc:sldMkLst>
        <pc:spChg chg="mod">
          <ac:chgData name="Guest User" userId="" providerId="Windows Live" clId="Web-{29B95321-45AD-4B06-A82E-EBF8B81A7477}" dt="2022-06-14T09:27:56.529" v="1456"/>
          <ac:spMkLst>
            <pc:docMk/>
            <pc:sldMk cId="1861367245" sldId="317"/>
            <ac:spMk id="2" creationId="{875D8C87-CB7B-2992-26C1-59BEEAC48D2D}"/>
          </ac:spMkLst>
        </pc:spChg>
        <pc:spChg chg="del">
          <ac:chgData name="Guest User" userId="" providerId="Windows Live" clId="Web-{29B95321-45AD-4B06-A82E-EBF8B81A7477}" dt="2022-06-14T09:24:52.867" v="1347"/>
          <ac:spMkLst>
            <pc:docMk/>
            <pc:sldMk cId="1861367245" sldId="317"/>
            <ac:spMk id="3" creationId="{9C39D678-754A-FDBA-CD8A-268185627175}"/>
          </ac:spMkLst>
        </pc:spChg>
        <pc:spChg chg="add del">
          <ac:chgData name="Guest User" userId="" providerId="Windows Live" clId="Web-{29B95321-45AD-4B06-A82E-EBF8B81A7477}" dt="2022-06-14T09:29:26.282" v="1510"/>
          <ac:spMkLst>
            <pc:docMk/>
            <pc:sldMk cId="1861367245" sldId="317"/>
            <ac:spMk id="9" creationId="{1EA5387D-64D8-4D6C-B109-FF4E81DF609A}"/>
          </ac:spMkLst>
        </pc:spChg>
        <pc:spChg chg="add del">
          <ac:chgData name="Guest User" userId="" providerId="Windows Live" clId="Web-{29B95321-45AD-4B06-A82E-EBF8B81A7477}" dt="2022-06-14T09:32:54.555" v="1567"/>
          <ac:spMkLst>
            <pc:docMk/>
            <pc:sldMk cId="1861367245" sldId="317"/>
            <ac:spMk id="14" creationId="{1EA5387D-64D8-4D6C-B109-FF4E81DF609A}"/>
          </ac:spMkLst>
        </pc:spChg>
        <pc:spChg chg="add">
          <ac:chgData name="Guest User" userId="" providerId="Windows Live" clId="Web-{29B95321-45AD-4B06-A82E-EBF8B81A7477}" dt="2022-06-14T09:32:54.555" v="1567"/>
          <ac:spMkLst>
            <pc:docMk/>
            <pc:sldMk cId="1861367245" sldId="317"/>
            <ac:spMk id="19" creationId="{1EA5387D-64D8-4D6C-B109-FF4E81DF609A}"/>
          </ac:spMkLst>
        </pc:spChg>
        <pc:graphicFrameChg chg="add mod ord modGraphic">
          <ac:chgData name="Guest User" userId="" providerId="Windows Live" clId="Web-{29B95321-45AD-4B06-A82E-EBF8B81A7477}" dt="2022-06-14T09:33:03.757" v="1570" actId="1076"/>
          <ac:graphicFrameMkLst>
            <pc:docMk/>
            <pc:sldMk cId="1861367245" sldId="317"/>
            <ac:graphicFrameMk id="4" creationId="{1A81D43C-28B5-3B92-57C1-0415D4612FCF}"/>
          </ac:graphicFrameMkLst>
        </pc:graphicFrameChg>
      </pc:sldChg>
      <pc:sldChg chg="addSp modSp new mod modClrScheme chgLayout">
        <pc:chgData name="Guest User" userId="" providerId="Windows Live" clId="Web-{29B95321-45AD-4B06-A82E-EBF8B81A7477}" dt="2022-06-14T10:35:00.283" v="1718" actId="1076"/>
        <pc:sldMkLst>
          <pc:docMk/>
          <pc:sldMk cId="3058326075" sldId="318"/>
        </pc:sldMkLst>
        <pc:spChg chg="mod ord">
          <ac:chgData name="Guest User" userId="" providerId="Windows Live" clId="Web-{29B95321-45AD-4B06-A82E-EBF8B81A7477}" dt="2022-06-14T09:31:07.785" v="1536" actId="1076"/>
          <ac:spMkLst>
            <pc:docMk/>
            <pc:sldMk cId="3058326075" sldId="318"/>
            <ac:spMk id="2" creationId="{2EB78493-8F58-D5CE-5A30-5855E94C0531}"/>
          </ac:spMkLst>
        </pc:spChg>
        <pc:spChg chg="mod ord">
          <ac:chgData name="Guest User" userId="" providerId="Windows Live" clId="Web-{29B95321-45AD-4B06-A82E-EBF8B81A7477}" dt="2022-06-14T09:31:19.019" v="1537" actId="20577"/>
          <ac:spMkLst>
            <pc:docMk/>
            <pc:sldMk cId="3058326075" sldId="318"/>
            <ac:spMk id="3" creationId="{68A60111-71E7-79E8-5043-72C984C5AB5F}"/>
          </ac:spMkLst>
        </pc:spChg>
        <pc:spChg chg="add mod ord">
          <ac:chgData name="Guest User" userId="" providerId="Windows Live" clId="Web-{29B95321-45AD-4B06-A82E-EBF8B81A7477}" dt="2022-06-14T09:31:27.176" v="1538" actId="20577"/>
          <ac:spMkLst>
            <pc:docMk/>
            <pc:sldMk cId="3058326075" sldId="318"/>
            <ac:spMk id="4" creationId="{1C7E5DE4-09BD-1234-7EEA-1A4E0AE35F2C}"/>
          </ac:spMkLst>
        </pc:spChg>
        <pc:spChg chg="add mod ord">
          <ac:chgData name="Guest User" userId="" providerId="Windows Live" clId="Web-{29B95321-45AD-4B06-A82E-EBF8B81A7477}" dt="2022-06-14T09:31:33.629" v="1539" actId="20577"/>
          <ac:spMkLst>
            <pc:docMk/>
            <pc:sldMk cId="3058326075" sldId="318"/>
            <ac:spMk id="5" creationId="{0758F374-EA07-78E3-6072-14AEF7E82D69}"/>
          </ac:spMkLst>
        </pc:spChg>
        <pc:spChg chg="add mod ord">
          <ac:chgData name="Guest User" userId="" providerId="Windows Live" clId="Web-{29B95321-45AD-4B06-A82E-EBF8B81A7477}" dt="2022-06-14T09:30:37.643" v="1517"/>
          <ac:spMkLst>
            <pc:docMk/>
            <pc:sldMk cId="3058326075" sldId="318"/>
            <ac:spMk id="6" creationId="{30CD654F-8285-F29C-B36A-5B1EAD008FB6}"/>
          </ac:spMkLst>
        </pc:spChg>
        <pc:spChg chg="add mod ord">
          <ac:chgData name="Guest User" userId="" providerId="Windows Live" clId="Web-{29B95321-45AD-4B06-A82E-EBF8B81A7477}" dt="2022-06-14T09:30:37.643" v="1517"/>
          <ac:spMkLst>
            <pc:docMk/>
            <pc:sldMk cId="3058326075" sldId="318"/>
            <ac:spMk id="7" creationId="{99122710-38C6-0F25-0607-994D92D9CABD}"/>
          </ac:spMkLst>
        </pc:spChg>
        <pc:spChg chg="add mod ord">
          <ac:chgData name="Guest User" userId="" providerId="Windows Live" clId="Web-{29B95321-45AD-4B06-A82E-EBF8B81A7477}" dt="2022-06-14T09:30:37.643" v="1517"/>
          <ac:spMkLst>
            <pc:docMk/>
            <pc:sldMk cId="3058326075" sldId="318"/>
            <ac:spMk id="8" creationId="{FC73745C-F160-2814-3C8D-116860FF3275}"/>
          </ac:spMkLst>
        </pc:spChg>
        <pc:spChg chg="add mod">
          <ac:chgData name="Guest User" userId="" providerId="Windows Live" clId="Web-{29B95321-45AD-4B06-A82E-EBF8B81A7477}" dt="2022-06-14T10:35:00.283" v="1718" actId="1076"/>
          <ac:spMkLst>
            <pc:docMk/>
            <pc:sldMk cId="3058326075" sldId="318"/>
            <ac:spMk id="12" creationId="{974CBEFE-5980-4CB5-2EB0-943600060420}"/>
          </ac:spMkLst>
        </pc:spChg>
        <pc:picChg chg="add mod">
          <ac:chgData name="Guest User" userId="" providerId="Windows Live" clId="Web-{29B95321-45AD-4B06-A82E-EBF8B81A7477}" dt="2022-06-14T10:30:47.357" v="1652" actId="14100"/>
          <ac:picMkLst>
            <pc:docMk/>
            <pc:sldMk cId="3058326075" sldId="318"/>
            <ac:picMk id="9" creationId="{C77A6BB6-B9FE-5354-0797-05E8F45C46BF}"/>
          </ac:picMkLst>
        </pc:picChg>
        <pc:picChg chg="add mod">
          <ac:chgData name="Guest User" userId="" providerId="Windows Live" clId="Web-{29B95321-45AD-4B06-A82E-EBF8B81A7477}" dt="2022-06-14T10:32:01.842" v="1658" actId="14100"/>
          <ac:picMkLst>
            <pc:docMk/>
            <pc:sldMk cId="3058326075" sldId="318"/>
            <ac:picMk id="10" creationId="{52219F36-3D8A-76C7-732D-D0330E6FC4D3}"/>
          </ac:picMkLst>
        </pc:picChg>
        <pc:picChg chg="add mod">
          <ac:chgData name="Guest User" userId="" providerId="Windows Live" clId="Web-{29B95321-45AD-4B06-A82E-EBF8B81A7477}" dt="2022-06-14T10:32:57.328" v="1661" actId="14100"/>
          <ac:picMkLst>
            <pc:docMk/>
            <pc:sldMk cId="3058326075" sldId="318"/>
            <ac:picMk id="11" creationId="{A228DB6E-1DD4-0180-88C1-33517392827F}"/>
          </ac:picMkLst>
        </pc:picChg>
      </pc:sldChg>
      <pc:sldChg chg="modSp add del replId">
        <pc:chgData name="Guest User" userId="" providerId="Windows Live" clId="Web-{29B95321-45AD-4B06-A82E-EBF8B81A7477}" dt="2022-06-14T10:33:28.641" v="1662"/>
        <pc:sldMkLst>
          <pc:docMk/>
          <pc:sldMk cId="3973626442" sldId="319"/>
        </pc:sldMkLst>
        <pc:spChg chg="mod">
          <ac:chgData name="Guest User" userId="" providerId="Windows Live" clId="Web-{29B95321-45AD-4B06-A82E-EBF8B81A7477}" dt="2022-06-14T09:33:28.257" v="1574" actId="20577"/>
          <ac:spMkLst>
            <pc:docMk/>
            <pc:sldMk cId="3973626442" sldId="319"/>
            <ac:spMk id="3" creationId="{68A60111-71E7-79E8-5043-72C984C5AB5F}"/>
          </ac:spMkLst>
        </pc:spChg>
        <pc:spChg chg="mod">
          <ac:chgData name="Guest User" userId="" providerId="Windows Live" clId="Web-{29B95321-45AD-4B06-A82E-EBF8B81A7477}" dt="2022-06-14T09:33:33.133" v="1577" actId="20577"/>
          <ac:spMkLst>
            <pc:docMk/>
            <pc:sldMk cId="3973626442" sldId="319"/>
            <ac:spMk id="4" creationId="{1C7E5DE4-09BD-1234-7EEA-1A4E0AE35F2C}"/>
          </ac:spMkLst>
        </pc:spChg>
        <pc:spChg chg="mod">
          <ac:chgData name="Guest User" userId="" providerId="Windows Live" clId="Web-{29B95321-45AD-4B06-A82E-EBF8B81A7477}" dt="2022-06-14T09:33:36.930" v="1581" actId="20577"/>
          <ac:spMkLst>
            <pc:docMk/>
            <pc:sldMk cId="3973626442" sldId="319"/>
            <ac:spMk id="5" creationId="{0758F374-EA07-78E3-6072-14AEF7E82D69}"/>
          </ac:spMkLst>
        </pc:spChg>
      </pc:sldChg>
      <pc:sldChg chg="addSp delSp modSp add replId">
        <pc:chgData name="Guest User" userId="" providerId="Windows Live" clId="Web-{29B95321-45AD-4B06-A82E-EBF8B81A7477}" dt="2022-06-14T10:39:52.445" v="1768" actId="14100"/>
        <pc:sldMkLst>
          <pc:docMk/>
          <pc:sldMk cId="2403407306" sldId="320"/>
        </pc:sldMkLst>
        <pc:spChg chg="mod">
          <ac:chgData name="Guest User" userId="" providerId="Windows Live" clId="Web-{29B95321-45AD-4B06-A82E-EBF8B81A7477}" dt="2022-06-14T09:33:45.086" v="1588" actId="20577"/>
          <ac:spMkLst>
            <pc:docMk/>
            <pc:sldMk cId="2403407306" sldId="320"/>
            <ac:spMk id="2" creationId="{2EB78493-8F58-D5CE-5A30-5855E94C0531}"/>
          </ac:spMkLst>
        </pc:spChg>
        <pc:spChg chg="mod">
          <ac:chgData name="Guest User" userId="" providerId="Windows Live" clId="Web-{29B95321-45AD-4B06-A82E-EBF8B81A7477}" dt="2022-06-14T09:34:56.510" v="1594" actId="20577"/>
          <ac:spMkLst>
            <pc:docMk/>
            <pc:sldMk cId="2403407306" sldId="320"/>
            <ac:spMk id="3" creationId="{68A60111-71E7-79E8-5043-72C984C5AB5F}"/>
          </ac:spMkLst>
        </pc:spChg>
        <pc:spChg chg="mod">
          <ac:chgData name="Guest User" userId="" providerId="Windows Live" clId="Web-{29B95321-45AD-4B06-A82E-EBF8B81A7477}" dt="2022-06-14T09:35:03.104" v="1601" actId="20577"/>
          <ac:spMkLst>
            <pc:docMk/>
            <pc:sldMk cId="2403407306" sldId="320"/>
            <ac:spMk id="4" creationId="{1C7E5DE4-09BD-1234-7EEA-1A4E0AE35F2C}"/>
          </ac:spMkLst>
        </pc:spChg>
        <pc:spChg chg="mod">
          <ac:chgData name="Guest User" userId="" providerId="Windows Live" clId="Web-{29B95321-45AD-4B06-A82E-EBF8B81A7477}" dt="2022-06-14T09:35:10.245" v="1605" actId="20577"/>
          <ac:spMkLst>
            <pc:docMk/>
            <pc:sldMk cId="2403407306" sldId="320"/>
            <ac:spMk id="5" creationId="{0758F374-EA07-78E3-6072-14AEF7E82D69}"/>
          </ac:spMkLst>
        </pc:spChg>
        <pc:spChg chg="add mod">
          <ac:chgData name="Guest User" userId="" providerId="Windows Live" clId="Web-{29B95321-45AD-4B06-A82E-EBF8B81A7477}" dt="2022-06-14T10:39:52.445" v="1768" actId="14100"/>
          <ac:spMkLst>
            <pc:docMk/>
            <pc:sldMk cId="2403407306" sldId="320"/>
            <ac:spMk id="13" creationId="{19BDBF0E-7C18-64D2-118F-AAE8BBB3AC60}"/>
          </ac:spMkLst>
        </pc:spChg>
        <pc:picChg chg="add del mod">
          <ac:chgData name="Guest User" userId="" providerId="Windows Live" clId="Web-{29B95321-45AD-4B06-A82E-EBF8B81A7477}" dt="2022-06-14T10:30:33.419" v="1649"/>
          <ac:picMkLst>
            <pc:docMk/>
            <pc:sldMk cId="2403407306" sldId="320"/>
            <ac:picMk id="9" creationId="{DCBFA5E2-64EE-5972-9725-A37B21BA9181}"/>
          </ac:picMkLst>
        </pc:picChg>
        <pc:picChg chg="add mod">
          <ac:chgData name="Guest User" userId="" providerId="Windows Live" clId="Web-{29B95321-45AD-4B06-A82E-EBF8B81A7477}" dt="2022-06-14T10:37:13.833" v="1732" actId="14100"/>
          <ac:picMkLst>
            <pc:docMk/>
            <pc:sldMk cId="2403407306" sldId="320"/>
            <ac:picMk id="10" creationId="{E3C2903D-CC1B-79D8-9870-D9BAA0C6AFF4}"/>
          </ac:picMkLst>
        </pc:picChg>
        <pc:picChg chg="add mod">
          <ac:chgData name="Guest User" userId="" providerId="Windows Live" clId="Web-{29B95321-45AD-4B06-A82E-EBF8B81A7477}" dt="2022-06-14T10:37:09.005" v="1731" actId="1076"/>
          <ac:picMkLst>
            <pc:docMk/>
            <pc:sldMk cId="2403407306" sldId="320"/>
            <ac:picMk id="11" creationId="{9EAAD775-C488-294D-0250-F05C9E59E723}"/>
          </ac:picMkLst>
        </pc:picChg>
        <pc:picChg chg="add mod">
          <ac:chgData name="Guest User" userId="" providerId="Windows Live" clId="Web-{29B95321-45AD-4B06-A82E-EBF8B81A7477}" dt="2022-06-14T10:38:34.397" v="1737" actId="14100"/>
          <ac:picMkLst>
            <pc:docMk/>
            <pc:sldMk cId="2403407306" sldId="320"/>
            <ac:picMk id="12" creationId="{0105C8D9-8E05-5F1A-1021-256920423BA5}"/>
          </ac:picMkLst>
        </pc:picChg>
      </pc:sldChg>
      <pc:sldChg chg="modSp add del replId">
        <pc:chgData name="Guest User" userId="" providerId="Windows Live" clId="Web-{29B95321-45AD-4B06-A82E-EBF8B81A7477}" dt="2022-06-14T10:33:34.172" v="1663"/>
        <pc:sldMkLst>
          <pc:docMk/>
          <pc:sldMk cId="1936439584" sldId="321"/>
        </pc:sldMkLst>
        <pc:spChg chg="mod">
          <ac:chgData name="Guest User" userId="" providerId="Windows Live" clId="Web-{29B95321-45AD-4B06-A82E-EBF8B81A7477}" dt="2022-06-14T09:35:24.745" v="1622" actId="20577"/>
          <ac:spMkLst>
            <pc:docMk/>
            <pc:sldMk cId="1936439584" sldId="321"/>
            <ac:spMk id="3" creationId="{68A60111-71E7-79E8-5043-72C984C5AB5F}"/>
          </ac:spMkLst>
        </pc:spChg>
        <pc:spChg chg="mod">
          <ac:chgData name="Guest User" userId="" providerId="Windows Live" clId="Web-{29B95321-45AD-4B06-A82E-EBF8B81A7477}" dt="2022-06-14T09:35:29.870" v="1629" actId="20577"/>
          <ac:spMkLst>
            <pc:docMk/>
            <pc:sldMk cId="1936439584" sldId="321"/>
            <ac:spMk id="4" creationId="{1C7E5DE4-09BD-1234-7EEA-1A4E0AE35F2C}"/>
          </ac:spMkLst>
        </pc:spChg>
        <pc:spChg chg="mod">
          <ac:chgData name="Guest User" userId="" providerId="Windows Live" clId="Web-{29B95321-45AD-4B06-A82E-EBF8B81A7477}" dt="2022-06-14T09:35:39.371" v="1642" actId="20577"/>
          <ac:spMkLst>
            <pc:docMk/>
            <pc:sldMk cId="1936439584" sldId="321"/>
            <ac:spMk id="5" creationId="{0758F374-EA07-78E3-6072-14AEF7E82D69}"/>
          </ac:spMkLst>
        </pc:spChg>
      </pc:sldChg>
    </pc:docChg>
  </pc:docChgLst>
  <pc:docChgLst>
    <pc:chgData name="Guest User" providerId="Windows Live" clId="Web-{BC5258A1-8602-4137-8C17-65395C616309}"/>
    <pc:docChg chg="addSld delSld modSld">
      <pc:chgData name="Guest User" userId="" providerId="Windows Live" clId="Web-{BC5258A1-8602-4137-8C17-65395C616309}" dt="2022-06-14T06:36:31.552" v="124" actId="1076"/>
      <pc:docMkLst>
        <pc:docMk/>
      </pc:docMkLst>
      <pc:sldChg chg="modSp">
        <pc:chgData name="Guest User" userId="" providerId="Windows Live" clId="Web-{BC5258A1-8602-4137-8C17-65395C616309}" dt="2022-06-14T06:26:28.493" v="45" actId="20577"/>
        <pc:sldMkLst>
          <pc:docMk/>
          <pc:sldMk cId="3750088179" sldId="259"/>
        </pc:sldMkLst>
        <pc:spChg chg="mod">
          <ac:chgData name="Guest User" userId="" providerId="Windows Live" clId="Web-{BC5258A1-8602-4137-8C17-65395C616309}" dt="2022-06-14T06:26:28.493" v="45" actId="20577"/>
          <ac:spMkLst>
            <pc:docMk/>
            <pc:sldMk cId="3750088179" sldId="259"/>
            <ac:spMk id="4" creationId="{7A03722C-B88E-7CB2-89FB-B5BA5750E810}"/>
          </ac:spMkLst>
        </pc:spChg>
      </pc:sldChg>
      <pc:sldChg chg="addSp modSp">
        <pc:chgData name="Guest User" userId="" providerId="Windows Live" clId="Web-{BC5258A1-8602-4137-8C17-65395C616309}" dt="2022-06-14T06:28:58.996" v="57" actId="1076"/>
        <pc:sldMkLst>
          <pc:docMk/>
          <pc:sldMk cId="4132243542" sldId="289"/>
        </pc:sldMkLst>
        <pc:picChg chg="add mod">
          <ac:chgData name="Guest User" userId="" providerId="Windows Live" clId="Web-{BC5258A1-8602-4137-8C17-65395C616309}" dt="2022-06-14T06:27:49.089" v="51" actId="1076"/>
          <ac:picMkLst>
            <pc:docMk/>
            <pc:sldMk cId="4132243542" sldId="289"/>
            <ac:picMk id="5" creationId="{476E88EB-0BB4-716C-5CF6-2FDCE4908A35}"/>
          </ac:picMkLst>
        </pc:picChg>
        <pc:picChg chg="add mod">
          <ac:chgData name="Guest User" userId="" providerId="Windows Live" clId="Web-{BC5258A1-8602-4137-8C17-65395C616309}" dt="2022-06-14T06:28:58.996" v="57" actId="1076"/>
          <ac:picMkLst>
            <pc:docMk/>
            <pc:sldMk cId="4132243542" sldId="289"/>
            <ac:picMk id="6" creationId="{ED19FD05-1325-71FA-B4BA-2406D90C99BC}"/>
          </ac:picMkLst>
        </pc:picChg>
      </pc:sldChg>
      <pc:sldChg chg="addSp modSp">
        <pc:chgData name="Guest User" userId="" providerId="Windows Live" clId="Web-{BC5258A1-8602-4137-8C17-65395C616309}" dt="2022-06-14T06:31:44.031" v="86" actId="1076"/>
        <pc:sldMkLst>
          <pc:docMk/>
          <pc:sldMk cId="17065961" sldId="290"/>
        </pc:sldMkLst>
        <pc:spChg chg="mod">
          <ac:chgData name="Guest User" userId="" providerId="Windows Live" clId="Web-{BC5258A1-8602-4137-8C17-65395C616309}" dt="2022-06-14T06:29:38.560" v="74" actId="20577"/>
          <ac:spMkLst>
            <pc:docMk/>
            <pc:sldMk cId="17065961" sldId="290"/>
            <ac:spMk id="2" creationId="{783B65F2-D3EE-8B46-4C3A-66D911B2D1BB}"/>
          </ac:spMkLst>
        </pc:spChg>
        <pc:spChg chg="mod">
          <ac:chgData name="Guest User" userId="" providerId="Windows Live" clId="Web-{BC5258A1-8602-4137-8C17-65395C616309}" dt="2022-06-14T06:29:54.591" v="77" actId="1076"/>
          <ac:spMkLst>
            <pc:docMk/>
            <pc:sldMk cId="17065961" sldId="290"/>
            <ac:spMk id="3" creationId="{456DA554-7233-D0CD-DE1A-C0CBC7E11210}"/>
          </ac:spMkLst>
        </pc:spChg>
        <pc:picChg chg="add mod">
          <ac:chgData name="Guest User" userId="" providerId="Windows Live" clId="Web-{BC5258A1-8602-4137-8C17-65395C616309}" dt="2022-06-14T06:30:42.123" v="81" actId="1076"/>
          <ac:picMkLst>
            <pc:docMk/>
            <pc:sldMk cId="17065961" sldId="290"/>
            <ac:picMk id="4" creationId="{F693C721-EE45-02DF-6825-8226971BAD6D}"/>
          </ac:picMkLst>
        </pc:picChg>
        <pc:picChg chg="add mod">
          <ac:chgData name="Guest User" userId="" providerId="Windows Live" clId="Web-{BC5258A1-8602-4137-8C17-65395C616309}" dt="2022-06-14T06:31:44.031" v="86" actId="1076"/>
          <ac:picMkLst>
            <pc:docMk/>
            <pc:sldMk cId="17065961" sldId="290"/>
            <ac:picMk id="5" creationId="{82ABCD32-A5F5-22D3-CF16-603518588E7E}"/>
          </ac:picMkLst>
        </pc:picChg>
      </pc:sldChg>
      <pc:sldChg chg="addSp delSp modSp add replId">
        <pc:chgData name="Guest User" userId="" providerId="Windows Live" clId="Web-{BC5258A1-8602-4137-8C17-65395C616309}" dt="2022-06-14T06:34:54.535" v="116" actId="14100"/>
        <pc:sldMkLst>
          <pc:docMk/>
          <pc:sldMk cId="1327968869" sldId="291"/>
        </pc:sldMkLst>
        <pc:spChg chg="mod">
          <ac:chgData name="Guest User" userId="" providerId="Windows Live" clId="Web-{BC5258A1-8602-4137-8C17-65395C616309}" dt="2022-06-14T06:32:24.219" v="90" actId="20577"/>
          <ac:spMkLst>
            <pc:docMk/>
            <pc:sldMk cId="1327968869" sldId="291"/>
            <ac:spMk id="2" creationId="{783B65F2-D3EE-8B46-4C3A-66D911B2D1BB}"/>
          </ac:spMkLst>
        </pc:spChg>
        <pc:spChg chg="mod">
          <ac:chgData name="Guest User" userId="" providerId="Windows Live" clId="Web-{BC5258A1-8602-4137-8C17-65395C616309}" dt="2022-06-14T06:32:28.360" v="91" actId="20577"/>
          <ac:spMkLst>
            <pc:docMk/>
            <pc:sldMk cId="1327968869" sldId="291"/>
            <ac:spMk id="3" creationId="{456DA554-7233-D0CD-DE1A-C0CBC7E11210}"/>
          </ac:spMkLst>
        </pc:spChg>
        <pc:picChg chg="del">
          <ac:chgData name="Guest User" userId="" providerId="Windows Live" clId="Web-{BC5258A1-8602-4137-8C17-65395C616309}" dt="2022-06-14T06:33:06.970" v="105"/>
          <ac:picMkLst>
            <pc:docMk/>
            <pc:sldMk cId="1327968869" sldId="291"/>
            <ac:picMk id="4" creationId="{F693C721-EE45-02DF-6825-8226971BAD6D}"/>
          </ac:picMkLst>
        </pc:picChg>
        <pc:picChg chg="del">
          <ac:chgData name="Guest User" userId="" providerId="Windows Live" clId="Web-{BC5258A1-8602-4137-8C17-65395C616309}" dt="2022-06-14T06:33:09.079" v="106"/>
          <ac:picMkLst>
            <pc:docMk/>
            <pc:sldMk cId="1327968869" sldId="291"/>
            <ac:picMk id="5" creationId="{82ABCD32-A5F5-22D3-CF16-603518588E7E}"/>
          </ac:picMkLst>
        </pc:picChg>
        <pc:picChg chg="add mod">
          <ac:chgData name="Guest User" userId="" providerId="Windows Live" clId="Web-{BC5258A1-8602-4137-8C17-65395C616309}" dt="2022-06-14T06:34:05.784" v="112" actId="1076"/>
          <ac:picMkLst>
            <pc:docMk/>
            <pc:sldMk cId="1327968869" sldId="291"/>
            <ac:picMk id="6" creationId="{3BE64061-6996-ED9C-B0E9-40D3023EF939}"/>
          </ac:picMkLst>
        </pc:picChg>
        <pc:picChg chg="add mod">
          <ac:chgData name="Guest User" userId="" providerId="Windows Live" clId="Web-{BC5258A1-8602-4137-8C17-65395C616309}" dt="2022-06-14T06:34:54.535" v="116" actId="14100"/>
          <ac:picMkLst>
            <pc:docMk/>
            <pc:sldMk cId="1327968869" sldId="291"/>
            <ac:picMk id="7" creationId="{292AFBC4-AB44-48AE-A5AD-19EAF78FECC7}"/>
          </ac:picMkLst>
        </pc:picChg>
      </pc:sldChg>
      <pc:sldChg chg="addSp delSp modSp add replId">
        <pc:chgData name="Guest User" userId="" providerId="Windows Live" clId="Web-{BC5258A1-8602-4137-8C17-65395C616309}" dt="2022-06-14T06:36:31.552" v="124" actId="1076"/>
        <pc:sldMkLst>
          <pc:docMk/>
          <pc:sldMk cId="171855700" sldId="292"/>
        </pc:sldMkLst>
        <pc:spChg chg="mod">
          <ac:chgData name="Guest User" userId="" providerId="Windows Live" clId="Web-{BC5258A1-8602-4137-8C17-65395C616309}" dt="2022-06-14T06:32:53.548" v="93" actId="20577"/>
          <ac:spMkLst>
            <pc:docMk/>
            <pc:sldMk cId="171855700" sldId="292"/>
            <ac:spMk id="2" creationId="{783B65F2-D3EE-8B46-4C3A-66D911B2D1BB}"/>
          </ac:spMkLst>
        </pc:spChg>
        <pc:spChg chg="mod">
          <ac:chgData name="Guest User" userId="" providerId="Windows Live" clId="Web-{BC5258A1-8602-4137-8C17-65395C616309}" dt="2022-06-14T06:33:02.767" v="104" actId="20577"/>
          <ac:spMkLst>
            <pc:docMk/>
            <pc:sldMk cId="171855700" sldId="292"/>
            <ac:spMk id="3" creationId="{456DA554-7233-D0CD-DE1A-C0CBC7E11210}"/>
          </ac:spMkLst>
        </pc:spChg>
        <pc:picChg chg="del">
          <ac:chgData name="Guest User" userId="" providerId="Windows Live" clId="Web-{BC5258A1-8602-4137-8C17-65395C616309}" dt="2022-06-14T06:33:14.892" v="107"/>
          <ac:picMkLst>
            <pc:docMk/>
            <pc:sldMk cId="171855700" sldId="292"/>
            <ac:picMk id="4" creationId="{F693C721-EE45-02DF-6825-8226971BAD6D}"/>
          </ac:picMkLst>
        </pc:picChg>
        <pc:picChg chg="del">
          <ac:chgData name="Guest User" userId="" providerId="Windows Live" clId="Web-{BC5258A1-8602-4137-8C17-65395C616309}" dt="2022-06-14T06:33:16.845" v="108"/>
          <ac:picMkLst>
            <pc:docMk/>
            <pc:sldMk cId="171855700" sldId="292"/>
            <ac:picMk id="5" creationId="{82ABCD32-A5F5-22D3-CF16-603518588E7E}"/>
          </ac:picMkLst>
        </pc:picChg>
        <pc:picChg chg="add mod">
          <ac:chgData name="Guest User" userId="" providerId="Windows Live" clId="Web-{BC5258A1-8602-4137-8C17-65395C616309}" dt="2022-06-14T06:35:39.129" v="120" actId="1076"/>
          <ac:picMkLst>
            <pc:docMk/>
            <pc:sldMk cId="171855700" sldId="292"/>
            <ac:picMk id="6" creationId="{769FF66A-71DE-39B8-2166-67FE8BE5CB45}"/>
          </ac:picMkLst>
        </pc:picChg>
        <pc:picChg chg="add mod">
          <ac:chgData name="Guest User" userId="" providerId="Windows Live" clId="Web-{BC5258A1-8602-4137-8C17-65395C616309}" dt="2022-06-14T06:36:31.552" v="124" actId="1076"/>
          <ac:picMkLst>
            <pc:docMk/>
            <pc:sldMk cId="171855700" sldId="292"/>
            <ac:picMk id="7" creationId="{039291AC-C795-8A60-25DE-DB7418C195ED}"/>
          </ac:picMkLst>
        </pc:picChg>
      </pc:sldChg>
      <pc:sldChg chg="add del replId">
        <pc:chgData name="Guest User" userId="" providerId="Windows Live" clId="Web-{BC5258A1-8602-4137-8C17-65395C616309}" dt="2022-06-14T06:32:40.282" v="92"/>
        <pc:sldMkLst>
          <pc:docMk/>
          <pc:sldMk cId="3160663758" sldId="293"/>
        </pc:sldMkLst>
      </pc:sldChg>
    </pc:docChg>
  </pc:docChgLst>
  <pc:docChgLst>
    <pc:chgData name="Guest User" providerId="Windows Live" clId="Web-{22A39CA6-C464-4163-B278-247EF730F603}"/>
    <pc:docChg chg="addSld modSld">
      <pc:chgData name="Guest User" userId="" providerId="Windows Live" clId="Web-{22A39CA6-C464-4163-B278-247EF730F603}" dt="2022-06-13T20:11:01.547" v="286" actId="1076"/>
      <pc:docMkLst>
        <pc:docMk/>
      </pc:docMkLst>
      <pc:sldChg chg="addSp modSp">
        <pc:chgData name="Guest User" userId="" providerId="Windows Live" clId="Web-{22A39CA6-C464-4163-B278-247EF730F603}" dt="2022-06-13T18:16:37.695" v="33" actId="1076"/>
        <pc:sldMkLst>
          <pc:docMk/>
          <pc:sldMk cId="3768640518" sldId="256"/>
        </pc:sldMkLst>
        <pc:graphicFrameChg chg="mod">
          <ac:chgData name="Guest User" userId="" providerId="Windows Live" clId="Web-{22A39CA6-C464-4163-B278-247EF730F603}" dt="2022-06-13T18:15:22.958" v="20" actId="1076"/>
          <ac:graphicFrameMkLst>
            <pc:docMk/>
            <pc:sldMk cId="3768640518" sldId="256"/>
            <ac:graphicFrameMk id="7" creationId="{86602083-7554-D1E3-80CC-A57457CBA8E5}"/>
          </ac:graphicFrameMkLst>
        </pc:graphicFrameChg>
        <pc:picChg chg="add mod">
          <ac:chgData name="Guest User" userId="" providerId="Windows Live" clId="Web-{22A39CA6-C464-4163-B278-247EF730F603}" dt="2022-06-13T18:16:37.695" v="33" actId="1076"/>
          <ac:picMkLst>
            <pc:docMk/>
            <pc:sldMk cId="3768640518" sldId="256"/>
            <ac:picMk id="40" creationId="{25F5520C-52B8-047D-8A90-4734623483B3}"/>
          </ac:picMkLst>
        </pc:picChg>
      </pc:sldChg>
      <pc:sldChg chg="addSp modSp">
        <pc:chgData name="Guest User" userId="" providerId="Windows Live" clId="Web-{22A39CA6-C464-4163-B278-247EF730F603}" dt="2022-06-13T18:15:03.442" v="19" actId="14100"/>
        <pc:sldMkLst>
          <pc:docMk/>
          <pc:sldMk cId="1773708867" sldId="262"/>
        </pc:sldMkLst>
        <pc:spChg chg="mod">
          <ac:chgData name="Guest User" userId="" providerId="Windows Live" clId="Web-{22A39CA6-C464-4163-B278-247EF730F603}" dt="2022-06-13T18:12:04.687" v="2" actId="20577"/>
          <ac:spMkLst>
            <pc:docMk/>
            <pc:sldMk cId="1773708867" sldId="262"/>
            <ac:spMk id="3" creationId="{55CCFE6B-A3E3-A43F-C12C-9205152FDB19}"/>
          </ac:spMkLst>
        </pc:spChg>
        <pc:picChg chg="add mod">
          <ac:chgData name="Guest User" userId="" providerId="Windows Live" clId="Web-{22A39CA6-C464-4163-B278-247EF730F603}" dt="2022-06-13T18:13:52.127" v="13" actId="14100"/>
          <ac:picMkLst>
            <pc:docMk/>
            <pc:sldMk cId="1773708867" sldId="262"/>
            <ac:picMk id="4" creationId="{D2A02E73-DA82-7EC7-0913-8B57C32DF0C4}"/>
          </ac:picMkLst>
        </pc:picChg>
        <pc:picChg chg="add mod">
          <ac:chgData name="Guest User" userId="" providerId="Windows Live" clId="Web-{22A39CA6-C464-4163-B278-247EF730F603}" dt="2022-06-13T18:13:41.174" v="11" actId="14100"/>
          <ac:picMkLst>
            <pc:docMk/>
            <pc:sldMk cId="1773708867" sldId="262"/>
            <ac:picMk id="5" creationId="{DAF8E03B-6276-5ECF-B15D-4715A3903553}"/>
          </ac:picMkLst>
        </pc:picChg>
        <pc:picChg chg="add mod">
          <ac:chgData name="Guest User" userId="" providerId="Windows Live" clId="Web-{22A39CA6-C464-4163-B278-247EF730F603}" dt="2022-06-13T18:15:03.442" v="19" actId="14100"/>
          <ac:picMkLst>
            <pc:docMk/>
            <pc:sldMk cId="1773708867" sldId="262"/>
            <ac:picMk id="6" creationId="{DEF2CCBD-2434-A990-02DC-C46C636039D3}"/>
          </ac:picMkLst>
        </pc:picChg>
        <pc:picChg chg="add mod">
          <ac:chgData name="Guest User" userId="" providerId="Windows Live" clId="Web-{22A39CA6-C464-4163-B278-247EF730F603}" dt="2022-06-13T18:14:58.035" v="18" actId="14100"/>
          <ac:picMkLst>
            <pc:docMk/>
            <pc:sldMk cId="1773708867" sldId="262"/>
            <ac:picMk id="7" creationId="{95634F8C-0705-8AF5-15DE-3BB2654C7E3F}"/>
          </ac:picMkLst>
        </pc:picChg>
      </pc:sldChg>
      <pc:sldChg chg="addSp modSp">
        <pc:chgData name="Guest User" userId="" providerId="Windows Live" clId="Web-{22A39CA6-C464-4163-B278-247EF730F603}" dt="2022-06-13T18:32:07.425" v="69" actId="14100"/>
        <pc:sldMkLst>
          <pc:docMk/>
          <pc:sldMk cId="1415671300" sldId="263"/>
        </pc:sldMkLst>
        <pc:spChg chg="mod">
          <ac:chgData name="Guest User" userId="" providerId="Windows Live" clId="Web-{22A39CA6-C464-4163-B278-247EF730F603}" dt="2022-06-13T18:18:39.948" v="51" actId="1076"/>
          <ac:spMkLst>
            <pc:docMk/>
            <pc:sldMk cId="1415671300" sldId="263"/>
            <ac:spMk id="2" creationId="{5356D145-4025-1043-DF09-D734C8F4BC60}"/>
          </ac:spMkLst>
        </pc:spChg>
        <pc:spChg chg="mod">
          <ac:chgData name="Guest User" userId="" providerId="Windows Live" clId="Web-{22A39CA6-C464-4163-B278-247EF730F603}" dt="2022-06-13T18:18:50.948" v="53" actId="1076"/>
          <ac:spMkLst>
            <pc:docMk/>
            <pc:sldMk cId="1415671300" sldId="263"/>
            <ac:spMk id="3" creationId="{3823645E-9325-9CD8-D492-93BB37AA945F}"/>
          </ac:spMkLst>
        </pc:spChg>
        <pc:picChg chg="add mod">
          <ac:chgData name="Guest User" userId="" providerId="Windows Live" clId="Web-{22A39CA6-C464-4163-B278-247EF730F603}" dt="2022-06-13T18:20:39.952" v="62" actId="14100"/>
          <ac:picMkLst>
            <pc:docMk/>
            <pc:sldMk cId="1415671300" sldId="263"/>
            <ac:picMk id="4" creationId="{8EB15F5E-705F-F986-832B-46602FD04D40}"/>
          </ac:picMkLst>
        </pc:picChg>
        <pc:picChg chg="add mod">
          <ac:chgData name="Guest User" userId="" providerId="Windows Live" clId="Web-{22A39CA6-C464-4163-B278-247EF730F603}" dt="2022-06-13T18:20:35.826" v="61" actId="14100"/>
          <ac:picMkLst>
            <pc:docMk/>
            <pc:sldMk cId="1415671300" sldId="263"/>
            <ac:picMk id="5" creationId="{2D3FB3D3-3C3D-6D88-C2E4-23F1CFB30F91}"/>
          </ac:picMkLst>
        </pc:picChg>
        <pc:picChg chg="add mod">
          <ac:chgData name="Guest User" userId="" providerId="Windows Live" clId="Web-{22A39CA6-C464-4163-B278-247EF730F603}" dt="2022-06-13T18:30:01.921" v="66" actId="14100"/>
          <ac:picMkLst>
            <pc:docMk/>
            <pc:sldMk cId="1415671300" sldId="263"/>
            <ac:picMk id="6" creationId="{5496A262-0601-18FC-39BB-12635EABE153}"/>
          </ac:picMkLst>
        </pc:picChg>
        <pc:picChg chg="add mod">
          <ac:chgData name="Guest User" userId="" providerId="Windows Live" clId="Web-{22A39CA6-C464-4163-B278-247EF730F603}" dt="2022-06-13T18:32:07.425" v="69" actId="14100"/>
          <ac:picMkLst>
            <pc:docMk/>
            <pc:sldMk cId="1415671300" sldId="263"/>
            <ac:picMk id="7" creationId="{9EC0E4AA-C321-278B-78E7-A7E75D138295}"/>
          </ac:picMkLst>
        </pc:picChg>
      </pc:sldChg>
      <pc:sldChg chg="addSp delSp modSp">
        <pc:chgData name="Guest User" userId="" providerId="Windows Live" clId="Web-{22A39CA6-C464-4163-B278-247EF730F603}" dt="2022-06-13T19:30:37.468" v="91" actId="14100"/>
        <pc:sldMkLst>
          <pc:docMk/>
          <pc:sldMk cId="3182238514" sldId="264"/>
        </pc:sldMkLst>
        <pc:spChg chg="mod">
          <ac:chgData name="Guest User" userId="" providerId="Windows Live" clId="Web-{22A39CA6-C464-4163-B278-247EF730F603}" dt="2022-06-13T18:32:38.316" v="78" actId="20577"/>
          <ac:spMkLst>
            <pc:docMk/>
            <pc:sldMk cId="3182238514" sldId="264"/>
            <ac:spMk id="2" creationId="{E4BCE28F-5C4D-3BEC-4756-7F003A1565DE}"/>
          </ac:spMkLst>
        </pc:spChg>
        <pc:spChg chg="del">
          <ac:chgData name="Guest User" userId="" providerId="Windows Live" clId="Web-{22A39CA6-C464-4163-B278-247EF730F603}" dt="2022-06-13T18:35:15.524" v="79"/>
          <ac:spMkLst>
            <pc:docMk/>
            <pc:sldMk cId="3182238514" sldId="264"/>
            <ac:spMk id="3" creationId="{850A80DC-3A3C-F6FE-9646-CDC5EE1DDAAA}"/>
          </ac:spMkLst>
        </pc:spChg>
        <pc:picChg chg="add mod">
          <ac:chgData name="Guest User" userId="" providerId="Windows Live" clId="Web-{22A39CA6-C464-4163-B278-247EF730F603}" dt="2022-06-13T19:30:34.062" v="90" actId="14100"/>
          <ac:picMkLst>
            <pc:docMk/>
            <pc:sldMk cId="3182238514" sldId="264"/>
            <ac:picMk id="3" creationId="{7FFED36B-810C-3ADF-70A0-55A31E90CDFC}"/>
          </ac:picMkLst>
        </pc:picChg>
        <pc:picChg chg="add mod ord">
          <ac:chgData name="Guest User" userId="" providerId="Windows Live" clId="Web-{22A39CA6-C464-4163-B278-247EF730F603}" dt="2022-06-13T19:30:37.468" v="91" actId="14100"/>
          <ac:picMkLst>
            <pc:docMk/>
            <pc:sldMk cId="3182238514" sldId="264"/>
            <ac:picMk id="4" creationId="{E7723D68-1959-FAE2-7051-781263F89ED6}"/>
          </ac:picMkLst>
        </pc:picChg>
        <pc:picChg chg="add mod">
          <ac:chgData name="Guest User" userId="" providerId="Windows Live" clId="Web-{22A39CA6-C464-4163-B278-247EF730F603}" dt="2022-06-13T19:30:29.609" v="89" actId="14100"/>
          <ac:picMkLst>
            <pc:docMk/>
            <pc:sldMk cId="3182238514" sldId="264"/>
            <ac:picMk id="5" creationId="{68CAB5DC-5D6C-6D21-C62B-A1D1BCF1CA01}"/>
          </ac:picMkLst>
        </pc:picChg>
      </pc:sldChg>
      <pc:sldChg chg="addSp delSp modSp mod setBg">
        <pc:chgData name="Guest User" userId="" providerId="Windows Live" clId="Web-{22A39CA6-C464-4163-B278-247EF730F603}" dt="2022-06-13T19:43:06.106" v="209" actId="14100"/>
        <pc:sldMkLst>
          <pc:docMk/>
          <pc:sldMk cId="549072120" sldId="265"/>
        </pc:sldMkLst>
        <pc:spChg chg="mod">
          <ac:chgData name="Guest User" userId="" providerId="Windows Live" clId="Web-{22A39CA6-C464-4163-B278-247EF730F603}" dt="2022-06-13T19:42:04.073" v="201" actId="1076"/>
          <ac:spMkLst>
            <pc:docMk/>
            <pc:sldMk cId="549072120" sldId="265"/>
            <ac:spMk id="2" creationId="{E483D7B9-6CA8-0B04-5168-CFFF55CB5871}"/>
          </ac:spMkLst>
        </pc:spChg>
        <pc:spChg chg="del">
          <ac:chgData name="Guest User" userId="" providerId="Windows Live" clId="Web-{22A39CA6-C464-4163-B278-247EF730F603}" dt="2022-06-13T19:38:45.445" v="103"/>
          <ac:spMkLst>
            <pc:docMk/>
            <pc:sldMk cId="549072120" sldId="265"/>
            <ac:spMk id="3" creationId="{CA9FF1C9-9FBD-8987-302C-211BC82D2498}"/>
          </ac:spMkLst>
        </pc:spChg>
        <pc:spChg chg="add">
          <ac:chgData name="Guest User" userId="" providerId="Windows Live" clId="Web-{22A39CA6-C464-4163-B278-247EF730F603}" dt="2022-06-13T19:41:51.901" v="200"/>
          <ac:spMkLst>
            <pc:docMk/>
            <pc:sldMk cId="549072120" sldId="265"/>
            <ac:spMk id="9" creationId="{30BD2399-7475-404C-BAC9-E55E1676926A}"/>
          </ac:spMkLst>
        </pc:spChg>
        <pc:graphicFrameChg chg="add mod ord modGraphic">
          <ac:chgData name="Guest User" userId="" providerId="Windows Live" clId="Web-{22A39CA6-C464-4163-B278-247EF730F603}" dt="2022-06-13T19:42:56.059" v="207" actId="1076"/>
          <ac:graphicFrameMkLst>
            <pc:docMk/>
            <pc:sldMk cId="549072120" sldId="265"/>
            <ac:graphicFrameMk id="4" creationId="{F4D4071B-5CEC-8BCD-96BF-AE619586111F}"/>
          </ac:graphicFrameMkLst>
        </pc:graphicFrameChg>
        <pc:picChg chg="add">
          <ac:chgData name="Guest User" userId="" providerId="Windows Live" clId="Web-{22A39CA6-C464-4163-B278-247EF730F603}" dt="2022-06-13T19:41:51.901" v="200"/>
          <ac:picMkLst>
            <pc:docMk/>
            <pc:sldMk cId="549072120" sldId="265"/>
            <ac:picMk id="11" creationId="{0D748104-6E76-4AD9-9940-82154F97E7C1}"/>
          </ac:picMkLst>
        </pc:picChg>
        <pc:picChg chg="add mod">
          <ac:chgData name="Guest User" userId="" providerId="Windows Live" clId="Web-{22A39CA6-C464-4163-B278-247EF730F603}" dt="2022-06-13T19:43:06.106" v="209" actId="14100"/>
          <ac:picMkLst>
            <pc:docMk/>
            <pc:sldMk cId="549072120" sldId="265"/>
            <ac:picMk id="836" creationId="{E318C9C2-38ED-A843-B6C8-14A5B8016BF8}"/>
          </ac:picMkLst>
        </pc:picChg>
      </pc:sldChg>
      <pc:sldChg chg="addSp delSp modSp new">
        <pc:chgData name="Guest User" userId="" providerId="Windows Live" clId="Web-{22A39CA6-C464-4163-B278-247EF730F603}" dt="2022-06-13T19:48:06.660" v="227" actId="1076"/>
        <pc:sldMkLst>
          <pc:docMk/>
          <pc:sldMk cId="3048718913" sldId="266"/>
        </pc:sldMkLst>
        <pc:spChg chg="mod">
          <ac:chgData name="Guest User" userId="" providerId="Windows Live" clId="Web-{22A39CA6-C464-4163-B278-247EF730F603}" dt="2022-06-13T19:47:38.440" v="223" actId="20577"/>
          <ac:spMkLst>
            <pc:docMk/>
            <pc:sldMk cId="3048718913" sldId="266"/>
            <ac:spMk id="2" creationId="{33C6434D-2866-1AEC-237C-BF8C3127449C}"/>
          </ac:spMkLst>
        </pc:spChg>
        <pc:spChg chg="del">
          <ac:chgData name="Guest User" userId="" providerId="Windows Live" clId="Web-{22A39CA6-C464-4163-B278-247EF730F603}" dt="2022-06-13T19:47:58.566" v="224"/>
          <ac:spMkLst>
            <pc:docMk/>
            <pc:sldMk cId="3048718913" sldId="266"/>
            <ac:spMk id="3" creationId="{86809403-34A7-54F4-4095-917FC237C346}"/>
          </ac:spMkLst>
        </pc:spChg>
        <pc:picChg chg="add mod ord">
          <ac:chgData name="Guest User" userId="" providerId="Windows Live" clId="Web-{22A39CA6-C464-4163-B278-247EF730F603}" dt="2022-06-13T19:48:06.660" v="227" actId="1076"/>
          <ac:picMkLst>
            <pc:docMk/>
            <pc:sldMk cId="3048718913" sldId="266"/>
            <ac:picMk id="4" creationId="{8B1A11A2-5EAC-A7AC-6101-906A068D9B7F}"/>
          </ac:picMkLst>
        </pc:picChg>
      </pc:sldChg>
      <pc:sldChg chg="addSp delSp modSp new">
        <pc:chgData name="Guest User" userId="" providerId="Windows Live" clId="Web-{22A39CA6-C464-4163-B278-247EF730F603}" dt="2022-06-13T19:49:14.177" v="238" actId="1076"/>
        <pc:sldMkLst>
          <pc:docMk/>
          <pc:sldMk cId="3043739050" sldId="267"/>
        </pc:sldMkLst>
        <pc:spChg chg="mod">
          <ac:chgData name="Guest User" userId="" providerId="Windows Live" clId="Web-{22A39CA6-C464-4163-B278-247EF730F603}" dt="2022-06-13T19:48:24.129" v="235" actId="20577"/>
          <ac:spMkLst>
            <pc:docMk/>
            <pc:sldMk cId="3043739050" sldId="267"/>
            <ac:spMk id="2" creationId="{1F7B33D8-FCD0-ADF6-24A8-ABA428D5AC7F}"/>
          </ac:spMkLst>
        </pc:spChg>
        <pc:spChg chg="del">
          <ac:chgData name="Guest User" userId="" providerId="Windows Live" clId="Web-{22A39CA6-C464-4163-B278-247EF730F603}" dt="2022-06-13T19:49:08.943" v="236"/>
          <ac:spMkLst>
            <pc:docMk/>
            <pc:sldMk cId="3043739050" sldId="267"/>
            <ac:spMk id="3" creationId="{EEA95321-34E2-C15D-EB68-C01CEF80B0F8}"/>
          </ac:spMkLst>
        </pc:spChg>
        <pc:picChg chg="add mod ord">
          <ac:chgData name="Guest User" userId="" providerId="Windows Live" clId="Web-{22A39CA6-C464-4163-B278-247EF730F603}" dt="2022-06-13T19:49:14.177" v="238" actId="1076"/>
          <ac:picMkLst>
            <pc:docMk/>
            <pc:sldMk cId="3043739050" sldId="267"/>
            <ac:picMk id="4" creationId="{3BB65E02-240E-1618-7896-3FBBDEF805C3}"/>
          </ac:picMkLst>
        </pc:picChg>
      </pc:sldChg>
      <pc:sldChg chg="addSp delSp modSp new">
        <pc:chgData name="Guest User" userId="" providerId="Windows Live" clId="Web-{22A39CA6-C464-4163-B278-247EF730F603}" dt="2022-06-13T19:54:22.464" v="251" actId="14100"/>
        <pc:sldMkLst>
          <pc:docMk/>
          <pc:sldMk cId="1106128076" sldId="268"/>
        </pc:sldMkLst>
        <pc:spChg chg="mod">
          <ac:chgData name="Guest User" userId="" providerId="Windows Live" clId="Web-{22A39CA6-C464-4163-B278-247EF730F603}" dt="2022-06-13T19:52:53.665" v="247" actId="20577"/>
          <ac:spMkLst>
            <pc:docMk/>
            <pc:sldMk cId="1106128076" sldId="268"/>
            <ac:spMk id="2" creationId="{E32FA108-1835-3726-2959-2F1F73AB749B}"/>
          </ac:spMkLst>
        </pc:spChg>
        <pc:spChg chg="del">
          <ac:chgData name="Guest User" userId="" providerId="Windows Live" clId="Web-{22A39CA6-C464-4163-B278-247EF730F603}" dt="2022-06-13T19:54:10.323" v="248"/>
          <ac:spMkLst>
            <pc:docMk/>
            <pc:sldMk cId="1106128076" sldId="268"/>
            <ac:spMk id="3" creationId="{B13F09D2-42E9-48D7-8D93-349AAB43E557}"/>
          </ac:spMkLst>
        </pc:spChg>
        <pc:picChg chg="add mod ord">
          <ac:chgData name="Guest User" userId="" providerId="Windows Live" clId="Web-{22A39CA6-C464-4163-B278-247EF730F603}" dt="2022-06-13T19:54:22.464" v="251" actId="14100"/>
          <ac:picMkLst>
            <pc:docMk/>
            <pc:sldMk cId="1106128076" sldId="268"/>
            <ac:picMk id="4" creationId="{B85203E6-25FD-CBB7-9B60-1379219D7381}"/>
          </ac:picMkLst>
        </pc:picChg>
      </pc:sldChg>
      <pc:sldChg chg="addSp delSp modSp new">
        <pc:chgData name="Guest User" userId="" providerId="Windows Live" clId="Web-{22A39CA6-C464-4163-B278-247EF730F603}" dt="2022-06-13T19:59:18.425" v="265" actId="1076"/>
        <pc:sldMkLst>
          <pc:docMk/>
          <pc:sldMk cId="2014513891" sldId="269"/>
        </pc:sldMkLst>
        <pc:spChg chg="mod">
          <ac:chgData name="Guest User" userId="" providerId="Windows Live" clId="Web-{22A39CA6-C464-4163-B278-247EF730F603}" dt="2022-06-13T19:58:30.846" v="260" actId="20577"/>
          <ac:spMkLst>
            <pc:docMk/>
            <pc:sldMk cId="2014513891" sldId="269"/>
            <ac:spMk id="2" creationId="{312892E6-071C-8CBA-7454-329402E016B1}"/>
          </ac:spMkLst>
        </pc:spChg>
        <pc:spChg chg="del">
          <ac:chgData name="Guest User" userId="" providerId="Windows Live" clId="Web-{22A39CA6-C464-4163-B278-247EF730F603}" dt="2022-06-13T19:59:03.175" v="261"/>
          <ac:spMkLst>
            <pc:docMk/>
            <pc:sldMk cId="2014513891" sldId="269"/>
            <ac:spMk id="3" creationId="{E693318A-A9AF-2191-ABB1-64D3988DF5CF}"/>
          </ac:spMkLst>
        </pc:spChg>
        <pc:picChg chg="add mod ord">
          <ac:chgData name="Guest User" userId="" providerId="Windows Live" clId="Web-{22A39CA6-C464-4163-B278-247EF730F603}" dt="2022-06-13T19:59:18.425" v="265" actId="1076"/>
          <ac:picMkLst>
            <pc:docMk/>
            <pc:sldMk cId="2014513891" sldId="269"/>
            <ac:picMk id="4" creationId="{9DB6C21C-DF7A-B3DE-9B87-26E37DC6401D}"/>
          </ac:picMkLst>
        </pc:picChg>
      </pc:sldChg>
      <pc:sldChg chg="addSp delSp modSp new">
        <pc:chgData name="Guest User" userId="" providerId="Windows Live" clId="Web-{22A39CA6-C464-4163-B278-247EF730F603}" dt="2022-06-13T20:00:44.067" v="281" actId="1076"/>
        <pc:sldMkLst>
          <pc:docMk/>
          <pc:sldMk cId="3425838703" sldId="270"/>
        </pc:sldMkLst>
        <pc:spChg chg="mod">
          <ac:chgData name="Guest User" userId="" providerId="Windows Live" clId="Web-{22A39CA6-C464-4163-B278-247EF730F603}" dt="2022-06-13T20:00:01.192" v="278" actId="20577"/>
          <ac:spMkLst>
            <pc:docMk/>
            <pc:sldMk cId="3425838703" sldId="270"/>
            <ac:spMk id="2" creationId="{1F80E6B5-33D9-59E5-EAB3-B20827A990FA}"/>
          </ac:spMkLst>
        </pc:spChg>
        <pc:spChg chg="del">
          <ac:chgData name="Guest User" userId="" providerId="Windows Live" clId="Web-{22A39CA6-C464-4163-B278-247EF730F603}" dt="2022-06-13T20:00:36.098" v="279"/>
          <ac:spMkLst>
            <pc:docMk/>
            <pc:sldMk cId="3425838703" sldId="270"/>
            <ac:spMk id="3" creationId="{0D67AF30-8607-A493-9BB1-B9927BAC67CC}"/>
          </ac:spMkLst>
        </pc:spChg>
        <pc:picChg chg="add mod ord">
          <ac:chgData name="Guest User" userId="" providerId="Windows Live" clId="Web-{22A39CA6-C464-4163-B278-247EF730F603}" dt="2022-06-13T20:00:44.067" v="281" actId="1076"/>
          <ac:picMkLst>
            <pc:docMk/>
            <pc:sldMk cId="3425838703" sldId="270"/>
            <ac:picMk id="4" creationId="{B3885C9E-60CD-ED16-3B74-33321E0D9ECD}"/>
          </ac:picMkLst>
        </pc:picChg>
      </pc:sldChg>
      <pc:sldChg chg="new">
        <pc:chgData name="Guest User" userId="" providerId="Windows Live" clId="Web-{22A39CA6-C464-4163-B278-247EF730F603}" dt="2022-06-13T20:03:28.274" v="282"/>
        <pc:sldMkLst>
          <pc:docMk/>
          <pc:sldMk cId="2591739000" sldId="271"/>
        </pc:sldMkLst>
      </pc:sldChg>
      <pc:sldChg chg="new">
        <pc:chgData name="Guest User" userId="" providerId="Windows Live" clId="Web-{22A39CA6-C464-4163-B278-247EF730F603}" dt="2022-06-13T20:03:30.836" v="283"/>
        <pc:sldMkLst>
          <pc:docMk/>
          <pc:sldMk cId="4186503458" sldId="272"/>
        </pc:sldMkLst>
      </pc:sldChg>
      <pc:sldChg chg="new">
        <pc:chgData name="Guest User" userId="" providerId="Windows Live" clId="Web-{22A39CA6-C464-4163-B278-247EF730F603}" dt="2022-06-13T20:03:33.524" v="284"/>
        <pc:sldMkLst>
          <pc:docMk/>
          <pc:sldMk cId="3366194281" sldId="273"/>
        </pc:sldMkLst>
      </pc:sldChg>
      <pc:sldChg chg="modSp new">
        <pc:chgData name="Guest User" userId="" providerId="Windows Live" clId="Web-{22A39CA6-C464-4163-B278-247EF730F603}" dt="2022-06-13T20:11:01.547" v="286" actId="1076"/>
        <pc:sldMkLst>
          <pc:docMk/>
          <pc:sldMk cId="2518966725" sldId="274"/>
        </pc:sldMkLst>
        <pc:spChg chg="mod">
          <ac:chgData name="Guest User" userId="" providerId="Windows Live" clId="Web-{22A39CA6-C464-4163-B278-247EF730F603}" dt="2022-06-13T20:11:01.547" v="286" actId="1076"/>
          <ac:spMkLst>
            <pc:docMk/>
            <pc:sldMk cId="2518966725" sldId="274"/>
            <ac:spMk id="2" creationId="{3D338CAE-6D5F-9DB7-F142-1826F61C382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A87C6-36B0-46F7-BB0B-42B72605889B}" type="doc">
      <dgm:prSet loTypeId="urn:microsoft.com/office/officeart/2005/8/layout/pyramid2" loCatId="pyramid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B9E9D49D-E8F4-46AB-A395-314D9365729D}">
      <dgm:prSet custT="1"/>
      <dgm:spPr/>
      <dgm:t>
        <a:bodyPr/>
        <a:lstStyle/>
        <a:p>
          <a:r>
            <a:rPr lang="en-US" sz="1400" b="0" cap="none" spc="0" dirty="0">
              <a:ln w="28575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Arithmetic</a:t>
          </a:r>
          <a:endParaRPr lang="en-IN" sz="1400" b="0" cap="none" spc="0" dirty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9BCCEEF-7193-4DDD-8DA4-7AB04ADFC21C}" type="parTrans" cxnId="{51CD5BB2-72C2-4A8B-842A-FE678E1A4966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8614C26-2EDF-46A0-A8E6-D9DB399875B5}" type="sibTrans" cxnId="{51CD5BB2-72C2-4A8B-842A-FE678E1A4966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093772D-E27B-4E6C-A4EB-9B71EE4C3458}">
      <dgm:prSet custT="1"/>
      <dgm:spPr/>
      <dgm:t>
        <a:bodyPr/>
        <a:lstStyle/>
        <a:p>
          <a:r>
            <a:rPr lang="en-US" sz="1400" b="0" kern="1200" cap="none" spc="0" dirty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Trigonometric</a:t>
          </a:r>
          <a:endParaRPr lang="en-IN" sz="1400" b="0" kern="1200" cap="none" spc="0" dirty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8879285-98EE-4D53-83B7-2D9EC247E05B}" type="parTrans" cxnId="{2B0C5EF6-6775-4B18-B7FD-CA31E565AA62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B135582-8592-4E31-B4F8-3DE451DE7F71}" type="sibTrans" cxnId="{2B0C5EF6-6775-4B18-B7FD-CA31E565AA62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42515C2-AD38-441E-AF1D-9973B655E34B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Conversions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B177B34-E7EB-4415-AE0E-044BD96EE8B0}" type="parTrans" cxnId="{98EE83C2-DFA0-4F3B-8F54-D149731BEC3C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456E635-99A2-4980-9433-B1A70BF9749C}" type="sibTrans" cxnId="{98EE83C2-DFA0-4F3B-8F54-D149731BEC3C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03A5C10-685B-49A1-828E-31843455F8B3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Matrix Related Work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FFEA1D93-3079-4230-8C41-4735E1E6A6E1}" type="parTrans" cxnId="{9D045828-9B5F-49C7-B9DD-EC214B634D81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287419B-173A-43AB-A424-15E594437CB6}" type="sibTrans" cxnId="{9D045828-9B5F-49C7-B9DD-EC214B634D81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15B0CD25-537A-447B-BA8B-9649ED98F05B}">
      <dgm:prSet custT="1"/>
      <dgm:spPr/>
      <dgm:t>
        <a:bodyPr/>
        <a:lstStyle/>
        <a:p>
          <a:r>
            <a:rPr lang="en-US" sz="1400" b="0" kern="1200" cap="none" spc="0" dirty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Geometry</a:t>
          </a:r>
          <a:endParaRPr lang="en-IN" sz="1400" b="0" kern="1200" cap="none" spc="0" dirty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FBDDA6FF-C827-4ACB-8662-B3D2CA0B4DA1}" type="parTrans" cxnId="{6B07864B-27C7-4044-8EE1-96D375A871DE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8DC26F0-627F-46E6-B1A3-4F28FE4FE947}" type="sibTrans" cxnId="{6B07864B-27C7-4044-8EE1-96D375A871DE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8CAEF35-02E0-4D9F-9254-166962264353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Complex Numbers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FD0149CB-2F36-490E-990B-676AA09EABC6}" type="parTrans" cxnId="{0B9674DA-9503-4539-96B5-1AB2A360BDC8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D2F8E05-9E95-4CF0-B406-A89C22EB71A4}" type="sibTrans" cxnId="{0B9674DA-9503-4539-96B5-1AB2A360BDC8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7A7CDC3-06D6-4862-B097-B20C8B8F8D85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Linear Equations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B719D044-772E-43B7-A9FF-3B968B5E4E4F}" type="parTrans" cxnId="{C8BF2B7F-66C1-4365-A914-45663AC711BA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F8AC5CEB-8B8B-44C0-AE1D-A21E6ED94485}" type="sibTrans" cxnId="{C8BF2B7F-66C1-4365-A914-45663AC711BA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EBF2D0A-6B98-4905-8335-8E2E8E22F313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Quadratic Equations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3E78E5DA-801A-4A05-B33F-647541CBC6A8}" type="parTrans" cxnId="{0B416994-DF61-4299-B201-5EF67868B15D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D41C269-7FF1-40BF-A962-1203C14F0D0D}" type="sibTrans" cxnId="{0B416994-DF61-4299-B201-5EF67868B15D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A6EEAD1-4148-4865-A034-6D5FE8496167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Vector Functions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3AFF5D55-C1C6-480C-8926-62EE479C790C}" type="parTrans" cxnId="{49BC7C96-01A9-4095-8ADB-E2A60C441780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ABACF9B-6894-42EC-9416-5A3EF576D099}" type="sibTrans" cxnId="{49BC7C96-01A9-4095-8ADB-E2A60C441780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3BC414E-DF99-4F4A-AEA4-BBAE7E1FA2D7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Graph related Work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97EEAB3D-FCA3-4636-948A-F5517405641F}" type="parTrans" cxnId="{02FA4367-DB48-413E-9DCE-0AA7C346CD7F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30EE8F6-63BA-4787-A895-F8BB5DF23321}" type="sibTrans" cxnId="{02FA4367-DB48-413E-9DCE-0AA7C346CD7F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45D9DD0-DC76-4B23-8DBE-C15E112BC949}">
      <dgm:prSet custT="1"/>
      <dgm:spPr/>
      <dgm:t>
        <a:bodyPr/>
        <a:lstStyle/>
        <a:p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Stores History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B19B71A7-570B-4D61-B49C-C0E4BDB8766B}" type="parTrans" cxnId="{09A8B624-1143-4010-A036-969584165396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1C0030A-B7BB-4858-BF3A-6DFE02430DF4}" type="sibTrans" cxnId="{09A8B624-1143-4010-A036-969584165396}">
      <dgm:prSet/>
      <dgm:spPr/>
      <dgm:t>
        <a:bodyPr/>
        <a:lstStyle/>
        <a:p>
          <a:endParaRPr lang="en-IN" b="0" cap="none" spc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765EFF53-67FC-45C3-8EB4-8E04815EBBE2}" type="pres">
      <dgm:prSet presAssocID="{5C8A87C6-36B0-46F7-BB0B-42B72605889B}" presName="compositeShape" presStyleCnt="0">
        <dgm:presLayoutVars>
          <dgm:dir/>
          <dgm:resizeHandles/>
        </dgm:presLayoutVars>
      </dgm:prSet>
      <dgm:spPr/>
    </dgm:pt>
    <dgm:pt modelId="{1BCE7F25-4FC2-440E-8413-968BBBFF1F34}" type="pres">
      <dgm:prSet presAssocID="{5C8A87C6-36B0-46F7-BB0B-42B72605889B}" presName="pyramid" presStyleLbl="node1" presStyleIdx="0" presStyleCnt="1"/>
      <dgm:spPr/>
    </dgm:pt>
    <dgm:pt modelId="{599D01D5-793B-446C-80CB-BEC6D564B1C4}" type="pres">
      <dgm:prSet presAssocID="{5C8A87C6-36B0-46F7-BB0B-42B72605889B}" presName="theList" presStyleCnt="0"/>
      <dgm:spPr/>
    </dgm:pt>
    <dgm:pt modelId="{9BCF613C-3E44-49D4-AC44-EE26487D1285}" type="pres">
      <dgm:prSet presAssocID="{B9E9D49D-E8F4-46AB-A395-314D9365729D}" presName="aNode" presStyleLbl="fgAcc1" presStyleIdx="0" presStyleCnt="11">
        <dgm:presLayoutVars>
          <dgm:bulletEnabled val="1"/>
        </dgm:presLayoutVars>
      </dgm:prSet>
      <dgm:spPr/>
    </dgm:pt>
    <dgm:pt modelId="{E0D48714-7A39-4E52-804B-62BCC4500DDC}" type="pres">
      <dgm:prSet presAssocID="{B9E9D49D-E8F4-46AB-A395-314D9365729D}" presName="aSpace" presStyleCnt="0"/>
      <dgm:spPr/>
    </dgm:pt>
    <dgm:pt modelId="{585A5DEB-C623-4534-AC19-B4BFFC9A15EA}" type="pres">
      <dgm:prSet presAssocID="{6093772D-E27B-4E6C-A4EB-9B71EE4C3458}" presName="aNode" presStyleLbl="fgAcc1" presStyleIdx="1" presStyleCnt="11">
        <dgm:presLayoutVars>
          <dgm:bulletEnabled val="1"/>
        </dgm:presLayoutVars>
      </dgm:prSet>
      <dgm:spPr/>
    </dgm:pt>
    <dgm:pt modelId="{111CD0FD-6E2D-4830-B91E-FB3B4C62DBA5}" type="pres">
      <dgm:prSet presAssocID="{6093772D-E27B-4E6C-A4EB-9B71EE4C3458}" presName="aSpace" presStyleCnt="0"/>
      <dgm:spPr/>
    </dgm:pt>
    <dgm:pt modelId="{ABE028AC-2B22-42B4-950D-5647246645E1}" type="pres">
      <dgm:prSet presAssocID="{042515C2-AD38-441E-AF1D-9973B655E34B}" presName="aNode" presStyleLbl="fgAcc1" presStyleIdx="2" presStyleCnt="11">
        <dgm:presLayoutVars>
          <dgm:bulletEnabled val="1"/>
        </dgm:presLayoutVars>
      </dgm:prSet>
      <dgm:spPr>
        <a:xfrm>
          <a:off x="1504651" y="1047788"/>
          <a:ext cx="1956046" cy="275129"/>
        </a:xfrm>
        <a:prstGeom prst="roundRect">
          <a:avLst/>
        </a:prstGeom>
      </dgm:spPr>
    </dgm:pt>
    <dgm:pt modelId="{9031C0E2-E094-4A86-B9E6-25B4C24427F5}" type="pres">
      <dgm:prSet presAssocID="{042515C2-AD38-441E-AF1D-9973B655E34B}" presName="aSpace" presStyleCnt="0"/>
      <dgm:spPr/>
    </dgm:pt>
    <dgm:pt modelId="{C360B2AE-7A28-4E8A-AA2A-D8B41E5B2D9D}" type="pres">
      <dgm:prSet presAssocID="{B03A5C10-685B-49A1-828E-31843455F8B3}" presName="aNode" presStyleLbl="fgAcc1" presStyleIdx="3" presStyleCnt="11">
        <dgm:presLayoutVars>
          <dgm:bulletEnabled val="1"/>
        </dgm:presLayoutVars>
      </dgm:prSet>
      <dgm:spPr/>
    </dgm:pt>
    <dgm:pt modelId="{49AEF768-F4ED-4712-AB44-33D5196FA583}" type="pres">
      <dgm:prSet presAssocID="{B03A5C10-685B-49A1-828E-31843455F8B3}" presName="aSpace" presStyleCnt="0"/>
      <dgm:spPr/>
    </dgm:pt>
    <dgm:pt modelId="{56315E45-AD16-4EFC-9E34-F0821CDCA87A}" type="pres">
      <dgm:prSet presAssocID="{15B0CD25-537A-447B-BA8B-9649ED98F05B}" presName="aNode" presStyleLbl="fgAcc1" presStyleIdx="4" presStyleCnt="11">
        <dgm:presLayoutVars>
          <dgm:bulletEnabled val="1"/>
        </dgm:presLayoutVars>
      </dgm:prSet>
      <dgm:spPr/>
    </dgm:pt>
    <dgm:pt modelId="{F66DF22D-5D82-4DD2-867D-5AD2DF1BD81D}" type="pres">
      <dgm:prSet presAssocID="{15B0CD25-537A-447B-BA8B-9649ED98F05B}" presName="aSpace" presStyleCnt="0"/>
      <dgm:spPr/>
    </dgm:pt>
    <dgm:pt modelId="{67F80D0B-B10D-48F8-96E3-3739806DE32C}" type="pres">
      <dgm:prSet presAssocID="{58CAEF35-02E0-4D9F-9254-166962264353}" presName="aNode" presStyleLbl="fgAcc1" presStyleIdx="5" presStyleCnt="11">
        <dgm:presLayoutVars>
          <dgm:bulletEnabled val="1"/>
        </dgm:presLayoutVars>
      </dgm:prSet>
      <dgm:spPr/>
    </dgm:pt>
    <dgm:pt modelId="{4E0F2E2C-1D4C-4A85-88FF-5067D9CAFB45}" type="pres">
      <dgm:prSet presAssocID="{58CAEF35-02E0-4D9F-9254-166962264353}" presName="aSpace" presStyleCnt="0"/>
      <dgm:spPr/>
    </dgm:pt>
    <dgm:pt modelId="{FF6C2BAC-5CC0-46E8-AB34-061D1B23E237}" type="pres">
      <dgm:prSet presAssocID="{B7A7CDC3-06D6-4862-B097-B20C8B8F8D85}" presName="aNode" presStyleLbl="fgAcc1" presStyleIdx="6" presStyleCnt="11">
        <dgm:presLayoutVars>
          <dgm:bulletEnabled val="1"/>
        </dgm:presLayoutVars>
      </dgm:prSet>
      <dgm:spPr/>
    </dgm:pt>
    <dgm:pt modelId="{C40385D9-E428-45FB-A9F0-5062491C742D}" type="pres">
      <dgm:prSet presAssocID="{B7A7CDC3-06D6-4862-B097-B20C8B8F8D85}" presName="aSpace" presStyleCnt="0"/>
      <dgm:spPr/>
    </dgm:pt>
    <dgm:pt modelId="{58715866-30B0-44B8-A8B2-8D7DF7AC672F}" type="pres">
      <dgm:prSet presAssocID="{0EBF2D0A-6B98-4905-8335-8E2E8E22F313}" presName="aNode" presStyleLbl="fgAcc1" presStyleIdx="7" presStyleCnt="11">
        <dgm:presLayoutVars>
          <dgm:bulletEnabled val="1"/>
        </dgm:presLayoutVars>
      </dgm:prSet>
      <dgm:spPr/>
    </dgm:pt>
    <dgm:pt modelId="{7D6FDA6E-51CF-4B45-BCC2-E0DCDCBB815B}" type="pres">
      <dgm:prSet presAssocID="{0EBF2D0A-6B98-4905-8335-8E2E8E22F313}" presName="aSpace" presStyleCnt="0"/>
      <dgm:spPr/>
    </dgm:pt>
    <dgm:pt modelId="{0E323DC8-61BE-4586-A98E-7D8C7038CE3B}" type="pres">
      <dgm:prSet presAssocID="{0A6EEAD1-4148-4865-A034-6D5FE8496167}" presName="aNode" presStyleLbl="fgAcc1" presStyleIdx="8" presStyleCnt="11">
        <dgm:presLayoutVars>
          <dgm:bulletEnabled val="1"/>
        </dgm:presLayoutVars>
      </dgm:prSet>
      <dgm:spPr/>
    </dgm:pt>
    <dgm:pt modelId="{AD7FD8C2-D860-461A-A96A-BAD1AE9518F6}" type="pres">
      <dgm:prSet presAssocID="{0A6EEAD1-4148-4865-A034-6D5FE8496167}" presName="aSpace" presStyleCnt="0"/>
      <dgm:spPr/>
    </dgm:pt>
    <dgm:pt modelId="{56F15436-C310-4B4D-B7AC-B3680C983C0A}" type="pres">
      <dgm:prSet presAssocID="{B3BC414E-DF99-4F4A-AEA4-BBAE7E1FA2D7}" presName="aNode" presStyleLbl="fgAcc1" presStyleIdx="9" presStyleCnt="11">
        <dgm:presLayoutVars>
          <dgm:bulletEnabled val="1"/>
        </dgm:presLayoutVars>
      </dgm:prSet>
      <dgm:spPr/>
    </dgm:pt>
    <dgm:pt modelId="{05447CFA-BCF1-463D-BC14-4604F725E1A6}" type="pres">
      <dgm:prSet presAssocID="{B3BC414E-DF99-4F4A-AEA4-BBAE7E1FA2D7}" presName="aSpace" presStyleCnt="0"/>
      <dgm:spPr/>
    </dgm:pt>
    <dgm:pt modelId="{1F2E9233-15AA-4761-BADE-AC4BF2E29017}" type="pres">
      <dgm:prSet presAssocID="{945D9DD0-DC76-4B23-8DBE-C15E112BC949}" presName="aNode" presStyleLbl="fgAcc1" presStyleIdx="10" presStyleCnt="11">
        <dgm:presLayoutVars>
          <dgm:bulletEnabled val="1"/>
        </dgm:presLayoutVars>
      </dgm:prSet>
      <dgm:spPr/>
    </dgm:pt>
    <dgm:pt modelId="{F8D335E4-EACC-416B-A350-1CC7850C1C29}" type="pres">
      <dgm:prSet presAssocID="{945D9DD0-DC76-4B23-8DBE-C15E112BC949}" presName="aSpace" presStyleCnt="0"/>
      <dgm:spPr/>
    </dgm:pt>
  </dgm:ptLst>
  <dgm:cxnLst>
    <dgm:cxn modelId="{3486D312-831C-486D-B420-05F73326F2E8}" type="presOf" srcId="{0A6EEAD1-4148-4865-A034-6D5FE8496167}" destId="{0E323DC8-61BE-4586-A98E-7D8C7038CE3B}" srcOrd="0" destOrd="0" presId="urn:microsoft.com/office/officeart/2005/8/layout/pyramid2"/>
    <dgm:cxn modelId="{09A8B624-1143-4010-A036-969584165396}" srcId="{5C8A87C6-36B0-46F7-BB0B-42B72605889B}" destId="{945D9DD0-DC76-4B23-8DBE-C15E112BC949}" srcOrd="10" destOrd="0" parTransId="{B19B71A7-570B-4D61-B49C-C0E4BDB8766B}" sibTransId="{A1C0030A-B7BB-4858-BF3A-6DFE02430DF4}"/>
    <dgm:cxn modelId="{9D045828-9B5F-49C7-B9DD-EC214B634D81}" srcId="{5C8A87C6-36B0-46F7-BB0B-42B72605889B}" destId="{B03A5C10-685B-49A1-828E-31843455F8B3}" srcOrd="3" destOrd="0" parTransId="{FFEA1D93-3079-4230-8C41-4735E1E6A6E1}" sibTransId="{4287419B-173A-43AB-A424-15E594437CB6}"/>
    <dgm:cxn modelId="{39A8E72A-0DB2-4576-98D4-F59DBC7C2054}" type="presOf" srcId="{945D9DD0-DC76-4B23-8DBE-C15E112BC949}" destId="{1F2E9233-15AA-4761-BADE-AC4BF2E29017}" srcOrd="0" destOrd="0" presId="urn:microsoft.com/office/officeart/2005/8/layout/pyramid2"/>
    <dgm:cxn modelId="{4F1CE337-7C2C-4829-B0E6-B391062A6E8C}" type="presOf" srcId="{B3BC414E-DF99-4F4A-AEA4-BBAE7E1FA2D7}" destId="{56F15436-C310-4B4D-B7AC-B3680C983C0A}" srcOrd="0" destOrd="0" presId="urn:microsoft.com/office/officeart/2005/8/layout/pyramid2"/>
    <dgm:cxn modelId="{88384540-6727-4346-B4D1-05DB707D2E23}" type="presOf" srcId="{B03A5C10-685B-49A1-828E-31843455F8B3}" destId="{C360B2AE-7A28-4E8A-AA2A-D8B41E5B2D9D}" srcOrd="0" destOrd="0" presId="urn:microsoft.com/office/officeart/2005/8/layout/pyramid2"/>
    <dgm:cxn modelId="{E3952A67-9C34-495B-BA06-93E9DD4C6BDF}" type="presOf" srcId="{15B0CD25-537A-447B-BA8B-9649ED98F05B}" destId="{56315E45-AD16-4EFC-9E34-F0821CDCA87A}" srcOrd="0" destOrd="0" presId="urn:microsoft.com/office/officeart/2005/8/layout/pyramid2"/>
    <dgm:cxn modelId="{02FA4367-DB48-413E-9DCE-0AA7C346CD7F}" srcId="{5C8A87C6-36B0-46F7-BB0B-42B72605889B}" destId="{B3BC414E-DF99-4F4A-AEA4-BBAE7E1FA2D7}" srcOrd="9" destOrd="0" parTransId="{97EEAB3D-FCA3-4636-948A-F5517405641F}" sibTransId="{530EE8F6-63BA-4787-A895-F8BB5DF23321}"/>
    <dgm:cxn modelId="{6B07864B-27C7-4044-8EE1-96D375A871DE}" srcId="{5C8A87C6-36B0-46F7-BB0B-42B72605889B}" destId="{15B0CD25-537A-447B-BA8B-9649ED98F05B}" srcOrd="4" destOrd="0" parTransId="{FBDDA6FF-C827-4ACB-8662-B3D2CA0B4DA1}" sibTransId="{48DC26F0-627F-46E6-B1A3-4F28FE4FE947}"/>
    <dgm:cxn modelId="{337FA857-4952-4D62-9B3A-22542C180AB4}" type="presOf" srcId="{6093772D-E27B-4E6C-A4EB-9B71EE4C3458}" destId="{585A5DEB-C623-4534-AC19-B4BFFC9A15EA}" srcOrd="0" destOrd="0" presId="urn:microsoft.com/office/officeart/2005/8/layout/pyramid2"/>
    <dgm:cxn modelId="{8718A659-D6EC-4161-830A-9BC87775B38D}" type="presOf" srcId="{B9E9D49D-E8F4-46AB-A395-314D9365729D}" destId="{9BCF613C-3E44-49D4-AC44-EE26487D1285}" srcOrd="0" destOrd="0" presId="urn:microsoft.com/office/officeart/2005/8/layout/pyramid2"/>
    <dgm:cxn modelId="{C8BF2B7F-66C1-4365-A914-45663AC711BA}" srcId="{5C8A87C6-36B0-46F7-BB0B-42B72605889B}" destId="{B7A7CDC3-06D6-4862-B097-B20C8B8F8D85}" srcOrd="6" destOrd="0" parTransId="{B719D044-772E-43B7-A9FF-3B968B5E4E4F}" sibTransId="{F8AC5CEB-8B8B-44C0-AE1D-A21E6ED94485}"/>
    <dgm:cxn modelId="{B2BE3B86-70AB-4E4C-893C-B35BB837DADE}" type="presOf" srcId="{58CAEF35-02E0-4D9F-9254-166962264353}" destId="{67F80D0B-B10D-48F8-96E3-3739806DE32C}" srcOrd="0" destOrd="0" presId="urn:microsoft.com/office/officeart/2005/8/layout/pyramid2"/>
    <dgm:cxn modelId="{0B416994-DF61-4299-B201-5EF67868B15D}" srcId="{5C8A87C6-36B0-46F7-BB0B-42B72605889B}" destId="{0EBF2D0A-6B98-4905-8335-8E2E8E22F313}" srcOrd="7" destOrd="0" parTransId="{3E78E5DA-801A-4A05-B33F-647541CBC6A8}" sibTransId="{9D41C269-7FF1-40BF-A962-1203C14F0D0D}"/>
    <dgm:cxn modelId="{49BC7C96-01A9-4095-8ADB-E2A60C441780}" srcId="{5C8A87C6-36B0-46F7-BB0B-42B72605889B}" destId="{0A6EEAD1-4148-4865-A034-6D5FE8496167}" srcOrd="8" destOrd="0" parTransId="{3AFF5D55-C1C6-480C-8926-62EE479C790C}" sibTransId="{3ABACF9B-6894-42EC-9416-5A3EF576D099}"/>
    <dgm:cxn modelId="{3C41AA97-C937-4CD9-88F5-AFFA54D5E3DD}" type="presOf" srcId="{042515C2-AD38-441E-AF1D-9973B655E34B}" destId="{ABE028AC-2B22-42B4-950D-5647246645E1}" srcOrd="0" destOrd="0" presId="urn:microsoft.com/office/officeart/2005/8/layout/pyramid2"/>
    <dgm:cxn modelId="{08C71AA4-FBBA-4B59-9715-FA07F8AA7A1A}" type="presOf" srcId="{5C8A87C6-36B0-46F7-BB0B-42B72605889B}" destId="{765EFF53-67FC-45C3-8EB4-8E04815EBBE2}" srcOrd="0" destOrd="0" presId="urn:microsoft.com/office/officeart/2005/8/layout/pyramid2"/>
    <dgm:cxn modelId="{51CD5BB2-72C2-4A8B-842A-FE678E1A4966}" srcId="{5C8A87C6-36B0-46F7-BB0B-42B72605889B}" destId="{B9E9D49D-E8F4-46AB-A395-314D9365729D}" srcOrd="0" destOrd="0" parTransId="{99BCCEEF-7193-4DDD-8DA4-7AB04ADFC21C}" sibTransId="{38614C26-2EDF-46A0-A8E6-D9DB399875B5}"/>
    <dgm:cxn modelId="{98EE83C2-DFA0-4F3B-8F54-D149731BEC3C}" srcId="{5C8A87C6-36B0-46F7-BB0B-42B72605889B}" destId="{042515C2-AD38-441E-AF1D-9973B655E34B}" srcOrd="2" destOrd="0" parTransId="{1B177B34-E7EB-4415-AE0E-044BD96EE8B0}" sibTransId="{8456E635-99A2-4980-9433-B1A70BF9749C}"/>
    <dgm:cxn modelId="{0B9674DA-9503-4539-96B5-1AB2A360BDC8}" srcId="{5C8A87C6-36B0-46F7-BB0B-42B72605889B}" destId="{58CAEF35-02E0-4D9F-9254-166962264353}" srcOrd="5" destOrd="0" parTransId="{FD0149CB-2F36-490E-990B-676AA09EABC6}" sibTransId="{6D2F8E05-9E95-4CF0-B406-A89C22EB71A4}"/>
    <dgm:cxn modelId="{E0DE91DE-F474-49AD-958D-F5352610D2EF}" type="presOf" srcId="{B7A7CDC3-06D6-4862-B097-B20C8B8F8D85}" destId="{FF6C2BAC-5CC0-46E8-AB34-061D1B23E237}" srcOrd="0" destOrd="0" presId="urn:microsoft.com/office/officeart/2005/8/layout/pyramid2"/>
    <dgm:cxn modelId="{DAF4E1E2-E824-4C97-987D-37645BE84743}" type="presOf" srcId="{0EBF2D0A-6B98-4905-8335-8E2E8E22F313}" destId="{58715866-30B0-44B8-A8B2-8D7DF7AC672F}" srcOrd="0" destOrd="0" presId="urn:microsoft.com/office/officeart/2005/8/layout/pyramid2"/>
    <dgm:cxn modelId="{2B0C5EF6-6775-4B18-B7FD-CA31E565AA62}" srcId="{5C8A87C6-36B0-46F7-BB0B-42B72605889B}" destId="{6093772D-E27B-4E6C-A4EB-9B71EE4C3458}" srcOrd="1" destOrd="0" parTransId="{18879285-98EE-4D53-83B7-2D9EC247E05B}" sibTransId="{AB135582-8592-4E31-B4F8-3DE451DE7F71}"/>
    <dgm:cxn modelId="{821F67A7-F27D-4017-A395-FD0C486E8597}" type="presParOf" srcId="{765EFF53-67FC-45C3-8EB4-8E04815EBBE2}" destId="{1BCE7F25-4FC2-440E-8413-968BBBFF1F34}" srcOrd="0" destOrd="0" presId="urn:microsoft.com/office/officeart/2005/8/layout/pyramid2"/>
    <dgm:cxn modelId="{CB75F0BA-6CFA-4938-8AFF-D859DBF2288A}" type="presParOf" srcId="{765EFF53-67FC-45C3-8EB4-8E04815EBBE2}" destId="{599D01D5-793B-446C-80CB-BEC6D564B1C4}" srcOrd="1" destOrd="0" presId="urn:microsoft.com/office/officeart/2005/8/layout/pyramid2"/>
    <dgm:cxn modelId="{0098DEB0-316A-47D8-8972-337894386989}" type="presParOf" srcId="{599D01D5-793B-446C-80CB-BEC6D564B1C4}" destId="{9BCF613C-3E44-49D4-AC44-EE26487D1285}" srcOrd="0" destOrd="0" presId="urn:microsoft.com/office/officeart/2005/8/layout/pyramid2"/>
    <dgm:cxn modelId="{354D0A83-54AD-4833-A6DC-A8F7B2DA981E}" type="presParOf" srcId="{599D01D5-793B-446C-80CB-BEC6D564B1C4}" destId="{E0D48714-7A39-4E52-804B-62BCC4500DDC}" srcOrd="1" destOrd="0" presId="urn:microsoft.com/office/officeart/2005/8/layout/pyramid2"/>
    <dgm:cxn modelId="{591C67E8-EFE5-4237-86C4-14A368ACFA3A}" type="presParOf" srcId="{599D01D5-793B-446C-80CB-BEC6D564B1C4}" destId="{585A5DEB-C623-4534-AC19-B4BFFC9A15EA}" srcOrd="2" destOrd="0" presId="urn:microsoft.com/office/officeart/2005/8/layout/pyramid2"/>
    <dgm:cxn modelId="{5B7F8021-22CE-44D1-9087-5ECCA1A60632}" type="presParOf" srcId="{599D01D5-793B-446C-80CB-BEC6D564B1C4}" destId="{111CD0FD-6E2D-4830-B91E-FB3B4C62DBA5}" srcOrd="3" destOrd="0" presId="urn:microsoft.com/office/officeart/2005/8/layout/pyramid2"/>
    <dgm:cxn modelId="{0F087206-2033-4E76-BCEF-DE6AF3551739}" type="presParOf" srcId="{599D01D5-793B-446C-80CB-BEC6D564B1C4}" destId="{ABE028AC-2B22-42B4-950D-5647246645E1}" srcOrd="4" destOrd="0" presId="urn:microsoft.com/office/officeart/2005/8/layout/pyramid2"/>
    <dgm:cxn modelId="{18CCBA66-453B-4B0D-A4DC-92AB1E7AEEA0}" type="presParOf" srcId="{599D01D5-793B-446C-80CB-BEC6D564B1C4}" destId="{9031C0E2-E094-4A86-B9E6-25B4C24427F5}" srcOrd="5" destOrd="0" presId="urn:microsoft.com/office/officeart/2005/8/layout/pyramid2"/>
    <dgm:cxn modelId="{69E54C37-74AA-467B-9147-B06ADB1150C2}" type="presParOf" srcId="{599D01D5-793B-446C-80CB-BEC6D564B1C4}" destId="{C360B2AE-7A28-4E8A-AA2A-D8B41E5B2D9D}" srcOrd="6" destOrd="0" presId="urn:microsoft.com/office/officeart/2005/8/layout/pyramid2"/>
    <dgm:cxn modelId="{65F7A103-2731-47B7-BD85-3C7D4EB57736}" type="presParOf" srcId="{599D01D5-793B-446C-80CB-BEC6D564B1C4}" destId="{49AEF768-F4ED-4712-AB44-33D5196FA583}" srcOrd="7" destOrd="0" presId="urn:microsoft.com/office/officeart/2005/8/layout/pyramid2"/>
    <dgm:cxn modelId="{72BED6A7-29FF-4269-B773-29A27DB7642A}" type="presParOf" srcId="{599D01D5-793B-446C-80CB-BEC6D564B1C4}" destId="{56315E45-AD16-4EFC-9E34-F0821CDCA87A}" srcOrd="8" destOrd="0" presId="urn:microsoft.com/office/officeart/2005/8/layout/pyramid2"/>
    <dgm:cxn modelId="{1EA17389-AD83-453D-8218-BDC76E8B2C57}" type="presParOf" srcId="{599D01D5-793B-446C-80CB-BEC6D564B1C4}" destId="{F66DF22D-5D82-4DD2-867D-5AD2DF1BD81D}" srcOrd="9" destOrd="0" presId="urn:microsoft.com/office/officeart/2005/8/layout/pyramid2"/>
    <dgm:cxn modelId="{F0C8BCE3-D534-4A1C-907E-F24DED609950}" type="presParOf" srcId="{599D01D5-793B-446C-80CB-BEC6D564B1C4}" destId="{67F80D0B-B10D-48F8-96E3-3739806DE32C}" srcOrd="10" destOrd="0" presId="urn:microsoft.com/office/officeart/2005/8/layout/pyramid2"/>
    <dgm:cxn modelId="{87EAB597-7644-4C1C-90E3-8C0FE08F5EEF}" type="presParOf" srcId="{599D01D5-793B-446C-80CB-BEC6D564B1C4}" destId="{4E0F2E2C-1D4C-4A85-88FF-5067D9CAFB45}" srcOrd="11" destOrd="0" presId="urn:microsoft.com/office/officeart/2005/8/layout/pyramid2"/>
    <dgm:cxn modelId="{FFF907C1-ABB5-4F10-8519-6295264AFB75}" type="presParOf" srcId="{599D01D5-793B-446C-80CB-BEC6D564B1C4}" destId="{FF6C2BAC-5CC0-46E8-AB34-061D1B23E237}" srcOrd="12" destOrd="0" presId="urn:microsoft.com/office/officeart/2005/8/layout/pyramid2"/>
    <dgm:cxn modelId="{9D56F512-F962-4B42-BBD5-37F77DEAEF1E}" type="presParOf" srcId="{599D01D5-793B-446C-80CB-BEC6D564B1C4}" destId="{C40385D9-E428-45FB-A9F0-5062491C742D}" srcOrd="13" destOrd="0" presId="urn:microsoft.com/office/officeart/2005/8/layout/pyramid2"/>
    <dgm:cxn modelId="{1314C4AA-E1FE-4054-A5C9-A0C0192BFF0E}" type="presParOf" srcId="{599D01D5-793B-446C-80CB-BEC6D564B1C4}" destId="{58715866-30B0-44B8-A8B2-8D7DF7AC672F}" srcOrd="14" destOrd="0" presId="urn:microsoft.com/office/officeart/2005/8/layout/pyramid2"/>
    <dgm:cxn modelId="{3612B92C-6DA3-4D88-B028-5847212D7990}" type="presParOf" srcId="{599D01D5-793B-446C-80CB-BEC6D564B1C4}" destId="{7D6FDA6E-51CF-4B45-BCC2-E0DCDCBB815B}" srcOrd="15" destOrd="0" presId="urn:microsoft.com/office/officeart/2005/8/layout/pyramid2"/>
    <dgm:cxn modelId="{9A01ABF8-97E0-4860-AFED-9ADD44A8B9C6}" type="presParOf" srcId="{599D01D5-793B-446C-80CB-BEC6D564B1C4}" destId="{0E323DC8-61BE-4586-A98E-7D8C7038CE3B}" srcOrd="16" destOrd="0" presId="urn:microsoft.com/office/officeart/2005/8/layout/pyramid2"/>
    <dgm:cxn modelId="{4A852DAA-517A-4157-AC7B-2624BA404043}" type="presParOf" srcId="{599D01D5-793B-446C-80CB-BEC6D564B1C4}" destId="{AD7FD8C2-D860-461A-A96A-BAD1AE9518F6}" srcOrd="17" destOrd="0" presId="urn:microsoft.com/office/officeart/2005/8/layout/pyramid2"/>
    <dgm:cxn modelId="{BC7E9685-0B32-4817-B8A4-D5DA855A1F3C}" type="presParOf" srcId="{599D01D5-793B-446C-80CB-BEC6D564B1C4}" destId="{56F15436-C310-4B4D-B7AC-B3680C983C0A}" srcOrd="18" destOrd="0" presId="urn:microsoft.com/office/officeart/2005/8/layout/pyramid2"/>
    <dgm:cxn modelId="{6FA54848-18E7-4FAF-945B-D3078216DCC9}" type="presParOf" srcId="{599D01D5-793B-446C-80CB-BEC6D564B1C4}" destId="{05447CFA-BCF1-463D-BC14-4604F725E1A6}" srcOrd="19" destOrd="0" presId="urn:microsoft.com/office/officeart/2005/8/layout/pyramid2"/>
    <dgm:cxn modelId="{85B00AC5-9595-4A38-8AB5-F8C7A270E605}" type="presParOf" srcId="{599D01D5-793B-446C-80CB-BEC6D564B1C4}" destId="{1F2E9233-15AA-4761-BADE-AC4BF2E29017}" srcOrd="20" destOrd="0" presId="urn:microsoft.com/office/officeart/2005/8/layout/pyramid2"/>
    <dgm:cxn modelId="{044312E1-DD60-4344-87D5-AF3312BA8CCF}" type="presParOf" srcId="{599D01D5-793B-446C-80CB-BEC6D564B1C4}" destId="{F8D335E4-EACC-416B-A350-1CC7850C1C29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43B620-F018-404A-A086-DC10185598F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BB5967-774C-4A21-B0D6-4EEEED67B938}">
      <dgm:prSet phldrT="[Text]" phldr="0" custT="1"/>
      <dgm:spPr/>
      <dgm:t>
        <a:bodyPr/>
        <a:lstStyle/>
        <a:p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Subtract</a:t>
          </a:r>
          <a:endParaRPr lang="en-US" sz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EF393C1-3A6E-40DA-B534-E461399FAC58}" type="parTrans" cxnId="{A110AC69-604F-4EDE-84C8-8635717C6446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75E1E2B-393D-4001-BEC0-A74B9C0231F5}" type="sibTrans" cxnId="{A110AC69-604F-4EDE-84C8-8635717C6446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7BC120B-607B-4B30-9476-0AC0F5E657F2}">
      <dgm:prSet phldrT="[Text]" phldr="0" custT="1"/>
      <dgm:spPr/>
      <dgm:t>
        <a:bodyPr/>
        <a:lstStyle/>
        <a:p>
          <a:pPr rtl="0"/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Power of iota</a:t>
          </a:r>
          <a:endParaRPr lang="en-US" sz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2A109DE-A6D0-4DB2-BC97-38DAAF778FC3}" type="parTrans" cxnId="{6318A46C-15AC-4054-A345-76A0EC54815F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7364307-2F70-4554-9148-649CD1B838E7}" type="sibTrans" cxnId="{6318A46C-15AC-4054-A345-76A0EC54815F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1DFD61A-719A-4201-883E-5E1CB9883619}">
      <dgm:prSet phldrT="[Text]" phldr="0" custT="1"/>
      <dgm:spPr/>
      <dgm:t>
        <a:bodyPr/>
        <a:lstStyle/>
        <a:p>
          <a:pPr rtl="0"/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Conjugate </a:t>
          </a:r>
          <a:endParaRPr lang="en-US" sz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F70D1B5-48FE-440F-A8EB-06A7CC9ECEFC}" type="parTrans" cxnId="{C54755F5-F1BB-441F-9D3D-2AEA42BCDA37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C09F4FD-996A-4882-900F-4B6443A7EA65}" type="sibTrans" cxnId="{C54755F5-F1BB-441F-9D3D-2AEA42BCDA37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F9B9AAA-0BB7-46F6-8F25-9ECEF85D0366}">
      <dgm:prSet phldrT="[Text]" phldr="0" custT="1"/>
      <dgm:spPr/>
      <dgm:t>
        <a:bodyPr/>
        <a:lstStyle/>
        <a:p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Amplitude</a:t>
          </a:r>
          <a:endParaRPr lang="en-US" sz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7EA7566-276D-4BDE-B83F-7E5812E2AF6B}" type="parTrans" cxnId="{D602536A-001B-43CA-9A51-F13CB50B64C1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BBAF359-AFF9-4BCE-82B1-FCF4F2252232}" type="sibTrans" cxnId="{D602536A-001B-43CA-9A51-F13CB50B64C1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5284D02-B433-47C1-83DF-EC09F33F00EA}">
      <dgm:prSet phldrT="[Text]" phldr="0" custT="1"/>
      <dgm:spPr/>
      <dgm:t>
        <a:bodyPr/>
        <a:lstStyle/>
        <a:p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Multiply</a:t>
          </a:r>
          <a:endParaRPr lang="en-US" sz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3DB908A-B40B-4D0E-B395-7C4BC27DCA6A}" type="parTrans" cxnId="{0A62444F-8ABB-41B8-86F6-C2944EEB920E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83CF8C6-2793-4AB3-A6C9-FE0682792E3B}" type="sibTrans" cxnId="{0A62444F-8ABB-41B8-86F6-C2944EEB920E}">
      <dgm:prSet/>
      <dgm:spPr/>
      <dgm:t>
        <a:bodyPr/>
        <a:lstStyle/>
        <a:p>
          <a:endParaRPr lang="en-US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EB27663-E818-4194-AE20-DBC270AD8227}">
      <dgm:prSet phldr="0" custT="1"/>
      <dgm:spPr/>
      <dgm:t>
        <a:bodyPr/>
        <a:lstStyle/>
        <a:p>
          <a:pPr rtl="0"/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Add</a:t>
          </a:r>
        </a:p>
      </dgm:t>
    </dgm:pt>
    <dgm:pt modelId="{C26D598E-40DD-44C6-BCA3-13B0AEE2641E}" type="parTrans" cxnId="{831B81D4-AE63-481F-A424-CDC8B216FDA9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D68BF6C-034B-4BC2-AD87-663D7042B936}" type="sibTrans" cxnId="{831B81D4-AE63-481F-A424-CDC8B216FDA9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69756A3-D630-4C8D-B2A2-197F8F4EC9FD}">
      <dgm:prSet phldr="0" custT="1"/>
      <dgm:spPr/>
      <dgm:t>
        <a:bodyPr/>
        <a:lstStyle/>
        <a:p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Divide</a:t>
          </a:r>
        </a:p>
      </dgm:t>
    </dgm:pt>
    <dgm:pt modelId="{05B9B8F4-B774-44CE-9214-396C6C893D0E}" type="parTrans" cxnId="{36247FE7-39B1-44A1-947A-7757FAE681D6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7C3C0B-16FC-474A-98E3-6169C92C0295}" type="sibTrans" cxnId="{36247FE7-39B1-44A1-947A-7757FAE681D6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FAE9A8A-A465-48DE-A073-6E7D19991EDB}">
      <dgm:prSet phldr="0" custT="1"/>
      <dgm:spPr/>
      <dgm:t>
        <a:bodyPr/>
        <a:lstStyle/>
        <a:p>
          <a:pPr rtl="0"/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Euler Form</a:t>
          </a:r>
        </a:p>
      </dgm:t>
    </dgm:pt>
    <dgm:pt modelId="{F15C91B7-B7C5-4381-AD07-85753F2FAE9B}" type="parTrans" cxnId="{15335225-0EC7-43A3-B80E-634B44F7864B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C7F294E-DB3D-45F4-8BC8-B4970CC62304}" type="sibTrans" cxnId="{15335225-0EC7-43A3-B80E-634B44F7864B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4E7EB2F-C4DA-4C41-86F1-2CA49F272C57}">
      <dgm:prSet phldr="0" custT="1"/>
      <dgm:spPr/>
      <dgm:t>
        <a:bodyPr/>
        <a:lstStyle/>
        <a:p>
          <a:pPr rtl="0"/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Polar Form</a:t>
          </a:r>
        </a:p>
      </dgm:t>
    </dgm:pt>
    <dgm:pt modelId="{282F3379-BCA1-4A18-A12C-33B8F5BA19B7}" type="parTrans" cxnId="{E702F09C-0819-4293-A8A3-37BF1E8FB32D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1A522B2-EAEB-4487-A382-AF545A61A3CE}" type="sibTrans" cxnId="{E702F09C-0819-4293-A8A3-37BF1E8FB32D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22FEA52-E99F-4A39-9EC0-2D4AB543E853}">
      <dgm:prSet phldr="0" custT="1"/>
      <dgm:spPr/>
      <dgm:t>
        <a:bodyPr/>
        <a:lstStyle/>
        <a:p>
          <a:pPr rtl="0"/>
          <a:r>
            <a:rPr lang="en-US" sz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Argument</a:t>
          </a:r>
        </a:p>
      </dgm:t>
    </dgm:pt>
    <dgm:pt modelId="{A8155811-D4F5-4422-9CD7-AE87BA161A5D}" type="parTrans" cxnId="{28DD59B2-CFA5-4FEC-A43C-7980E2550CCC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3D989A-6AC8-451B-9BB4-8873EE840D6B}" type="sibTrans" cxnId="{28DD59B2-CFA5-4FEC-A43C-7980E2550CCC}">
      <dgm:prSet/>
      <dgm:spPr/>
      <dgm:t>
        <a:bodyPr/>
        <a:lstStyle/>
        <a:p>
          <a:endParaRPr lang="en-IN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C808ED-28C5-479D-A2F6-1EEA774B048F}" type="pres">
      <dgm:prSet presAssocID="{0B43B620-F018-404A-A086-DC10185598FE}" presName="cycle" presStyleCnt="0">
        <dgm:presLayoutVars>
          <dgm:dir/>
          <dgm:resizeHandles val="exact"/>
        </dgm:presLayoutVars>
      </dgm:prSet>
      <dgm:spPr/>
    </dgm:pt>
    <dgm:pt modelId="{423F747F-5218-48A6-975D-199C54A74115}" type="pres">
      <dgm:prSet presAssocID="{BEB27663-E818-4194-AE20-DBC270AD8227}" presName="node" presStyleLbl="node1" presStyleIdx="0" presStyleCnt="10" custScaleX="142600">
        <dgm:presLayoutVars>
          <dgm:bulletEnabled val="1"/>
        </dgm:presLayoutVars>
      </dgm:prSet>
      <dgm:spPr/>
    </dgm:pt>
    <dgm:pt modelId="{E63E63EF-7440-41C0-A450-03050FDE550A}" type="pres">
      <dgm:prSet presAssocID="{BEB27663-E818-4194-AE20-DBC270AD8227}" presName="spNode" presStyleCnt="0"/>
      <dgm:spPr/>
    </dgm:pt>
    <dgm:pt modelId="{58AFBFE1-D761-417A-83EF-5BBE194066A9}" type="pres">
      <dgm:prSet presAssocID="{DD68BF6C-034B-4BC2-AD87-663D7042B936}" presName="sibTrans" presStyleLbl="sibTrans1D1" presStyleIdx="0" presStyleCnt="10"/>
      <dgm:spPr/>
    </dgm:pt>
    <dgm:pt modelId="{C232B291-D8D8-4864-91A6-72471B33DF80}" type="pres">
      <dgm:prSet presAssocID="{07BB5967-774C-4A21-B0D6-4EEEED67B938}" presName="node" presStyleLbl="node1" presStyleIdx="1" presStyleCnt="10" custScaleX="142600">
        <dgm:presLayoutVars>
          <dgm:bulletEnabled val="1"/>
        </dgm:presLayoutVars>
      </dgm:prSet>
      <dgm:spPr/>
    </dgm:pt>
    <dgm:pt modelId="{C46239D3-3613-4C41-AE20-68626AE9C4FA}" type="pres">
      <dgm:prSet presAssocID="{07BB5967-774C-4A21-B0D6-4EEEED67B938}" presName="spNode" presStyleCnt="0"/>
      <dgm:spPr/>
    </dgm:pt>
    <dgm:pt modelId="{41F3E0B2-0514-4E0E-AD02-B5EEDBC81857}" type="pres">
      <dgm:prSet presAssocID="{D75E1E2B-393D-4001-BEC0-A74B9C0231F5}" presName="sibTrans" presStyleLbl="sibTrans1D1" presStyleIdx="1" presStyleCnt="10"/>
      <dgm:spPr/>
    </dgm:pt>
    <dgm:pt modelId="{81A11E77-B627-4A7C-8FDA-C37CD5ECBA38}" type="pres">
      <dgm:prSet presAssocID="{97BC120B-607B-4B30-9476-0AC0F5E657F2}" presName="node" presStyleLbl="node1" presStyleIdx="2" presStyleCnt="10" custScaleX="142600">
        <dgm:presLayoutVars>
          <dgm:bulletEnabled val="1"/>
        </dgm:presLayoutVars>
      </dgm:prSet>
      <dgm:spPr/>
    </dgm:pt>
    <dgm:pt modelId="{521690F8-BE32-4911-AAE2-FCBD9EF4F866}" type="pres">
      <dgm:prSet presAssocID="{97BC120B-607B-4B30-9476-0AC0F5E657F2}" presName="spNode" presStyleCnt="0"/>
      <dgm:spPr/>
    </dgm:pt>
    <dgm:pt modelId="{CBF81493-4912-489B-8851-DCDD8C9E3FB2}" type="pres">
      <dgm:prSet presAssocID="{37364307-2F70-4554-9148-649CD1B838E7}" presName="sibTrans" presStyleLbl="sibTrans1D1" presStyleIdx="2" presStyleCnt="10"/>
      <dgm:spPr/>
    </dgm:pt>
    <dgm:pt modelId="{29E1F08D-C7E9-4BF7-AA0A-E86FD030D8AB}" type="pres">
      <dgm:prSet presAssocID="{A1DFD61A-719A-4201-883E-5E1CB9883619}" presName="node" presStyleLbl="node1" presStyleIdx="3" presStyleCnt="10" custScaleX="142600">
        <dgm:presLayoutVars>
          <dgm:bulletEnabled val="1"/>
        </dgm:presLayoutVars>
      </dgm:prSet>
      <dgm:spPr/>
    </dgm:pt>
    <dgm:pt modelId="{668E592F-F93E-45EF-8B91-355B2CD633F5}" type="pres">
      <dgm:prSet presAssocID="{A1DFD61A-719A-4201-883E-5E1CB9883619}" presName="spNode" presStyleCnt="0"/>
      <dgm:spPr/>
    </dgm:pt>
    <dgm:pt modelId="{CBEB82FD-97A6-4946-B5C6-DDBB4088A2DF}" type="pres">
      <dgm:prSet presAssocID="{0C09F4FD-996A-4882-900F-4B6443A7EA65}" presName="sibTrans" presStyleLbl="sibTrans1D1" presStyleIdx="3" presStyleCnt="10"/>
      <dgm:spPr/>
    </dgm:pt>
    <dgm:pt modelId="{DBDFB7AA-D7EB-4C47-B334-8FB530E1E40B}" type="pres">
      <dgm:prSet presAssocID="{8F9B9AAA-0BB7-46F6-8F25-9ECEF85D0366}" presName="node" presStyleLbl="node1" presStyleIdx="4" presStyleCnt="10" custScaleX="142600">
        <dgm:presLayoutVars>
          <dgm:bulletEnabled val="1"/>
        </dgm:presLayoutVars>
      </dgm:prSet>
      <dgm:spPr/>
    </dgm:pt>
    <dgm:pt modelId="{4E527290-7419-4B8C-BC07-8AE7FB6F56B5}" type="pres">
      <dgm:prSet presAssocID="{8F9B9AAA-0BB7-46F6-8F25-9ECEF85D0366}" presName="spNode" presStyleCnt="0"/>
      <dgm:spPr/>
    </dgm:pt>
    <dgm:pt modelId="{4A715EEA-2F1B-4E3D-B40A-972A1A8F17FC}" type="pres">
      <dgm:prSet presAssocID="{5BBAF359-AFF9-4BCE-82B1-FCF4F2252232}" presName="sibTrans" presStyleLbl="sibTrans1D1" presStyleIdx="4" presStyleCnt="10"/>
      <dgm:spPr/>
    </dgm:pt>
    <dgm:pt modelId="{FE4425AA-7220-483F-B942-92FDDD0E7185}" type="pres">
      <dgm:prSet presAssocID="{95284D02-B433-47C1-83DF-EC09F33F00EA}" presName="node" presStyleLbl="node1" presStyleIdx="5" presStyleCnt="10" custScaleX="142600">
        <dgm:presLayoutVars>
          <dgm:bulletEnabled val="1"/>
        </dgm:presLayoutVars>
      </dgm:prSet>
      <dgm:spPr/>
    </dgm:pt>
    <dgm:pt modelId="{CD1549B5-E7E4-433C-9A1C-8E7C6BC38FA6}" type="pres">
      <dgm:prSet presAssocID="{95284D02-B433-47C1-83DF-EC09F33F00EA}" presName="spNode" presStyleCnt="0"/>
      <dgm:spPr/>
    </dgm:pt>
    <dgm:pt modelId="{36E96EA6-73AD-49E8-955E-87AA70914FCE}" type="pres">
      <dgm:prSet presAssocID="{383CF8C6-2793-4AB3-A6C9-FE0682792E3B}" presName="sibTrans" presStyleLbl="sibTrans1D1" presStyleIdx="5" presStyleCnt="10"/>
      <dgm:spPr/>
    </dgm:pt>
    <dgm:pt modelId="{9F544213-2142-46B2-A155-EC718649EA6D}" type="pres">
      <dgm:prSet presAssocID="{669756A3-D630-4C8D-B2A2-197F8F4EC9FD}" presName="node" presStyleLbl="node1" presStyleIdx="6" presStyleCnt="10" custScaleX="142600">
        <dgm:presLayoutVars>
          <dgm:bulletEnabled val="1"/>
        </dgm:presLayoutVars>
      </dgm:prSet>
      <dgm:spPr/>
    </dgm:pt>
    <dgm:pt modelId="{7ED6FCB0-ADCD-415D-98E7-54FA571C87BC}" type="pres">
      <dgm:prSet presAssocID="{669756A3-D630-4C8D-B2A2-197F8F4EC9FD}" presName="spNode" presStyleCnt="0"/>
      <dgm:spPr/>
    </dgm:pt>
    <dgm:pt modelId="{6C920633-B439-41F8-8314-FAFCD1EA0517}" type="pres">
      <dgm:prSet presAssocID="{097C3C0B-16FC-474A-98E3-6169C92C0295}" presName="sibTrans" presStyleLbl="sibTrans1D1" presStyleIdx="6" presStyleCnt="10"/>
      <dgm:spPr/>
    </dgm:pt>
    <dgm:pt modelId="{89CD50E6-69D0-4C02-BE20-46C5CD7F239F}" type="pres">
      <dgm:prSet presAssocID="{822FEA52-E99F-4A39-9EC0-2D4AB543E853}" presName="node" presStyleLbl="node1" presStyleIdx="7" presStyleCnt="10" custScaleX="142600">
        <dgm:presLayoutVars>
          <dgm:bulletEnabled val="1"/>
        </dgm:presLayoutVars>
      </dgm:prSet>
      <dgm:spPr/>
    </dgm:pt>
    <dgm:pt modelId="{D6527F4A-8861-470C-8C4A-BC6726922BF3}" type="pres">
      <dgm:prSet presAssocID="{822FEA52-E99F-4A39-9EC0-2D4AB543E853}" presName="spNode" presStyleCnt="0"/>
      <dgm:spPr/>
    </dgm:pt>
    <dgm:pt modelId="{2C3BBD9F-7F93-487E-A3CC-D6574769191B}" type="pres">
      <dgm:prSet presAssocID="{593D989A-6AC8-451B-9BB4-8873EE840D6B}" presName="sibTrans" presStyleLbl="sibTrans1D1" presStyleIdx="7" presStyleCnt="10"/>
      <dgm:spPr/>
    </dgm:pt>
    <dgm:pt modelId="{FE280F14-BB78-49B8-94EB-BB8F2A49FE1D}" type="pres">
      <dgm:prSet presAssocID="{4FAE9A8A-A465-48DE-A073-6E7D19991EDB}" presName="node" presStyleLbl="node1" presStyleIdx="8" presStyleCnt="10" custScaleX="142600">
        <dgm:presLayoutVars>
          <dgm:bulletEnabled val="1"/>
        </dgm:presLayoutVars>
      </dgm:prSet>
      <dgm:spPr/>
    </dgm:pt>
    <dgm:pt modelId="{BB33375F-8B81-42F7-8AFC-0BA1EA9786B6}" type="pres">
      <dgm:prSet presAssocID="{4FAE9A8A-A465-48DE-A073-6E7D19991EDB}" presName="spNode" presStyleCnt="0"/>
      <dgm:spPr/>
    </dgm:pt>
    <dgm:pt modelId="{72C02268-729F-4A58-9FED-02ADED6870EF}" type="pres">
      <dgm:prSet presAssocID="{4C7F294E-DB3D-45F4-8BC8-B4970CC62304}" presName="sibTrans" presStyleLbl="sibTrans1D1" presStyleIdx="8" presStyleCnt="10"/>
      <dgm:spPr/>
    </dgm:pt>
    <dgm:pt modelId="{4F7CC2E8-8DA3-49F7-8055-6DC8CD1D2CCF}" type="pres">
      <dgm:prSet presAssocID="{34E7EB2F-C4DA-4C41-86F1-2CA49F272C57}" presName="node" presStyleLbl="node1" presStyleIdx="9" presStyleCnt="10" custScaleX="142600">
        <dgm:presLayoutVars>
          <dgm:bulletEnabled val="1"/>
        </dgm:presLayoutVars>
      </dgm:prSet>
      <dgm:spPr/>
    </dgm:pt>
    <dgm:pt modelId="{F22C5699-7C11-497E-849A-133A7B8C5218}" type="pres">
      <dgm:prSet presAssocID="{34E7EB2F-C4DA-4C41-86F1-2CA49F272C57}" presName="spNode" presStyleCnt="0"/>
      <dgm:spPr/>
    </dgm:pt>
    <dgm:pt modelId="{0F031111-919D-479A-8BB2-94931D75775A}" type="pres">
      <dgm:prSet presAssocID="{01A522B2-EAEB-4487-A382-AF545A61A3CE}" presName="sibTrans" presStyleLbl="sibTrans1D1" presStyleIdx="9" presStyleCnt="10"/>
      <dgm:spPr/>
    </dgm:pt>
  </dgm:ptLst>
  <dgm:cxnLst>
    <dgm:cxn modelId="{C6367E02-2163-43FA-8A88-F14B161B683A}" type="presOf" srcId="{0C09F4FD-996A-4882-900F-4B6443A7EA65}" destId="{CBEB82FD-97A6-4946-B5C6-DDBB4088A2DF}" srcOrd="0" destOrd="0" presId="urn:microsoft.com/office/officeart/2005/8/layout/cycle6"/>
    <dgm:cxn modelId="{DE2F9C19-11AE-4A95-95C3-4A39F06ACBA5}" type="presOf" srcId="{4C7F294E-DB3D-45F4-8BC8-B4970CC62304}" destId="{72C02268-729F-4A58-9FED-02ADED6870EF}" srcOrd="0" destOrd="0" presId="urn:microsoft.com/office/officeart/2005/8/layout/cycle6"/>
    <dgm:cxn modelId="{D237F721-3496-44E1-9A9D-30546838D8B4}" type="presOf" srcId="{8F9B9AAA-0BB7-46F6-8F25-9ECEF85D0366}" destId="{DBDFB7AA-D7EB-4C47-B334-8FB530E1E40B}" srcOrd="0" destOrd="0" presId="urn:microsoft.com/office/officeart/2005/8/layout/cycle6"/>
    <dgm:cxn modelId="{15335225-0EC7-43A3-B80E-634B44F7864B}" srcId="{0B43B620-F018-404A-A086-DC10185598FE}" destId="{4FAE9A8A-A465-48DE-A073-6E7D19991EDB}" srcOrd="8" destOrd="0" parTransId="{F15C91B7-B7C5-4381-AD07-85753F2FAE9B}" sibTransId="{4C7F294E-DB3D-45F4-8BC8-B4970CC62304}"/>
    <dgm:cxn modelId="{83E67538-0489-4DBF-B664-BB086AA88DA6}" type="presOf" srcId="{37364307-2F70-4554-9148-649CD1B838E7}" destId="{CBF81493-4912-489B-8851-DCDD8C9E3FB2}" srcOrd="0" destOrd="0" presId="urn:microsoft.com/office/officeart/2005/8/layout/cycle6"/>
    <dgm:cxn modelId="{7E87E443-75B1-47F1-8935-482D49A55892}" type="presOf" srcId="{0B43B620-F018-404A-A086-DC10185598FE}" destId="{85C808ED-28C5-479D-A2F6-1EEA774B048F}" srcOrd="0" destOrd="0" presId="urn:microsoft.com/office/officeart/2005/8/layout/cycle6"/>
    <dgm:cxn modelId="{A110AC69-604F-4EDE-84C8-8635717C6446}" srcId="{0B43B620-F018-404A-A086-DC10185598FE}" destId="{07BB5967-774C-4A21-B0D6-4EEEED67B938}" srcOrd="1" destOrd="0" parTransId="{BEF393C1-3A6E-40DA-B534-E461399FAC58}" sibTransId="{D75E1E2B-393D-4001-BEC0-A74B9C0231F5}"/>
    <dgm:cxn modelId="{D602536A-001B-43CA-9A51-F13CB50B64C1}" srcId="{0B43B620-F018-404A-A086-DC10185598FE}" destId="{8F9B9AAA-0BB7-46F6-8F25-9ECEF85D0366}" srcOrd="4" destOrd="0" parTransId="{A7EA7566-276D-4BDE-B83F-7E5812E2AF6B}" sibTransId="{5BBAF359-AFF9-4BCE-82B1-FCF4F2252232}"/>
    <dgm:cxn modelId="{6318A46C-15AC-4054-A345-76A0EC54815F}" srcId="{0B43B620-F018-404A-A086-DC10185598FE}" destId="{97BC120B-607B-4B30-9476-0AC0F5E657F2}" srcOrd="2" destOrd="0" parTransId="{62A109DE-A6D0-4DB2-BC97-38DAAF778FC3}" sibTransId="{37364307-2F70-4554-9148-649CD1B838E7}"/>
    <dgm:cxn modelId="{0A62444F-8ABB-41B8-86F6-C2944EEB920E}" srcId="{0B43B620-F018-404A-A086-DC10185598FE}" destId="{95284D02-B433-47C1-83DF-EC09F33F00EA}" srcOrd="5" destOrd="0" parTransId="{83DB908A-B40B-4D0E-B395-7C4BC27DCA6A}" sibTransId="{383CF8C6-2793-4AB3-A6C9-FE0682792E3B}"/>
    <dgm:cxn modelId="{A6E95557-3FE0-4BE4-A5EB-05C071C9E797}" type="presOf" srcId="{34E7EB2F-C4DA-4C41-86F1-2CA49F272C57}" destId="{4F7CC2E8-8DA3-49F7-8055-6DC8CD1D2CCF}" srcOrd="0" destOrd="0" presId="urn:microsoft.com/office/officeart/2005/8/layout/cycle6"/>
    <dgm:cxn modelId="{EC2F697E-B98A-4907-A464-C51C4D692D0E}" type="presOf" srcId="{A1DFD61A-719A-4201-883E-5E1CB9883619}" destId="{29E1F08D-C7E9-4BF7-AA0A-E86FD030D8AB}" srcOrd="0" destOrd="0" presId="urn:microsoft.com/office/officeart/2005/8/layout/cycle6"/>
    <dgm:cxn modelId="{4D81E28E-8DCE-4641-95A2-2E6CC8639F64}" type="presOf" srcId="{97BC120B-607B-4B30-9476-0AC0F5E657F2}" destId="{81A11E77-B627-4A7C-8FDA-C37CD5ECBA38}" srcOrd="0" destOrd="0" presId="urn:microsoft.com/office/officeart/2005/8/layout/cycle6"/>
    <dgm:cxn modelId="{551E038F-57B1-4D4D-8535-BDBB5E547DFB}" type="presOf" srcId="{DD68BF6C-034B-4BC2-AD87-663D7042B936}" destId="{58AFBFE1-D761-417A-83EF-5BBE194066A9}" srcOrd="0" destOrd="0" presId="urn:microsoft.com/office/officeart/2005/8/layout/cycle6"/>
    <dgm:cxn modelId="{61C99C96-80D3-4B74-A22B-E16A3F77F9D1}" type="presOf" srcId="{01A522B2-EAEB-4487-A382-AF545A61A3CE}" destId="{0F031111-919D-479A-8BB2-94931D75775A}" srcOrd="0" destOrd="0" presId="urn:microsoft.com/office/officeart/2005/8/layout/cycle6"/>
    <dgm:cxn modelId="{E702F09C-0819-4293-A8A3-37BF1E8FB32D}" srcId="{0B43B620-F018-404A-A086-DC10185598FE}" destId="{34E7EB2F-C4DA-4C41-86F1-2CA49F272C57}" srcOrd="9" destOrd="0" parTransId="{282F3379-BCA1-4A18-A12C-33B8F5BA19B7}" sibTransId="{01A522B2-EAEB-4487-A382-AF545A61A3CE}"/>
    <dgm:cxn modelId="{8EFA19A6-918B-49D6-ADDF-F467B4E16BAE}" type="presOf" srcId="{95284D02-B433-47C1-83DF-EC09F33F00EA}" destId="{FE4425AA-7220-483F-B942-92FDDD0E7185}" srcOrd="0" destOrd="0" presId="urn:microsoft.com/office/officeart/2005/8/layout/cycle6"/>
    <dgm:cxn modelId="{E56AB6A9-DB65-4D1C-86C3-FDAEF318FDAC}" type="presOf" srcId="{07BB5967-774C-4A21-B0D6-4EEEED67B938}" destId="{C232B291-D8D8-4864-91A6-72471B33DF80}" srcOrd="0" destOrd="0" presId="urn:microsoft.com/office/officeart/2005/8/layout/cycle6"/>
    <dgm:cxn modelId="{93ADB9AC-11AF-4B08-9D93-AD62CDDCE6E8}" type="presOf" srcId="{4FAE9A8A-A465-48DE-A073-6E7D19991EDB}" destId="{FE280F14-BB78-49B8-94EB-BB8F2A49FE1D}" srcOrd="0" destOrd="0" presId="urn:microsoft.com/office/officeart/2005/8/layout/cycle6"/>
    <dgm:cxn modelId="{28DD59B2-CFA5-4FEC-A43C-7980E2550CCC}" srcId="{0B43B620-F018-404A-A086-DC10185598FE}" destId="{822FEA52-E99F-4A39-9EC0-2D4AB543E853}" srcOrd="7" destOrd="0" parTransId="{A8155811-D4F5-4422-9CD7-AE87BA161A5D}" sibTransId="{593D989A-6AC8-451B-9BB4-8873EE840D6B}"/>
    <dgm:cxn modelId="{FD933FBF-DC6E-42AD-A0C8-DB11FA346345}" type="presOf" srcId="{669756A3-D630-4C8D-B2A2-197F8F4EC9FD}" destId="{9F544213-2142-46B2-A155-EC718649EA6D}" srcOrd="0" destOrd="0" presId="urn:microsoft.com/office/officeart/2005/8/layout/cycle6"/>
    <dgm:cxn modelId="{19252FC3-37F0-4ACB-8AC8-DB7EFE4D2D6B}" type="presOf" srcId="{D75E1E2B-393D-4001-BEC0-A74B9C0231F5}" destId="{41F3E0B2-0514-4E0E-AD02-B5EEDBC81857}" srcOrd="0" destOrd="0" presId="urn:microsoft.com/office/officeart/2005/8/layout/cycle6"/>
    <dgm:cxn modelId="{831B81D4-AE63-481F-A424-CDC8B216FDA9}" srcId="{0B43B620-F018-404A-A086-DC10185598FE}" destId="{BEB27663-E818-4194-AE20-DBC270AD8227}" srcOrd="0" destOrd="0" parTransId="{C26D598E-40DD-44C6-BCA3-13B0AEE2641E}" sibTransId="{DD68BF6C-034B-4BC2-AD87-663D7042B936}"/>
    <dgm:cxn modelId="{49CAEFD6-BBC4-49B1-9912-682E2E54A0BB}" type="presOf" srcId="{097C3C0B-16FC-474A-98E3-6169C92C0295}" destId="{6C920633-B439-41F8-8314-FAFCD1EA0517}" srcOrd="0" destOrd="0" presId="urn:microsoft.com/office/officeart/2005/8/layout/cycle6"/>
    <dgm:cxn modelId="{DF6617DD-BFB6-45E5-8DBC-FBFC5B811A4D}" type="presOf" srcId="{383CF8C6-2793-4AB3-A6C9-FE0682792E3B}" destId="{36E96EA6-73AD-49E8-955E-87AA70914FCE}" srcOrd="0" destOrd="0" presId="urn:microsoft.com/office/officeart/2005/8/layout/cycle6"/>
    <dgm:cxn modelId="{36247FE7-39B1-44A1-947A-7757FAE681D6}" srcId="{0B43B620-F018-404A-A086-DC10185598FE}" destId="{669756A3-D630-4C8D-B2A2-197F8F4EC9FD}" srcOrd="6" destOrd="0" parTransId="{05B9B8F4-B774-44CE-9214-396C6C893D0E}" sibTransId="{097C3C0B-16FC-474A-98E3-6169C92C0295}"/>
    <dgm:cxn modelId="{22B545EE-3DEB-4034-9D92-BE8A89DD7C32}" type="presOf" srcId="{822FEA52-E99F-4A39-9EC0-2D4AB543E853}" destId="{89CD50E6-69D0-4C02-BE20-46C5CD7F239F}" srcOrd="0" destOrd="0" presId="urn:microsoft.com/office/officeart/2005/8/layout/cycle6"/>
    <dgm:cxn modelId="{631C01F0-11C5-45DB-9AAB-3556B0F10C03}" type="presOf" srcId="{BEB27663-E818-4194-AE20-DBC270AD8227}" destId="{423F747F-5218-48A6-975D-199C54A74115}" srcOrd="0" destOrd="0" presId="urn:microsoft.com/office/officeart/2005/8/layout/cycle6"/>
    <dgm:cxn modelId="{A25435F2-40B4-4B48-8BFE-AC7BF6730A9B}" type="presOf" srcId="{5BBAF359-AFF9-4BCE-82B1-FCF4F2252232}" destId="{4A715EEA-2F1B-4E3D-B40A-972A1A8F17FC}" srcOrd="0" destOrd="0" presId="urn:microsoft.com/office/officeart/2005/8/layout/cycle6"/>
    <dgm:cxn modelId="{EDFE4BF3-9978-499B-B510-8F497551FCFC}" type="presOf" srcId="{593D989A-6AC8-451B-9BB4-8873EE840D6B}" destId="{2C3BBD9F-7F93-487E-A3CC-D6574769191B}" srcOrd="0" destOrd="0" presId="urn:microsoft.com/office/officeart/2005/8/layout/cycle6"/>
    <dgm:cxn modelId="{C54755F5-F1BB-441F-9D3D-2AEA42BCDA37}" srcId="{0B43B620-F018-404A-A086-DC10185598FE}" destId="{A1DFD61A-719A-4201-883E-5E1CB9883619}" srcOrd="3" destOrd="0" parTransId="{CF70D1B5-48FE-440F-A8EB-06A7CC9ECEFC}" sibTransId="{0C09F4FD-996A-4882-900F-4B6443A7EA65}"/>
    <dgm:cxn modelId="{D02CD5AF-194A-443F-8D2A-8F647DD37F9D}" type="presParOf" srcId="{85C808ED-28C5-479D-A2F6-1EEA774B048F}" destId="{423F747F-5218-48A6-975D-199C54A74115}" srcOrd="0" destOrd="0" presId="urn:microsoft.com/office/officeart/2005/8/layout/cycle6"/>
    <dgm:cxn modelId="{9B7DA686-6B42-4316-A61C-0D44A6E18CB8}" type="presParOf" srcId="{85C808ED-28C5-479D-A2F6-1EEA774B048F}" destId="{E63E63EF-7440-41C0-A450-03050FDE550A}" srcOrd="1" destOrd="0" presId="urn:microsoft.com/office/officeart/2005/8/layout/cycle6"/>
    <dgm:cxn modelId="{04ACDA69-F7AC-4B4A-93D8-6B839F1468A7}" type="presParOf" srcId="{85C808ED-28C5-479D-A2F6-1EEA774B048F}" destId="{58AFBFE1-D761-417A-83EF-5BBE194066A9}" srcOrd="2" destOrd="0" presId="urn:microsoft.com/office/officeart/2005/8/layout/cycle6"/>
    <dgm:cxn modelId="{3CD97F8B-393D-4796-849E-C72B62BB4335}" type="presParOf" srcId="{85C808ED-28C5-479D-A2F6-1EEA774B048F}" destId="{C232B291-D8D8-4864-91A6-72471B33DF80}" srcOrd="3" destOrd="0" presId="urn:microsoft.com/office/officeart/2005/8/layout/cycle6"/>
    <dgm:cxn modelId="{A35B0A01-65E4-4C29-8D21-AB9F376F7D49}" type="presParOf" srcId="{85C808ED-28C5-479D-A2F6-1EEA774B048F}" destId="{C46239D3-3613-4C41-AE20-68626AE9C4FA}" srcOrd="4" destOrd="0" presId="urn:microsoft.com/office/officeart/2005/8/layout/cycle6"/>
    <dgm:cxn modelId="{0CB9E953-29AE-4FCC-A97F-9422FC66F01C}" type="presParOf" srcId="{85C808ED-28C5-479D-A2F6-1EEA774B048F}" destId="{41F3E0B2-0514-4E0E-AD02-B5EEDBC81857}" srcOrd="5" destOrd="0" presId="urn:microsoft.com/office/officeart/2005/8/layout/cycle6"/>
    <dgm:cxn modelId="{FEF30BDF-BE86-43DF-BDE4-4063D40C40F2}" type="presParOf" srcId="{85C808ED-28C5-479D-A2F6-1EEA774B048F}" destId="{81A11E77-B627-4A7C-8FDA-C37CD5ECBA38}" srcOrd="6" destOrd="0" presId="urn:microsoft.com/office/officeart/2005/8/layout/cycle6"/>
    <dgm:cxn modelId="{7E4B0FD9-17B9-49AC-9820-0593B924CAB4}" type="presParOf" srcId="{85C808ED-28C5-479D-A2F6-1EEA774B048F}" destId="{521690F8-BE32-4911-AAE2-FCBD9EF4F866}" srcOrd="7" destOrd="0" presId="urn:microsoft.com/office/officeart/2005/8/layout/cycle6"/>
    <dgm:cxn modelId="{BBB95D02-B080-4E5C-A4FD-37E0DBCBC43D}" type="presParOf" srcId="{85C808ED-28C5-479D-A2F6-1EEA774B048F}" destId="{CBF81493-4912-489B-8851-DCDD8C9E3FB2}" srcOrd="8" destOrd="0" presId="urn:microsoft.com/office/officeart/2005/8/layout/cycle6"/>
    <dgm:cxn modelId="{F377D1A2-A84B-4CC5-81FD-22F2502FED7F}" type="presParOf" srcId="{85C808ED-28C5-479D-A2F6-1EEA774B048F}" destId="{29E1F08D-C7E9-4BF7-AA0A-E86FD030D8AB}" srcOrd="9" destOrd="0" presId="urn:microsoft.com/office/officeart/2005/8/layout/cycle6"/>
    <dgm:cxn modelId="{956DDBFD-080A-4FF7-8F12-162717002EBA}" type="presParOf" srcId="{85C808ED-28C5-479D-A2F6-1EEA774B048F}" destId="{668E592F-F93E-45EF-8B91-355B2CD633F5}" srcOrd="10" destOrd="0" presId="urn:microsoft.com/office/officeart/2005/8/layout/cycle6"/>
    <dgm:cxn modelId="{1886DD46-D214-455D-BE94-C8B9AEB9FC4A}" type="presParOf" srcId="{85C808ED-28C5-479D-A2F6-1EEA774B048F}" destId="{CBEB82FD-97A6-4946-B5C6-DDBB4088A2DF}" srcOrd="11" destOrd="0" presId="urn:microsoft.com/office/officeart/2005/8/layout/cycle6"/>
    <dgm:cxn modelId="{4DA7B8F1-ED04-4A5E-A55E-27BD75048D1B}" type="presParOf" srcId="{85C808ED-28C5-479D-A2F6-1EEA774B048F}" destId="{DBDFB7AA-D7EB-4C47-B334-8FB530E1E40B}" srcOrd="12" destOrd="0" presId="urn:microsoft.com/office/officeart/2005/8/layout/cycle6"/>
    <dgm:cxn modelId="{809C31AB-E0FB-4403-975D-70EAF6297661}" type="presParOf" srcId="{85C808ED-28C5-479D-A2F6-1EEA774B048F}" destId="{4E527290-7419-4B8C-BC07-8AE7FB6F56B5}" srcOrd="13" destOrd="0" presId="urn:microsoft.com/office/officeart/2005/8/layout/cycle6"/>
    <dgm:cxn modelId="{DD11CFB7-C66F-4AD3-B3E9-97695C81647F}" type="presParOf" srcId="{85C808ED-28C5-479D-A2F6-1EEA774B048F}" destId="{4A715EEA-2F1B-4E3D-B40A-972A1A8F17FC}" srcOrd="14" destOrd="0" presId="urn:microsoft.com/office/officeart/2005/8/layout/cycle6"/>
    <dgm:cxn modelId="{0C7F1FFF-EF95-47D7-98B6-F8E5C1CBBE1D}" type="presParOf" srcId="{85C808ED-28C5-479D-A2F6-1EEA774B048F}" destId="{FE4425AA-7220-483F-B942-92FDDD0E7185}" srcOrd="15" destOrd="0" presId="urn:microsoft.com/office/officeart/2005/8/layout/cycle6"/>
    <dgm:cxn modelId="{4D88A7D1-9427-494D-B9A7-34292B02CBC3}" type="presParOf" srcId="{85C808ED-28C5-479D-A2F6-1EEA774B048F}" destId="{CD1549B5-E7E4-433C-9A1C-8E7C6BC38FA6}" srcOrd="16" destOrd="0" presId="urn:microsoft.com/office/officeart/2005/8/layout/cycle6"/>
    <dgm:cxn modelId="{ED4B25CB-F90E-4BCC-94A4-1769E293A531}" type="presParOf" srcId="{85C808ED-28C5-479D-A2F6-1EEA774B048F}" destId="{36E96EA6-73AD-49E8-955E-87AA70914FCE}" srcOrd="17" destOrd="0" presId="urn:microsoft.com/office/officeart/2005/8/layout/cycle6"/>
    <dgm:cxn modelId="{C6A32FA7-64AC-43EF-9703-4857BC6EAFD7}" type="presParOf" srcId="{85C808ED-28C5-479D-A2F6-1EEA774B048F}" destId="{9F544213-2142-46B2-A155-EC718649EA6D}" srcOrd="18" destOrd="0" presId="urn:microsoft.com/office/officeart/2005/8/layout/cycle6"/>
    <dgm:cxn modelId="{0E5193A6-9F52-47A7-8E48-5E5FADCFA0AD}" type="presParOf" srcId="{85C808ED-28C5-479D-A2F6-1EEA774B048F}" destId="{7ED6FCB0-ADCD-415D-98E7-54FA571C87BC}" srcOrd="19" destOrd="0" presId="urn:microsoft.com/office/officeart/2005/8/layout/cycle6"/>
    <dgm:cxn modelId="{565306F9-AC71-44B9-8506-27D991C506BF}" type="presParOf" srcId="{85C808ED-28C5-479D-A2F6-1EEA774B048F}" destId="{6C920633-B439-41F8-8314-FAFCD1EA0517}" srcOrd="20" destOrd="0" presId="urn:microsoft.com/office/officeart/2005/8/layout/cycle6"/>
    <dgm:cxn modelId="{6862EB5C-6975-47EF-81AA-1F0D8972C8D8}" type="presParOf" srcId="{85C808ED-28C5-479D-A2F6-1EEA774B048F}" destId="{89CD50E6-69D0-4C02-BE20-46C5CD7F239F}" srcOrd="21" destOrd="0" presId="urn:microsoft.com/office/officeart/2005/8/layout/cycle6"/>
    <dgm:cxn modelId="{5D79DD53-8EEB-462C-9ED3-94B9AEF939A7}" type="presParOf" srcId="{85C808ED-28C5-479D-A2F6-1EEA774B048F}" destId="{D6527F4A-8861-470C-8C4A-BC6726922BF3}" srcOrd="22" destOrd="0" presId="urn:microsoft.com/office/officeart/2005/8/layout/cycle6"/>
    <dgm:cxn modelId="{0129AC39-C63C-4F0D-8CD0-940AAAF424C1}" type="presParOf" srcId="{85C808ED-28C5-479D-A2F6-1EEA774B048F}" destId="{2C3BBD9F-7F93-487E-A3CC-D6574769191B}" srcOrd="23" destOrd="0" presId="urn:microsoft.com/office/officeart/2005/8/layout/cycle6"/>
    <dgm:cxn modelId="{18465299-16F7-4E06-908F-B9F4437A5FCB}" type="presParOf" srcId="{85C808ED-28C5-479D-A2F6-1EEA774B048F}" destId="{FE280F14-BB78-49B8-94EB-BB8F2A49FE1D}" srcOrd="24" destOrd="0" presId="urn:microsoft.com/office/officeart/2005/8/layout/cycle6"/>
    <dgm:cxn modelId="{020E7492-6C55-4E08-946F-E9DD06A09FD4}" type="presParOf" srcId="{85C808ED-28C5-479D-A2F6-1EEA774B048F}" destId="{BB33375F-8B81-42F7-8AFC-0BA1EA9786B6}" srcOrd="25" destOrd="0" presId="urn:microsoft.com/office/officeart/2005/8/layout/cycle6"/>
    <dgm:cxn modelId="{3AFE7875-5680-4DFC-9E12-329C854C3FD6}" type="presParOf" srcId="{85C808ED-28C5-479D-A2F6-1EEA774B048F}" destId="{72C02268-729F-4A58-9FED-02ADED6870EF}" srcOrd="26" destOrd="0" presId="urn:microsoft.com/office/officeart/2005/8/layout/cycle6"/>
    <dgm:cxn modelId="{BC398C27-1B5C-4499-8DA9-373553BB2297}" type="presParOf" srcId="{85C808ED-28C5-479D-A2F6-1EEA774B048F}" destId="{4F7CC2E8-8DA3-49F7-8055-6DC8CD1D2CCF}" srcOrd="27" destOrd="0" presId="urn:microsoft.com/office/officeart/2005/8/layout/cycle6"/>
    <dgm:cxn modelId="{A50F28D7-BEBC-43F6-AE9E-A4C44CFD963C}" type="presParOf" srcId="{85C808ED-28C5-479D-A2F6-1EEA774B048F}" destId="{F22C5699-7C11-497E-849A-133A7B8C5218}" srcOrd="28" destOrd="0" presId="urn:microsoft.com/office/officeart/2005/8/layout/cycle6"/>
    <dgm:cxn modelId="{B9992B84-E704-4BA3-B965-E08E97E56003}" type="presParOf" srcId="{85C808ED-28C5-479D-A2F6-1EEA774B048F}" destId="{0F031111-919D-479A-8BB2-94931D75775A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50ABB3-B74E-4DA0-BCA6-2DC993D8E596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</dgm:pt>
    <dgm:pt modelId="{BEACF191-CBB8-49BF-9EB7-BEFEC7CDDA9B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75000"/>
                </a:schemeClr>
              </a:solidFill>
              <a:latin typeface="Century Gothic" panose="020B0502020202020204"/>
            </a:rPr>
            <a:t>Linear Equations with 2 variable</a:t>
          </a:r>
          <a:endParaRPr lang="en-US" b="1" dirty="0">
            <a:solidFill>
              <a:schemeClr val="accent2">
                <a:lumMod val="75000"/>
              </a:schemeClr>
            </a:solidFill>
          </a:endParaRPr>
        </a:p>
      </dgm:t>
    </dgm:pt>
    <dgm:pt modelId="{993C1AAE-045F-45CF-9902-9CF56B47D7DC}" type="parTrans" cxnId="{C7BFED95-C95C-46B6-8C73-F334D0BBB2DE}">
      <dgm:prSet/>
      <dgm:spPr/>
    </dgm:pt>
    <dgm:pt modelId="{2A6DD9B1-12BD-4D15-A846-2207449CD504}" type="sibTrans" cxnId="{C7BFED95-C95C-46B6-8C73-F334D0BBB2DE}">
      <dgm:prSet/>
      <dgm:spPr/>
    </dgm:pt>
    <dgm:pt modelId="{0C870D82-D04F-42BA-95AC-16B4825C0F5D}">
      <dgm:prSet phldr="0"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75000"/>
                </a:schemeClr>
              </a:solidFill>
              <a:latin typeface="Century Gothic" panose="020B0502020202020204"/>
            </a:rPr>
            <a:t>Linear Equations with 3 variables</a:t>
          </a:r>
        </a:p>
      </dgm:t>
    </dgm:pt>
    <dgm:pt modelId="{82EBC35B-E135-4A3F-829A-9D69DF1C1FA9}" type="parTrans" cxnId="{8EA3C65F-1A1A-4CAB-AE1A-78BA4C9421C6}">
      <dgm:prSet/>
      <dgm:spPr/>
    </dgm:pt>
    <dgm:pt modelId="{B04DBE18-7371-4212-9C69-127B44B49B1A}" type="sibTrans" cxnId="{8EA3C65F-1A1A-4CAB-AE1A-78BA4C9421C6}">
      <dgm:prSet/>
      <dgm:spPr/>
    </dgm:pt>
    <dgm:pt modelId="{0BAD8769-21C4-42D0-934A-4DB75A3B77AA}" type="pres">
      <dgm:prSet presAssocID="{2A50ABB3-B74E-4DA0-BCA6-2DC993D8E596}" presName="arrowDiagram" presStyleCnt="0">
        <dgm:presLayoutVars>
          <dgm:chMax val="5"/>
          <dgm:dir/>
          <dgm:resizeHandles val="exact"/>
        </dgm:presLayoutVars>
      </dgm:prSet>
      <dgm:spPr/>
    </dgm:pt>
    <dgm:pt modelId="{A88F240A-8127-4401-9EA7-0CD4DA294167}" type="pres">
      <dgm:prSet presAssocID="{2A50ABB3-B74E-4DA0-BCA6-2DC993D8E596}" presName="arrow" presStyleLbl="bgShp" presStyleIdx="0" presStyleCnt="1"/>
      <dgm:spPr/>
    </dgm:pt>
    <dgm:pt modelId="{40FAC8FD-6FF7-4CDD-9509-5EB8B1D93509}" type="pres">
      <dgm:prSet presAssocID="{2A50ABB3-B74E-4DA0-BCA6-2DC993D8E596}" presName="arrowDiagram2" presStyleCnt="0"/>
      <dgm:spPr/>
    </dgm:pt>
    <dgm:pt modelId="{F45AF64A-2A71-4A11-A315-EC0339A63819}" type="pres">
      <dgm:prSet presAssocID="{BEACF191-CBB8-49BF-9EB7-BEFEC7CDDA9B}" presName="bullet2a" presStyleLbl="node1" presStyleIdx="0" presStyleCnt="2"/>
      <dgm:spPr/>
    </dgm:pt>
    <dgm:pt modelId="{5E61C0CD-3936-4016-B8D3-ACF4B3460554}" type="pres">
      <dgm:prSet presAssocID="{BEACF191-CBB8-49BF-9EB7-BEFEC7CDDA9B}" presName="textBox2a" presStyleLbl="revTx" presStyleIdx="0" presStyleCnt="2">
        <dgm:presLayoutVars>
          <dgm:bulletEnabled val="1"/>
        </dgm:presLayoutVars>
      </dgm:prSet>
      <dgm:spPr/>
    </dgm:pt>
    <dgm:pt modelId="{A7712C5D-C7CB-4818-B40A-59DD17BA0E6D}" type="pres">
      <dgm:prSet presAssocID="{0C870D82-D04F-42BA-95AC-16B4825C0F5D}" presName="bullet2b" presStyleLbl="node1" presStyleIdx="1" presStyleCnt="2"/>
      <dgm:spPr/>
    </dgm:pt>
    <dgm:pt modelId="{093940DE-AED4-489D-9337-6BAFED451B73}" type="pres">
      <dgm:prSet presAssocID="{0C870D82-D04F-42BA-95AC-16B4825C0F5D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5B33F710-B567-49A6-84C6-5782DC628A50}" type="presOf" srcId="{0C870D82-D04F-42BA-95AC-16B4825C0F5D}" destId="{093940DE-AED4-489D-9337-6BAFED451B73}" srcOrd="0" destOrd="0" presId="urn:microsoft.com/office/officeart/2005/8/layout/arrow2"/>
    <dgm:cxn modelId="{6A578229-C139-4123-9D22-CEE96703CD8B}" type="presOf" srcId="{BEACF191-CBB8-49BF-9EB7-BEFEC7CDDA9B}" destId="{5E61C0CD-3936-4016-B8D3-ACF4B3460554}" srcOrd="0" destOrd="0" presId="urn:microsoft.com/office/officeart/2005/8/layout/arrow2"/>
    <dgm:cxn modelId="{8EA3C65F-1A1A-4CAB-AE1A-78BA4C9421C6}" srcId="{2A50ABB3-B74E-4DA0-BCA6-2DC993D8E596}" destId="{0C870D82-D04F-42BA-95AC-16B4825C0F5D}" srcOrd="1" destOrd="0" parTransId="{82EBC35B-E135-4A3F-829A-9D69DF1C1FA9}" sibTransId="{B04DBE18-7371-4212-9C69-127B44B49B1A}"/>
    <dgm:cxn modelId="{6896C083-63D9-4D8E-BDEF-F9D702E1CB36}" type="presOf" srcId="{2A50ABB3-B74E-4DA0-BCA6-2DC993D8E596}" destId="{0BAD8769-21C4-42D0-934A-4DB75A3B77AA}" srcOrd="0" destOrd="0" presId="urn:microsoft.com/office/officeart/2005/8/layout/arrow2"/>
    <dgm:cxn modelId="{C7BFED95-C95C-46B6-8C73-F334D0BBB2DE}" srcId="{2A50ABB3-B74E-4DA0-BCA6-2DC993D8E596}" destId="{BEACF191-CBB8-49BF-9EB7-BEFEC7CDDA9B}" srcOrd="0" destOrd="0" parTransId="{993C1AAE-045F-45CF-9902-9CF56B47D7DC}" sibTransId="{2A6DD9B1-12BD-4D15-A846-2207449CD504}"/>
    <dgm:cxn modelId="{F46D74AE-3977-4B2F-B25D-9BA9D28C1FF4}" type="presParOf" srcId="{0BAD8769-21C4-42D0-934A-4DB75A3B77AA}" destId="{A88F240A-8127-4401-9EA7-0CD4DA294167}" srcOrd="0" destOrd="0" presId="urn:microsoft.com/office/officeart/2005/8/layout/arrow2"/>
    <dgm:cxn modelId="{40486993-A9ED-4462-9D24-2CD5BBE5D2A5}" type="presParOf" srcId="{0BAD8769-21C4-42D0-934A-4DB75A3B77AA}" destId="{40FAC8FD-6FF7-4CDD-9509-5EB8B1D93509}" srcOrd="1" destOrd="0" presId="urn:microsoft.com/office/officeart/2005/8/layout/arrow2"/>
    <dgm:cxn modelId="{8ADF2F0B-FD05-47E8-94D6-C1534DFC4EAF}" type="presParOf" srcId="{40FAC8FD-6FF7-4CDD-9509-5EB8B1D93509}" destId="{F45AF64A-2A71-4A11-A315-EC0339A63819}" srcOrd="0" destOrd="0" presId="urn:microsoft.com/office/officeart/2005/8/layout/arrow2"/>
    <dgm:cxn modelId="{1C700B9D-02A2-4F23-B731-3506300246A0}" type="presParOf" srcId="{40FAC8FD-6FF7-4CDD-9509-5EB8B1D93509}" destId="{5E61C0CD-3936-4016-B8D3-ACF4B3460554}" srcOrd="1" destOrd="0" presId="urn:microsoft.com/office/officeart/2005/8/layout/arrow2"/>
    <dgm:cxn modelId="{F263C3CC-1DFB-4D0C-9955-56819E426520}" type="presParOf" srcId="{40FAC8FD-6FF7-4CDD-9509-5EB8B1D93509}" destId="{A7712C5D-C7CB-4818-B40A-59DD17BA0E6D}" srcOrd="2" destOrd="0" presId="urn:microsoft.com/office/officeart/2005/8/layout/arrow2"/>
    <dgm:cxn modelId="{04E14F16-5C25-466F-8ECB-732B95A7529E}" type="presParOf" srcId="{40FAC8FD-6FF7-4CDD-9509-5EB8B1D93509}" destId="{093940DE-AED4-489D-9337-6BAFED451B73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4DBC25-5D91-40D2-A39C-22527125B66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6296E5D-294A-4C08-BEB5-237A64ABA756}">
      <dgm:prSet phldrT="[Text]" phldr="0"/>
      <dgm:spPr/>
      <dgm:t>
        <a:bodyPr/>
        <a:lstStyle/>
        <a:p>
          <a:r>
            <a:rPr lang="en-US" dirty="0">
              <a:latin typeface="Century Gothic" panose="020B0502020202020204"/>
            </a:rPr>
            <a:t>Add</a:t>
          </a:r>
          <a:endParaRPr lang="en-US" dirty="0"/>
        </a:p>
      </dgm:t>
    </dgm:pt>
    <dgm:pt modelId="{AF8E7611-7A6D-4F28-A32D-0B83AC16F00B}" type="parTrans" cxnId="{53D91379-5910-4814-8EE5-4C145F8D71BD}">
      <dgm:prSet/>
      <dgm:spPr/>
      <dgm:t>
        <a:bodyPr/>
        <a:lstStyle/>
        <a:p>
          <a:endParaRPr lang="en-IN"/>
        </a:p>
      </dgm:t>
    </dgm:pt>
    <dgm:pt modelId="{D33B20C0-6637-479B-848B-C542EFECCACA}" type="sibTrans" cxnId="{53D91379-5910-4814-8EE5-4C145F8D71BD}">
      <dgm:prSet/>
      <dgm:spPr/>
      <dgm:t>
        <a:bodyPr/>
        <a:lstStyle/>
        <a:p>
          <a:endParaRPr lang="en-IN"/>
        </a:p>
      </dgm:t>
    </dgm:pt>
    <dgm:pt modelId="{7B2713F8-50C6-4EC6-B6D5-84D4A2548533}">
      <dgm:prSet phldrT="[Text]" phldr="0"/>
      <dgm:spPr/>
      <dgm:t>
        <a:bodyPr/>
        <a:lstStyle/>
        <a:p>
          <a:r>
            <a:rPr lang="en-US" dirty="0">
              <a:latin typeface="Century Gothic" panose="020B0502020202020204"/>
            </a:rPr>
            <a:t>Subtract</a:t>
          </a:r>
          <a:endParaRPr lang="en-US" dirty="0"/>
        </a:p>
      </dgm:t>
    </dgm:pt>
    <dgm:pt modelId="{C528904D-3E1A-490E-B821-AEDC39E9CF11}" type="parTrans" cxnId="{54B08DB9-818B-40A7-BBC2-A4F63BD057FD}">
      <dgm:prSet/>
      <dgm:spPr/>
      <dgm:t>
        <a:bodyPr/>
        <a:lstStyle/>
        <a:p>
          <a:endParaRPr lang="en-IN"/>
        </a:p>
      </dgm:t>
    </dgm:pt>
    <dgm:pt modelId="{0559F957-813B-4B8D-A5ED-59F6B2DBF9AD}" type="sibTrans" cxnId="{54B08DB9-818B-40A7-BBC2-A4F63BD057FD}">
      <dgm:prSet/>
      <dgm:spPr/>
      <dgm:t>
        <a:bodyPr/>
        <a:lstStyle/>
        <a:p>
          <a:endParaRPr lang="en-IN"/>
        </a:p>
      </dgm:t>
    </dgm:pt>
    <dgm:pt modelId="{E5A86E24-CC1E-4BB6-98D0-AA6EAC9AF283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Dot Product</a:t>
          </a:r>
          <a:endParaRPr lang="en-US" dirty="0"/>
        </a:p>
      </dgm:t>
    </dgm:pt>
    <dgm:pt modelId="{579884B7-8C15-46FD-811F-7F86FDB7273F}" type="parTrans" cxnId="{D4C279A5-6B63-4442-9559-BFE0CFFBFCB4}">
      <dgm:prSet/>
      <dgm:spPr/>
      <dgm:t>
        <a:bodyPr/>
        <a:lstStyle/>
        <a:p>
          <a:endParaRPr lang="en-IN"/>
        </a:p>
      </dgm:t>
    </dgm:pt>
    <dgm:pt modelId="{4032EE02-F355-4C19-B7A6-E834CE9C1DBC}" type="sibTrans" cxnId="{D4C279A5-6B63-4442-9559-BFE0CFFBFCB4}">
      <dgm:prSet/>
      <dgm:spPr/>
      <dgm:t>
        <a:bodyPr/>
        <a:lstStyle/>
        <a:p>
          <a:endParaRPr lang="en-IN"/>
        </a:p>
      </dgm:t>
    </dgm:pt>
    <dgm:pt modelId="{352FDADD-57B1-45E7-AE61-341B81DF4E7C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Cross Product</a:t>
          </a:r>
        </a:p>
      </dgm:t>
    </dgm:pt>
    <dgm:pt modelId="{771AA113-D5D2-45D2-AEF3-77E20B7C304B}" type="parTrans" cxnId="{C02A02DE-F602-484C-92B4-7B3CF3BBD1F4}">
      <dgm:prSet/>
      <dgm:spPr/>
      <dgm:t>
        <a:bodyPr/>
        <a:lstStyle/>
        <a:p>
          <a:endParaRPr lang="en-IN"/>
        </a:p>
      </dgm:t>
    </dgm:pt>
    <dgm:pt modelId="{DC0695F9-2319-440D-BC53-8260E36B9F88}" type="sibTrans" cxnId="{C02A02DE-F602-484C-92B4-7B3CF3BBD1F4}">
      <dgm:prSet/>
      <dgm:spPr/>
      <dgm:t>
        <a:bodyPr/>
        <a:lstStyle/>
        <a:p>
          <a:endParaRPr lang="en-IN"/>
        </a:p>
      </dgm:t>
    </dgm:pt>
    <dgm:pt modelId="{CCF7CC1F-DEF7-4AF5-B719-E9B6D5CA8F9B}">
      <dgm:prSet phldr="0"/>
      <dgm:spPr/>
      <dgm:t>
        <a:bodyPr/>
        <a:lstStyle/>
        <a:p>
          <a:r>
            <a:rPr lang="en-US" dirty="0">
              <a:latin typeface="Century Gothic" panose="020B0502020202020204"/>
            </a:rPr>
            <a:t>Magnitude</a:t>
          </a:r>
        </a:p>
      </dgm:t>
    </dgm:pt>
    <dgm:pt modelId="{6C0C8142-D9C0-4CC7-9523-9B6C25856EBB}" type="parTrans" cxnId="{81532BFB-C2B6-48AA-B55D-FC8C1A3E81E5}">
      <dgm:prSet/>
      <dgm:spPr/>
      <dgm:t>
        <a:bodyPr/>
        <a:lstStyle/>
        <a:p>
          <a:endParaRPr lang="en-IN"/>
        </a:p>
      </dgm:t>
    </dgm:pt>
    <dgm:pt modelId="{440E2536-0F40-442F-8CBA-EA00EFCFE481}" type="sibTrans" cxnId="{81532BFB-C2B6-48AA-B55D-FC8C1A3E81E5}">
      <dgm:prSet/>
      <dgm:spPr/>
      <dgm:t>
        <a:bodyPr/>
        <a:lstStyle/>
        <a:p>
          <a:endParaRPr lang="en-IN"/>
        </a:p>
      </dgm:t>
    </dgm:pt>
    <dgm:pt modelId="{D6C95985-0A81-47D3-AD0E-3E3A5961EF98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Scalar Triple Product</a:t>
          </a:r>
        </a:p>
      </dgm:t>
    </dgm:pt>
    <dgm:pt modelId="{458C14D5-C109-4C42-9DE8-8AB3C2BF7012}" type="parTrans" cxnId="{1F18F1B8-AA01-42E3-9BEC-14E2BD413F5B}">
      <dgm:prSet/>
      <dgm:spPr/>
      <dgm:t>
        <a:bodyPr/>
        <a:lstStyle/>
        <a:p>
          <a:endParaRPr lang="en-IN"/>
        </a:p>
      </dgm:t>
    </dgm:pt>
    <dgm:pt modelId="{9007CEEE-357C-41EA-8981-B7F702ADD4F0}" type="sibTrans" cxnId="{1F18F1B8-AA01-42E3-9BEC-14E2BD413F5B}">
      <dgm:prSet/>
      <dgm:spPr/>
      <dgm:t>
        <a:bodyPr/>
        <a:lstStyle/>
        <a:p>
          <a:endParaRPr lang="en-IN"/>
        </a:p>
      </dgm:t>
    </dgm:pt>
    <dgm:pt modelId="{0711ACE3-CB7D-4012-A172-9DEB484D0A9F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Vector Triple Product</a:t>
          </a:r>
        </a:p>
      </dgm:t>
    </dgm:pt>
    <dgm:pt modelId="{EB0F2BDA-F8C9-4399-B619-78F5A961E1DA}" type="parTrans" cxnId="{901A1CA1-C889-4E74-8410-A64A84F217F1}">
      <dgm:prSet/>
      <dgm:spPr/>
      <dgm:t>
        <a:bodyPr/>
        <a:lstStyle/>
        <a:p>
          <a:endParaRPr lang="en-IN"/>
        </a:p>
      </dgm:t>
    </dgm:pt>
    <dgm:pt modelId="{B80DB498-0DE5-4EE1-84B8-5B884AFDD97C}" type="sibTrans" cxnId="{901A1CA1-C889-4E74-8410-A64A84F217F1}">
      <dgm:prSet/>
      <dgm:spPr/>
      <dgm:t>
        <a:bodyPr/>
        <a:lstStyle/>
        <a:p>
          <a:endParaRPr lang="en-IN"/>
        </a:p>
      </dgm:t>
    </dgm:pt>
    <dgm:pt modelId="{BBEC9E78-DF79-4A5B-9A80-E2929DCF92E8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Angle between 2 Vectors</a:t>
          </a:r>
        </a:p>
      </dgm:t>
    </dgm:pt>
    <dgm:pt modelId="{98A92A03-B3FA-4247-A3F1-3FE3AB6E2C5E}" type="parTrans" cxnId="{8DD1B565-D02D-44E7-90D3-69D92125D571}">
      <dgm:prSet/>
      <dgm:spPr/>
      <dgm:t>
        <a:bodyPr/>
        <a:lstStyle/>
        <a:p>
          <a:endParaRPr lang="en-IN"/>
        </a:p>
      </dgm:t>
    </dgm:pt>
    <dgm:pt modelId="{1F679A01-AD6C-4795-A26F-01DC7F74FF6A}" type="sibTrans" cxnId="{8DD1B565-D02D-44E7-90D3-69D92125D571}">
      <dgm:prSet/>
      <dgm:spPr/>
      <dgm:t>
        <a:bodyPr/>
        <a:lstStyle/>
        <a:p>
          <a:endParaRPr lang="en-IN"/>
        </a:p>
      </dgm:t>
    </dgm:pt>
    <dgm:pt modelId="{264A4432-2D8F-4E3A-946D-DC53769429AD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Unit Vector</a:t>
          </a:r>
        </a:p>
      </dgm:t>
    </dgm:pt>
    <dgm:pt modelId="{C9724337-973D-4616-A9BB-D46EA302EADA}" type="parTrans" cxnId="{E2417252-3893-4FA6-963C-F96133A524D2}">
      <dgm:prSet/>
      <dgm:spPr/>
      <dgm:t>
        <a:bodyPr/>
        <a:lstStyle/>
        <a:p>
          <a:endParaRPr lang="en-IN"/>
        </a:p>
      </dgm:t>
    </dgm:pt>
    <dgm:pt modelId="{8E288CB6-B103-4442-908C-8EC49EC6C54A}" type="sibTrans" cxnId="{E2417252-3893-4FA6-963C-F96133A524D2}">
      <dgm:prSet/>
      <dgm:spPr/>
      <dgm:t>
        <a:bodyPr/>
        <a:lstStyle/>
        <a:p>
          <a:endParaRPr lang="en-IN"/>
        </a:p>
      </dgm:t>
    </dgm:pt>
    <dgm:pt modelId="{AAD69EBD-DCD0-4D5F-992E-D24E88498226}" type="pres">
      <dgm:prSet presAssocID="{804DBC25-5D91-40D2-A39C-22527125B66B}" presName="CompostProcess" presStyleCnt="0">
        <dgm:presLayoutVars>
          <dgm:dir/>
          <dgm:resizeHandles val="exact"/>
        </dgm:presLayoutVars>
      </dgm:prSet>
      <dgm:spPr/>
    </dgm:pt>
    <dgm:pt modelId="{73F1C981-8831-4E55-934A-B63572A69F20}" type="pres">
      <dgm:prSet presAssocID="{804DBC25-5D91-40D2-A39C-22527125B66B}" presName="arrow" presStyleLbl="bgShp" presStyleIdx="0" presStyleCnt="1"/>
      <dgm:spPr/>
    </dgm:pt>
    <dgm:pt modelId="{779DB517-68F9-4D6B-8DC6-AE3296A072E3}" type="pres">
      <dgm:prSet presAssocID="{804DBC25-5D91-40D2-A39C-22527125B66B}" presName="linearProcess" presStyleCnt="0"/>
      <dgm:spPr/>
    </dgm:pt>
    <dgm:pt modelId="{45E3E18B-82EA-4E99-8B88-6C175070D815}" type="pres">
      <dgm:prSet presAssocID="{C6296E5D-294A-4C08-BEB5-237A64ABA756}" presName="textNode" presStyleLbl="node1" presStyleIdx="0" presStyleCnt="9">
        <dgm:presLayoutVars>
          <dgm:bulletEnabled val="1"/>
        </dgm:presLayoutVars>
      </dgm:prSet>
      <dgm:spPr/>
    </dgm:pt>
    <dgm:pt modelId="{55CBD604-4490-4AE7-B5FA-2B162CABAB0E}" type="pres">
      <dgm:prSet presAssocID="{D33B20C0-6637-479B-848B-C542EFECCACA}" presName="sibTrans" presStyleCnt="0"/>
      <dgm:spPr/>
    </dgm:pt>
    <dgm:pt modelId="{455BB503-27AE-4531-B961-9268AC4297BB}" type="pres">
      <dgm:prSet presAssocID="{7B2713F8-50C6-4EC6-B6D5-84D4A2548533}" presName="textNode" presStyleLbl="node1" presStyleIdx="1" presStyleCnt="9">
        <dgm:presLayoutVars>
          <dgm:bulletEnabled val="1"/>
        </dgm:presLayoutVars>
      </dgm:prSet>
      <dgm:spPr/>
    </dgm:pt>
    <dgm:pt modelId="{F22D498F-7C1A-4E13-B784-3FDFB0E2EDCC}" type="pres">
      <dgm:prSet presAssocID="{0559F957-813B-4B8D-A5ED-59F6B2DBF9AD}" presName="sibTrans" presStyleCnt="0"/>
      <dgm:spPr/>
    </dgm:pt>
    <dgm:pt modelId="{FA3FA373-ED3C-42E1-BA99-684C5E25E809}" type="pres">
      <dgm:prSet presAssocID="{E5A86E24-CC1E-4BB6-98D0-AA6EAC9AF283}" presName="textNode" presStyleLbl="node1" presStyleIdx="2" presStyleCnt="9">
        <dgm:presLayoutVars>
          <dgm:bulletEnabled val="1"/>
        </dgm:presLayoutVars>
      </dgm:prSet>
      <dgm:spPr/>
    </dgm:pt>
    <dgm:pt modelId="{56C5E19E-6620-4958-8EF0-AB8394984700}" type="pres">
      <dgm:prSet presAssocID="{4032EE02-F355-4C19-B7A6-E834CE9C1DBC}" presName="sibTrans" presStyleCnt="0"/>
      <dgm:spPr/>
    </dgm:pt>
    <dgm:pt modelId="{B282D774-5F55-4B96-AA60-57E07D1E60B3}" type="pres">
      <dgm:prSet presAssocID="{352FDADD-57B1-45E7-AE61-341B81DF4E7C}" presName="textNode" presStyleLbl="node1" presStyleIdx="3" presStyleCnt="9">
        <dgm:presLayoutVars>
          <dgm:bulletEnabled val="1"/>
        </dgm:presLayoutVars>
      </dgm:prSet>
      <dgm:spPr/>
    </dgm:pt>
    <dgm:pt modelId="{C0C7E3A0-21FC-4BF5-8295-D26E9A68C550}" type="pres">
      <dgm:prSet presAssocID="{DC0695F9-2319-440D-BC53-8260E36B9F88}" presName="sibTrans" presStyleCnt="0"/>
      <dgm:spPr/>
    </dgm:pt>
    <dgm:pt modelId="{E9A2A883-1888-459A-AB37-9E0B647EE7DF}" type="pres">
      <dgm:prSet presAssocID="{CCF7CC1F-DEF7-4AF5-B719-E9B6D5CA8F9B}" presName="textNode" presStyleLbl="node1" presStyleIdx="4" presStyleCnt="9">
        <dgm:presLayoutVars>
          <dgm:bulletEnabled val="1"/>
        </dgm:presLayoutVars>
      </dgm:prSet>
      <dgm:spPr/>
    </dgm:pt>
    <dgm:pt modelId="{E389FFDB-302D-4B2F-8F20-E8EBE6B3717B}" type="pres">
      <dgm:prSet presAssocID="{440E2536-0F40-442F-8CBA-EA00EFCFE481}" presName="sibTrans" presStyleCnt="0"/>
      <dgm:spPr/>
    </dgm:pt>
    <dgm:pt modelId="{A975969A-BF3B-400B-A4CC-FEA5242AC086}" type="pres">
      <dgm:prSet presAssocID="{D6C95985-0A81-47D3-AD0E-3E3A5961EF98}" presName="textNode" presStyleLbl="node1" presStyleIdx="5" presStyleCnt="9">
        <dgm:presLayoutVars>
          <dgm:bulletEnabled val="1"/>
        </dgm:presLayoutVars>
      </dgm:prSet>
      <dgm:spPr/>
    </dgm:pt>
    <dgm:pt modelId="{CB567224-F18D-4939-BA76-DA30F6A00865}" type="pres">
      <dgm:prSet presAssocID="{9007CEEE-357C-41EA-8981-B7F702ADD4F0}" presName="sibTrans" presStyleCnt="0"/>
      <dgm:spPr/>
    </dgm:pt>
    <dgm:pt modelId="{0E7250A0-6A45-463A-9441-BCCC42CC3CD0}" type="pres">
      <dgm:prSet presAssocID="{0711ACE3-CB7D-4012-A172-9DEB484D0A9F}" presName="textNode" presStyleLbl="node1" presStyleIdx="6" presStyleCnt="9">
        <dgm:presLayoutVars>
          <dgm:bulletEnabled val="1"/>
        </dgm:presLayoutVars>
      </dgm:prSet>
      <dgm:spPr/>
    </dgm:pt>
    <dgm:pt modelId="{BB43BF2B-2364-4015-B123-80FE16349980}" type="pres">
      <dgm:prSet presAssocID="{B80DB498-0DE5-4EE1-84B8-5B884AFDD97C}" presName="sibTrans" presStyleCnt="0"/>
      <dgm:spPr/>
    </dgm:pt>
    <dgm:pt modelId="{616397B9-04B8-4067-A6B6-6ED6A104D64E}" type="pres">
      <dgm:prSet presAssocID="{BBEC9E78-DF79-4A5B-9A80-E2929DCF92E8}" presName="textNode" presStyleLbl="node1" presStyleIdx="7" presStyleCnt="9">
        <dgm:presLayoutVars>
          <dgm:bulletEnabled val="1"/>
        </dgm:presLayoutVars>
      </dgm:prSet>
      <dgm:spPr/>
    </dgm:pt>
    <dgm:pt modelId="{6B88358F-046D-4885-A6DF-8F58531CB16E}" type="pres">
      <dgm:prSet presAssocID="{1F679A01-AD6C-4795-A26F-01DC7F74FF6A}" presName="sibTrans" presStyleCnt="0"/>
      <dgm:spPr/>
    </dgm:pt>
    <dgm:pt modelId="{21567799-0800-41A7-91E0-24C5C1082C87}" type="pres">
      <dgm:prSet presAssocID="{264A4432-2D8F-4E3A-946D-DC53769429AD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051C4412-5B46-4C71-83A1-99570ECEB4F1}" type="presOf" srcId="{264A4432-2D8F-4E3A-946D-DC53769429AD}" destId="{21567799-0800-41A7-91E0-24C5C1082C87}" srcOrd="0" destOrd="0" presId="urn:microsoft.com/office/officeart/2005/8/layout/hProcess9"/>
    <dgm:cxn modelId="{4D01872A-B443-4F4E-A2C6-D4E59D294814}" type="presOf" srcId="{352FDADD-57B1-45E7-AE61-341B81DF4E7C}" destId="{B282D774-5F55-4B96-AA60-57E07D1E60B3}" srcOrd="0" destOrd="0" presId="urn:microsoft.com/office/officeart/2005/8/layout/hProcess9"/>
    <dgm:cxn modelId="{8DD1B565-D02D-44E7-90D3-69D92125D571}" srcId="{804DBC25-5D91-40D2-A39C-22527125B66B}" destId="{BBEC9E78-DF79-4A5B-9A80-E2929DCF92E8}" srcOrd="7" destOrd="0" parTransId="{98A92A03-B3FA-4247-A3F1-3FE3AB6E2C5E}" sibTransId="{1F679A01-AD6C-4795-A26F-01DC7F74FF6A}"/>
    <dgm:cxn modelId="{47FB2C4D-3A52-4789-ADB6-CBD2D49DE164}" type="presOf" srcId="{7B2713F8-50C6-4EC6-B6D5-84D4A2548533}" destId="{455BB503-27AE-4531-B961-9268AC4297BB}" srcOrd="0" destOrd="0" presId="urn:microsoft.com/office/officeart/2005/8/layout/hProcess9"/>
    <dgm:cxn modelId="{E2417252-3893-4FA6-963C-F96133A524D2}" srcId="{804DBC25-5D91-40D2-A39C-22527125B66B}" destId="{264A4432-2D8F-4E3A-946D-DC53769429AD}" srcOrd="8" destOrd="0" parTransId="{C9724337-973D-4616-A9BB-D46EA302EADA}" sibTransId="{8E288CB6-B103-4442-908C-8EC49EC6C54A}"/>
    <dgm:cxn modelId="{F12B6576-10EB-420F-B2D5-82A9F70AB681}" type="presOf" srcId="{0711ACE3-CB7D-4012-A172-9DEB484D0A9F}" destId="{0E7250A0-6A45-463A-9441-BCCC42CC3CD0}" srcOrd="0" destOrd="0" presId="urn:microsoft.com/office/officeart/2005/8/layout/hProcess9"/>
    <dgm:cxn modelId="{9C215B57-F454-4B0D-A6D0-0984383882DB}" type="presOf" srcId="{BBEC9E78-DF79-4A5B-9A80-E2929DCF92E8}" destId="{616397B9-04B8-4067-A6B6-6ED6A104D64E}" srcOrd="0" destOrd="0" presId="urn:microsoft.com/office/officeart/2005/8/layout/hProcess9"/>
    <dgm:cxn modelId="{53D91379-5910-4814-8EE5-4C145F8D71BD}" srcId="{804DBC25-5D91-40D2-A39C-22527125B66B}" destId="{C6296E5D-294A-4C08-BEB5-237A64ABA756}" srcOrd="0" destOrd="0" parTransId="{AF8E7611-7A6D-4F28-A32D-0B83AC16F00B}" sibTransId="{D33B20C0-6637-479B-848B-C542EFECCACA}"/>
    <dgm:cxn modelId="{90A2D58E-B68A-426B-A96F-4BBDA7449768}" type="presOf" srcId="{CCF7CC1F-DEF7-4AF5-B719-E9B6D5CA8F9B}" destId="{E9A2A883-1888-459A-AB37-9E0B647EE7DF}" srcOrd="0" destOrd="0" presId="urn:microsoft.com/office/officeart/2005/8/layout/hProcess9"/>
    <dgm:cxn modelId="{6BE4A897-03A6-45DE-BD3C-B6D8A462342F}" type="presOf" srcId="{E5A86E24-CC1E-4BB6-98D0-AA6EAC9AF283}" destId="{FA3FA373-ED3C-42E1-BA99-684C5E25E809}" srcOrd="0" destOrd="0" presId="urn:microsoft.com/office/officeart/2005/8/layout/hProcess9"/>
    <dgm:cxn modelId="{901A1CA1-C889-4E74-8410-A64A84F217F1}" srcId="{804DBC25-5D91-40D2-A39C-22527125B66B}" destId="{0711ACE3-CB7D-4012-A172-9DEB484D0A9F}" srcOrd="6" destOrd="0" parTransId="{EB0F2BDA-F8C9-4399-B619-78F5A961E1DA}" sibTransId="{B80DB498-0DE5-4EE1-84B8-5B884AFDD97C}"/>
    <dgm:cxn modelId="{D4C279A5-6B63-4442-9559-BFE0CFFBFCB4}" srcId="{804DBC25-5D91-40D2-A39C-22527125B66B}" destId="{E5A86E24-CC1E-4BB6-98D0-AA6EAC9AF283}" srcOrd="2" destOrd="0" parTransId="{579884B7-8C15-46FD-811F-7F86FDB7273F}" sibTransId="{4032EE02-F355-4C19-B7A6-E834CE9C1DBC}"/>
    <dgm:cxn modelId="{1F18F1B8-AA01-42E3-9BEC-14E2BD413F5B}" srcId="{804DBC25-5D91-40D2-A39C-22527125B66B}" destId="{D6C95985-0A81-47D3-AD0E-3E3A5961EF98}" srcOrd="5" destOrd="0" parTransId="{458C14D5-C109-4C42-9DE8-8AB3C2BF7012}" sibTransId="{9007CEEE-357C-41EA-8981-B7F702ADD4F0}"/>
    <dgm:cxn modelId="{54B08DB9-818B-40A7-BBC2-A4F63BD057FD}" srcId="{804DBC25-5D91-40D2-A39C-22527125B66B}" destId="{7B2713F8-50C6-4EC6-B6D5-84D4A2548533}" srcOrd="1" destOrd="0" parTransId="{C528904D-3E1A-490E-B821-AEDC39E9CF11}" sibTransId="{0559F957-813B-4B8D-A5ED-59F6B2DBF9AD}"/>
    <dgm:cxn modelId="{A90993B9-D966-4E44-95C1-F1DC693748EE}" type="presOf" srcId="{D6C95985-0A81-47D3-AD0E-3E3A5961EF98}" destId="{A975969A-BF3B-400B-A4CC-FEA5242AC086}" srcOrd="0" destOrd="0" presId="urn:microsoft.com/office/officeart/2005/8/layout/hProcess9"/>
    <dgm:cxn modelId="{531040CE-9854-40AB-94F3-9A815BF82797}" type="presOf" srcId="{C6296E5D-294A-4C08-BEB5-237A64ABA756}" destId="{45E3E18B-82EA-4E99-8B88-6C175070D815}" srcOrd="0" destOrd="0" presId="urn:microsoft.com/office/officeart/2005/8/layout/hProcess9"/>
    <dgm:cxn modelId="{312717D0-8369-478B-A75E-34162EDDC80D}" type="presOf" srcId="{804DBC25-5D91-40D2-A39C-22527125B66B}" destId="{AAD69EBD-DCD0-4D5F-992E-D24E88498226}" srcOrd="0" destOrd="0" presId="urn:microsoft.com/office/officeart/2005/8/layout/hProcess9"/>
    <dgm:cxn modelId="{C02A02DE-F602-484C-92B4-7B3CF3BBD1F4}" srcId="{804DBC25-5D91-40D2-A39C-22527125B66B}" destId="{352FDADD-57B1-45E7-AE61-341B81DF4E7C}" srcOrd="3" destOrd="0" parTransId="{771AA113-D5D2-45D2-AEF3-77E20B7C304B}" sibTransId="{DC0695F9-2319-440D-BC53-8260E36B9F88}"/>
    <dgm:cxn modelId="{81532BFB-C2B6-48AA-B55D-FC8C1A3E81E5}" srcId="{804DBC25-5D91-40D2-A39C-22527125B66B}" destId="{CCF7CC1F-DEF7-4AF5-B719-E9B6D5CA8F9B}" srcOrd="4" destOrd="0" parTransId="{6C0C8142-D9C0-4CC7-9523-9B6C25856EBB}" sibTransId="{440E2536-0F40-442F-8CBA-EA00EFCFE481}"/>
    <dgm:cxn modelId="{97E5DA9F-AFE0-4B07-AF63-94D96481E355}" type="presParOf" srcId="{AAD69EBD-DCD0-4D5F-992E-D24E88498226}" destId="{73F1C981-8831-4E55-934A-B63572A69F20}" srcOrd="0" destOrd="0" presId="urn:microsoft.com/office/officeart/2005/8/layout/hProcess9"/>
    <dgm:cxn modelId="{80B3E7D2-E532-41BC-9870-6DD4ECFB3853}" type="presParOf" srcId="{AAD69EBD-DCD0-4D5F-992E-D24E88498226}" destId="{779DB517-68F9-4D6B-8DC6-AE3296A072E3}" srcOrd="1" destOrd="0" presId="urn:microsoft.com/office/officeart/2005/8/layout/hProcess9"/>
    <dgm:cxn modelId="{604B9945-499C-49FE-B448-DD87483CBD59}" type="presParOf" srcId="{779DB517-68F9-4D6B-8DC6-AE3296A072E3}" destId="{45E3E18B-82EA-4E99-8B88-6C175070D815}" srcOrd="0" destOrd="0" presId="urn:microsoft.com/office/officeart/2005/8/layout/hProcess9"/>
    <dgm:cxn modelId="{3927C78F-580D-4C33-8093-4182463AAAF2}" type="presParOf" srcId="{779DB517-68F9-4D6B-8DC6-AE3296A072E3}" destId="{55CBD604-4490-4AE7-B5FA-2B162CABAB0E}" srcOrd="1" destOrd="0" presId="urn:microsoft.com/office/officeart/2005/8/layout/hProcess9"/>
    <dgm:cxn modelId="{E8CFEBE1-ED21-4BD8-9EAC-03CCBD05DC9F}" type="presParOf" srcId="{779DB517-68F9-4D6B-8DC6-AE3296A072E3}" destId="{455BB503-27AE-4531-B961-9268AC4297BB}" srcOrd="2" destOrd="0" presId="urn:microsoft.com/office/officeart/2005/8/layout/hProcess9"/>
    <dgm:cxn modelId="{A4C0BBFD-1D0C-4E67-83AC-F2FF43593F70}" type="presParOf" srcId="{779DB517-68F9-4D6B-8DC6-AE3296A072E3}" destId="{F22D498F-7C1A-4E13-B784-3FDFB0E2EDCC}" srcOrd="3" destOrd="0" presId="urn:microsoft.com/office/officeart/2005/8/layout/hProcess9"/>
    <dgm:cxn modelId="{C2275F6D-D7B8-454F-BE9E-8A894EFB8EEF}" type="presParOf" srcId="{779DB517-68F9-4D6B-8DC6-AE3296A072E3}" destId="{FA3FA373-ED3C-42E1-BA99-684C5E25E809}" srcOrd="4" destOrd="0" presId="urn:microsoft.com/office/officeart/2005/8/layout/hProcess9"/>
    <dgm:cxn modelId="{28D1EFDD-6726-4DA9-B09C-BEC4F7CD057D}" type="presParOf" srcId="{779DB517-68F9-4D6B-8DC6-AE3296A072E3}" destId="{56C5E19E-6620-4958-8EF0-AB8394984700}" srcOrd="5" destOrd="0" presId="urn:microsoft.com/office/officeart/2005/8/layout/hProcess9"/>
    <dgm:cxn modelId="{C18CA12E-4A17-4F9A-B1E9-1B22988578E2}" type="presParOf" srcId="{779DB517-68F9-4D6B-8DC6-AE3296A072E3}" destId="{B282D774-5F55-4B96-AA60-57E07D1E60B3}" srcOrd="6" destOrd="0" presId="urn:microsoft.com/office/officeart/2005/8/layout/hProcess9"/>
    <dgm:cxn modelId="{B58C8C62-DC78-490F-9C94-A452DB0A07BF}" type="presParOf" srcId="{779DB517-68F9-4D6B-8DC6-AE3296A072E3}" destId="{C0C7E3A0-21FC-4BF5-8295-D26E9A68C550}" srcOrd="7" destOrd="0" presId="urn:microsoft.com/office/officeart/2005/8/layout/hProcess9"/>
    <dgm:cxn modelId="{E19987E6-E4CC-4E76-9BC3-A1DEAC01FD33}" type="presParOf" srcId="{779DB517-68F9-4D6B-8DC6-AE3296A072E3}" destId="{E9A2A883-1888-459A-AB37-9E0B647EE7DF}" srcOrd="8" destOrd="0" presId="urn:microsoft.com/office/officeart/2005/8/layout/hProcess9"/>
    <dgm:cxn modelId="{5ECFA89B-3067-47AA-8293-52814F8D671C}" type="presParOf" srcId="{779DB517-68F9-4D6B-8DC6-AE3296A072E3}" destId="{E389FFDB-302D-4B2F-8F20-E8EBE6B3717B}" srcOrd="9" destOrd="0" presId="urn:microsoft.com/office/officeart/2005/8/layout/hProcess9"/>
    <dgm:cxn modelId="{412F181A-2387-4153-B367-EDE47C550418}" type="presParOf" srcId="{779DB517-68F9-4D6B-8DC6-AE3296A072E3}" destId="{A975969A-BF3B-400B-A4CC-FEA5242AC086}" srcOrd="10" destOrd="0" presId="urn:microsoft.com/office/officeart/2005/8/layout/hProcess9"/>
    <dgm:cxn modelId="{FD4294DF-B709-4D3F-A429-7864438E05B9}" type="presParOf" srcId="{779DB517-68F9-4D6B-8DC6-AE3296A072E3}" destId="{CB567224-F18D-4939-BA76-DA30F6A00865}" srcOrd="11" destOrd="0" presId="urn:microsoft.com/office/officeart/2005/8/layout/hProcess9"/>
    <dgm:cxn modelId="{3E46BE4A-C7D0-4A59-A13E-13CF7DBE91FE}" type="presParOf" srcId="{779DB517-68F9-4D6B-8DC6-AE3296A072E3}" destId="{0E7250A0-6A45-463A-9441-BCCC42CC3CD0}" srcOrd="12" destOrd="0" presId="urn:microsoft.com/office/officeart/2005/8/layout/hProcess9"/>
    <dgm:cxn modelId="{C1B67D80-1FD7-449A-88A7-E933E28A4A2C}" type="presParOf" srcId="{779DB517-68F9-4D6B-8DC6-AE3296A072E3}" destId="{BB43BF2B-2364-4015-B123-80FE16349980}" srcOrd="13" destOrd="0" presId="urn:microsoft.com/office/officeart/2005/8/layout/hProcess9"/>
    <dgm:cxn modelId="{B9273B37-943B-4F86-B4B2-AFA63EAD320D}" type="presParOf" srcId="{779DB517-68F9-4D6B-8DC6-AE3296A072E3}" destId="{616397B9-04B8-4067-A6B6-6ED6A104D64E}" srcOrd="14" destOrd="0" presId="urn:microsoft.com/office/officeart/2005/8/layout/hProcess9"/>
    <dgm:cxn modelId="{4DF61F7D-CE87-4674-81D4-F849DCC89353}" type="presParOf" srcId="{779DB517-68F9-4D6B-8DC6-AE3296A072E3}" destId="{6B88358F-046D-4885-A6DF-8F58531CB16E}" srcOrd="15" destOrd="0" presId="urn:microsoft.com/office/officeart/2005/8/layout/hProcess9"/>
    <dgm:cxn modelId="{9DBD2C9A-A08E-4D5E-BC1D-FE0A70098390}" type="presParOf" srcId="{779DB517-68F9-4D6B-8DC6-AE3296A072E3}" destId="{21567799-0800-41A7-91E0-24C5C1082C87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5CD4ADE-1B05-45D0-8A7B-7BEC6D45DFB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187D08-1CDF-46B0-9835-42D9ACD1D825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Distance between 2 pts</a:t>
          </a:r>
          <a:endParaRPr lang="en-US" dirty="0"/>
        </a:p>
      </dgm:t>
    </dgm:pt>
    <dgm:pt modelId="{509A0529-7409-4B3D-9A45-9A0B100CBC74}" type="parTrans" cxnId="{C7187F25-7FBB-42DE-A42E-FB9B9C15FC20}">
      <dgm:prSet/>
      <dgm:spPr/>
      <dgm:t>
        <a:bodyPr/>
        <a:lstStyle/>
        <a:p>
          <a:endParaRPr lang="en-US"/>
        </a:p>
      </dgm:t>
    </dgm:pt>
    <dgm:pt modelId="{5C6BBFD6-BC8B-43EE-852C-7B22D42A0121}" type="sibTrans" cxnId="{C7187F25-7FBB-42DE-A42E-FB9B9C15FC20}">
      <dgm:prSet/>
      <dgm:spPr/>
      <dgm:t>
        <a:bodyPr/>
        <a:lstStyle/>
        <a:p>
          <a:endParaRPr lang="en-US"/>
        </a:p>
      </dgm:t>
    </dgm:pt>
    <dgm:pt modelId="{E0247580-4CD8-413C-961E-781A3D1277ED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Line passing through 2 pts</a:t>
          </a:r>
          <a:endParaRPr lang="en-US" dirty="0"/>
        </a:p>
      </dgm:t>
    </dgm:pt>
    <dgm:pt modelId="{6E9F0AB8-B6F3-44B6-BC55-49C7CA0A2B89}" type="parTrans" cxnId="{EF69E753-94E7-495B-8038-462FE8A7A85C}">
      <dgm:prSet/>
      <dgm:spPr/>
      <dgm:t>
        <a:bodyPr/>
        <a:lstStyle/>
        <a:p>
          <a:endParaRPr lang="en-US"/>
        </a:p>
      </dgm:t>
    </dgm:pt>
    <dgm:pt modelId="{B4051820-D4DF-40B6-9177-0A1301C63833}" type="sibTrans" cxnId="{EF69E753-94E7-495B-8038-462FE8A7A85C}">
      <dgm:prSet/>
      <dgm:spPr/>
      <dgm:t>
        <a:bodyPr/>
        <a:lstStyle/>
        <a:p>
          <a:endParaRPr lang="en-US"/>
        </a:p>
      </dgm:t>
    </dgm:pt>
    <dgm:pt modelId="{6EB0E62C-DA17-4B3C-ABED-EC1075BF8569}">
      <dgm:prSet phldrT="[Text]" phldr="0"/>
      <dgm:spPr/>
      <dgm:t>
        <a:bodyPr/>
        <a:lstStyle/>
        <a:p>
          <a:r>
            <a:rPr lang="en-US" dirty="0">
              <a:latin typeface="Century Gothic" panose="020B0502020202020204"/>
            </a:rPr>
            <a:t>Slope</a:t>
          </a:r>
          <a:endParaRPr lang="en-US" dirty="0"/>
        </a:p>
      </dgm:t>
    </dgm:pt>
    <dgm:pt modelId="{124C6360-7B87-4F09-9D89-6B3164E18636}" type="parTrans" cxnId="{E68BBE3B-434F-47A5-9C2A-F5CF3FD7B032}">
      <dgm:prSet/>
      <dgm:spPr/>
      <dgm:t>
        <a:bodyPr/>
        <a:lstStyle/>
        <a:p>
          <a:endParaRPr lang="en-US"/>
        </a:p>
      </dgm:t>
    </dgm:pt>
    <dgm:pt modelId="{021C0732-1798-4909-9A96-2AC4783FFF3A}" type="sibTrans" cxnId="{E68BBE3B-434F-47A5-9C2A-F5CF3FD7B032}">
      <dgm:prSet/>
      <dgm:spPr/>
      <dgm:t>
        <a:bodyPr/>
        <a:lstStyle/>
        <a:p>
          <a:endParaRPr lang="en-US"/>
        </a:p>
      </dgm:t>
    </dgm:pt>
    <dgm:pt modelId="{E6A82B97-FE3C-4551-994C-896ABB4C5E39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Intersection of lines</a:t>
          </a:r>
          <a:endParaRPr lang="en-US" dirty="0"/>
        </a:p>
      </dgm:t>
    </dgm:pt>
    <dgm:pt modelId="{DEC65CB3-4591-4EDC-AC12-50F18241AE34}" type="parTrans" cxnId="{EB21C0F0-4E23-4993-A80F-BDC6055FE3AA}">
      <dgm:prSet/>
      <dgm:spPr/>
      <dgm:t>
        <a:bodyPr/>
        <a:lstStyle/>
        <a:p>
          <a:endParaRPr lang="en-US"/>
        </a:p>
      </dgm:t>
    </dgm:pt>
    <dgm:pt modelId="{08D88845-D61E-4731-B1EA-AD80EA4C1A1B}" type="sibTrans" cxnId="{EB21C0F0-4E23-4993-A80F-BDC6055FE3AA}">
      <dgm:prSet/>
      <dgm:spPr/>
      <dgm:t>
        <a:bodyPr/>
        <a:lstStyle/>
        <a:p>
          <a:endParaRPr lang="en-US"/>
        </a:p>
      </dgm:t>
    </dgm:pt>
    <dgm:pt modelId="{CA7CB156-7C05-425F-ACF1-7523CFDB786B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Line with pt. And slope</a:t>
          </a:r>
          <a:endParaRPr lang="en-US" dirty="0"/>
        </a:p>
      </dgm:t>
    </dgm:pt>
    <dgm:pt modelId="{A7F4A774-84EF-4A33-8364-84D4875A0829}" type="parTrans" cxnId="{3D05868F-D653-41BA-96AA-E8679A1C4E14}">
      <dgm:prSet/>
      <dgm:spPr/>
      <dgm:t>
        <a:bodyPr/>
        <a:lstStyle/>
        <a:p>
          <a:endParaRPr lang="en-US"/>
        </a:p>
      </dgm:t>
    </dgm:pt>
    <dgm:pt modelId="{39829AE6-A0B7-40AE-9F84-AD9723C95EF9}" type="sibTrans" cxnId="{3D05868F-D653-41BA-96AA-E8679A1C4E14}">
      <dgm:prSet/>
      <dgm:spPr/>
      <dgm:t>
        <a:bodyPr/>
        <a:lstStyle/>
        <a:p>
          <a:endParaRPr lang="en-US"/>
        </a:p>
      </dgm:t>
    </dgm:pt>
    <dgm:pt modelId="{69AF63F9-5F75-47A1-BBCE-387717023274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Distance between 2 lines</a:t>
          </a:r>
          <a:endParaRPr lang="en-US" dirty="0"/>
        </a:p>
      </dgm:t>
    </dgm:pt>
    <dgm:pt modelId="{3D8832F7-DB91-4665-AFCD-37F2E6C67F08}" type="parTrans" cxnId="{0D5F29AC-9620-49EE-B6A4-86FFCBF67C29}">
      <dgm:prSet/>
      <dgm:spPr/>
      <dgm:t>
        <a:bodyPr/>
        <a:lstStyle/>
        <a:p>
          <a:endParaRPr lang="en-US"/>
        </a:p>
      </dgm:t>
    </dgm:pt>
    <dgm:pt modelId="{5B2B1266-3ABD-424F-A00A-AA3E3FC0C10D}" type="sibTrans" cxnId="{0D5F29AC-9620-49EE-B6A4-86FFCBF67C29}">
      <dgm:prSet/>
      <dgm:spPr/>
      <dgm:t>
        <a:bodyPr/>
        <a:lstStyle/>
        <a:p>
          <a:endParaRPr lang="en-US"/>
        </a:p>
      </dgm:t>
    </dgm:pt>
    <dgm:pt modelId="{FDF16BBD-9C21-4BD0-8176-1035B7DFBAA1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Circle passing through 3 points</a:t>
          </a:r>
        </a:p>
      </dgm:t>
    </dgm:pt>
    <dgm:pt modelId="{293BDA6C-537B-4F2B-B7B0-9BFBE5644616}" type="parTrans" cxnId="{7DDC810E-D05E-4A09-BFDC-104469C63151}">
      <dgm:prSet/>
      <dgm:spPr/>
    </dgm:pt>
    <dgm:pt modelId="{F6C70740-BBC4-4A3E-BC6E-145EA6266068}" type="sibTrans" cxnId="{7DDC810E-D05E-4A09-BFDC-104469C63151}">
      <dgm:prSet/>
      <dgm:spPr/>
      <dgm:t>
        <a:bodyPr/>
        <a:lstStyle/>
        <a:p>
          <a:endParaRPr lang="en-US"/>
        </a:p>
      </dgm:t>
    </dgm:pt>
    <dgm:pt modelId="{24A80B1E-E5C4-4A1D-A1BE-DBD6FEE6851E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Circle and its Equation</a:t>
          </a:r>
        </a:p>
      </dgm:t>
    </dgm:pt>
    <dgm:pt modelId="{E347C0E7-BBC6-4F9B-B81C-7A93D4437B11}" type="parTrans" cxnId="{01A0BCBD-F1FA-498B-988F-267C3A53CC1B}">
      <dgm:prSet/>
      <dgm:spPr/>
    </dgm:pt>
    <dgm:pt modelId="{412391DD-99C1-4F2E-ACF3-773294268056}" type="sibTrans" cxnId="{01A0BCBD-F1FA-498B-988F-267C3A53CC1B}">
      <dgm:prSet/>
      <dgm:spPr/>
    </dgm:pt>
    <dgm:pt modelId="{AC30644D-FAF4-4F93-A26E-5130C4D85059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Angle between 2 lines</a:t>
          </a:r>
        </a:p>
      </dgm:t>
    </dgm:pt>
    <dgm:pt modelId="{D040DF1B-D7D1-468C-BF07-F719658D2E06}" type="parTrans" cxnId="{B8496590-087E-4EC2-9C9B-547B59CE1F60}">
      <dgm:prSet/>
      <dgm:spPr/>
    </dgm:pt>
    <dgm:pt modelId="{85EF389C-2A01-417C-B87D-F0CCFA742996}" type="sibTrans" cxnId="{B8496590-087E-4EC2-9C9B-547B59CE1F60}">
      <dgm:prSet/>
      <dgm:spPr/>
    </dgm:pt>
    <dgm:pt modelId="{4C0ED5A1-342E-41D7-A87B-479E8BF356F6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Triangle with 3 Vertices</a:t>
          </a:r>
        </a:p>
      </dgm:t>
    </dgm:pt>
    <dgm:pt modelId="{DBA2AFF0-1E18-402A-AE94-49B4F6FACC6E}" type="parTrans" cxnId="{FD77FB0F-7577-4460-B269-5C06FC49338C}">
      <dgm:prSet/>
      <dgm:spPr/>
    </dgm:pt>
    <dgm:pt modelId="{DB396E97-4C8F-44EA-91ED-69C20E746E0F}" type="sibTrans" cxnId="{FD77FB0F-7577-4460-B269-5C06FC49338C}">
      <dgm:prSet/>
      <dgm:spPr/>
    </dgm:pt>
    <dgm:pt modelId="{A9A5A527-A300-4EB6-852F-82478892BBDF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Orthocenter of Triangle</a:t>
          </a:r>
        </a:p>
      </dgm:t>
    </dgm:pt>
    <dgm:pt modelId="{13B9F5FA-A985-4290-A8CA-2AF74C9F7256}" type="parTrans" cxnId="{B685C043-2DFA-465C-B2DC-C4D55613066D}">
      <dgm:prSet/>
      <dgm:spPr/>
    </dgm:pt>
    <dgm:pt modelId="{D6F7E7C9-41C5-42F6-9420-7405234A24BD}" type="sibTrans" cxnId="{B685C043-2DFA-465C-B2DC-C4D55613066D}">
      <dgm:prSet/>
      <dgm:spPr/>
    </dgm:pt>
    <dgm:pt modelId="{8C613852-8CE0-40A7-A0C3-1CE71D8380CC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Incentre of Triangle</a:t>
          </a:r>
        </a:p>
      </dgm:t>
    </dgm:pt>
    <dgm:pt modelId="{45E54259-2F3C-41FD-9523-12E705545463}" type="parTrans" cxnId="{4458A539-F359-4A80-BCC5-B9A5B74290E3}">
      <dgm:prSet/>
      <dgm:spPr/>
    </dgm:pt>
    <dgm:pt modelId="{68990957-C9D8-41BD-94DF-0660EE080173}" type="sibTrans" cxnId="{4458A539-F359-4A80-BCC5-B9A5B74290E3}">
      <dgm:prSet/>
      <dgm:spPr/>
    </dgm:pt>
    <dgm:pt modelId="{B954DE91-3512-4C12-A09E-08F8C0504EDA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Circumcenter of Triangle</a:t>
          </a:r>
        </a:p>
      </dgm:t>
    </dgm:pt>
    <dgm:pt modelId="{6184C3EC-77E1-4944-81D5-616A6C048D01}" type="parTrans" cxnId="{C3C01765-5EE2-472F-9DA6-3335EAA38412}">
      <dgm:prSet/>
      <dgm:spPr/>
    </dgm:pt>
    <dgm:pt modelId="{CED70C1B-CAE4-4DE0-8DC1-99B27C88D205}" type="sibTrans" cxnId="{C3C01765-5EE2-472F-9DA6-3335EAA38412}">
      <dgm:prSet/>
      <dgm:spPr/>
    </dgm:pt>
    <dgm:pt modelId="{3B5BCC75-4694-4253-88A8-641A76CC4368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Info of Quad with 4 vertices</a:t>
          </a:r>
        </a:p>
      </dgm:t>
    </dgm:pt>
    <dgm:pt modelId="{8C704AAF-D83A-4241-93EE-1A34FADF6987}" type="parTrans" cxnId="{6F6A4548-1414-49A8-9B7C-E1B7B290EED1}">
      <dgm:prSet/>
      <dgm:spPr/>
    </dgm:pt>
    <dgm:pt modelId="{31BBA418-BEE1-46AB-AF63-D8777897BA89}" type="sibTrans" cxnId="{6F6A4548-1414-49A8-9B7C-E1B7B290EED1}">
      <dgm:prSet/>
      <dgm:spPr/>
    </dgm:pt>
    <dgm:pt modelId="{D156555A-9515-4D72-A741-BF608A2026FF}" type="pres">
      <dgm:prSet presAssocID="{25CD4ADE-1B05-45D0-8A7B-7BEC6D45DFB4}" presName="diagram" presStyleCnt="0">
        <dgm:presLayoutVars>
          <dgm:dir/>
          <dgm:resizeHandles val="exact"/>
        </dgm:presLayoutVars>
      </dgm:prSet>
      <dgm:spPr/>
    </dgm:pt>
    <dgm:pt modelId="{B25856B3-2221-43BD-B49B-3016B5942E0A}" type="pres">
      <dgm:prSet presAssocID="{24187D08-1CDF-46B0-9835-42D9ACD1D825}" presName="node" presStyleLbl="node1" presStyleIdx="0" presStyleCnt="14">
        <dgm:presLayoutVars>
          <dgm:bulletEnabled val="1"/>
        </dgm:presLayoutVars>
      </dgm:prSet>
      <dgm:spPr/>
    </dgm:pt>
    <dgm:pt modelId="{13DDB480-71CF-42B7-8B05-3D3C217223EE}" type="pres">
      <dgm:prSet presAssocID="{5C6BBFD6-BC8B-43EE-852C-7B22D42A0121}" presName="sibTrans" presStyleCnt="0"/>
      <dgm:spPr/>
    </dgm:pt>
    <dgm:pt modelId="{73D77832-479F-416C-B1D5-7293941D016D}" type="pres">
      <dgm:prSet presAssocID="{E0247580-4CD8-413C-961E-781A3D1277ED}" presName="node" presStyleLbl="node1" presStyleIdx="1" presStyleCnt="14">
        <dgm:presLayoutVars>
          <dgm:bulletEnabled val="1"/>
        </dgm:presLayoutVars>
      </dgm:prSet>
      <dgm:spPr/>
    </dgm:pt>
    <dgm:pt modelId="{567D69FF-7FB3-4223-BC72-6637DF99CE25}" type="pres">
      <dgm:prSet presAssocID="{B4051820-D4DF-40B6-9177-0A1301C63833}" presName="sibTrans" presStyleCnt="0"/>
      <dgm:spPr/>
    </dgm:pt>
    <dgm:pt modelId="{2637C0F6-1E7C-42DD-BE68-689B8A3D7F0E}" type="pres">
      <dgm:prSet presAssocID="{6EB0E62C-DA17-4B3C-ABED-EC1075BF8569}" presName="node" presStyleLbl="node1" presStyleIdx="2" presStyleCnt="14">
        <dgm:presLayoutVars>
          <dgm:bulletEnabled val="1"/>
        </dgm:presLayoutVars>
      </dgm:prSet>
      <dgm:spPr/>
    </dgm:pt>
    <dgm:pt modelId="{0C2EA18F-CD56-4B2D-BC9F-0AAC783A20F7}" type="pres">
      <dgm:prSet presAssocID="{021C0732-1798-4909-9A96-2AC4783FFF3A}" presName="sibTrans" presStyleCnt="0"/>
      <dgm:spPr/>
    </dgm:pt>
    <dgm:pt modelId="{64488E92-9B16-4D1A-81DB-C598FC925256}" type="pres">
      <dgm:prSet presAssocID="{E6A82B97-FE3C-4551-994C-896ABB4C5E39}" presName="node" presStyleLbl="node1" presStyleIdx="3" presStyleCnt="14">
        <dgm:presLayoutVars>
          <dgm:bulletEnabled val="1"/>
        </dgm:presLayoutVars>
      </dgm:prSet>
      <dgm:spPr/>
    </dgm:pt>
    <dgm:pt modelId="{3A2C0DC1-D6A7-40F0-958E-7F401E1E0767}" type="pres">
      <dgm:prSet presAssocID="{08D88845-D61E-4731-B1EA-AD80EA4C1A1B}" presName="sibTrans" presStyleCnt="0"/>
      <dgm:spPr/>
    </dgm:pt>
    <dgm:pt modelId="{6C1082BE-D164-4433-B7FA-4953D63A68F4}" type="pres">
      <dgm:prSet presAssocID="{CA7CB156-7C05-425F-ACF1-7523CFDB786B}" presName="node" presStyleLbl="node1" presStyleIdx="4" presStyleCnt="14">
        <dgm:presLayoutVars>
          <dgm:bulletEnabled val="1"/>
        </dgm:presLayoutVars>
      </dgm:prSet>
      <dgm:spPr/>
    </dgm:pt>
    <dgm:pt modelId="{C7F2A148-273C-472F-BE10-E0180B1044F1}" type="pres">
      <dgm:prSet presAssocID="{39829AE6-A0B7-40AE-9F84-AD9723C95EF9}" presName="sibTrans" presStyleCnt="0"/>
      <dgm:spPr/>
    </dgm:pt>
    <dgm:pt modelId="{5C4D6898-500B-4BC2-ABBC-C17BEEEAA2A6}" type="pres">
      <dgm:prSet presAssocID="{69AF63F9-5F75-47A1-BBCE-387717023274}" presName="node" presStyleLbl="node1" presStyleIdx="5" presStyleCnt="14">
        <dgm:presLayoutVars>
          <dgm:bulletEnabled val="1"/>
        </dgm:presLayoutVars>
      </dgm:prSet>
      <dgm:spPr/>
    </dgm:pt>
    <dgm:pt modelId="{EECCD6A0-47DA-4F7C-A50F-B5C0BAF09355}" type="pres">
      <dgm:prSet presAssocID="{5B2B1266-3ABD-424F-A00A-AA3E3FC0C10D}" presName="sibTrans" presStyleCnt="0"/>
      <dgm:spPr/>
    </dgm:pt>
    <dgm:pt modelId="{928F2DBE-A319-4E09-89C3-4C5EF0AACD1A}" type="pres">
      <dgm:prSet presAssocID="{FDF16BBD-9C21-4BD0-8176-1035B7DFBAA1}" presName="node" presStyleLbl="node1" presStyleIdx="6" presStyleCnt="14">
        <dgm:presLayoutVars>
          <dgm:bulletEnabled val="1"/>
        </dgm:presLayoutVars>
      </dgm:prSet>
      <dgm:spPr/>
    </dgm:pt>
    <dgm:pt modelId="{5F1DC8DA-A321-4AC9-9571-52E3B542D5C7}" type="pres">
      <dgm:prSet presAssocID="{F6C70740-BBC4-4A3E-BC6E-145EA6266068}" presName="sibTrans" presStyleCnt="0"/>
      <dgm:spPr/>
    </dgm:pt>
    <dgm:pt modelId="{F2A376F9-2080-4535-A82C-0DFD451C5BB8}" type="pres">
      <dgm:prSet presAssocID="{24A80B1E-E5C4-4A1D-A1BE-DBD6FEE6851E}" presName="node" presStyleLbl="node1" presStyleIdx="7" presStyleCnt="14">
        <dgm:presLayoutVars>
          <dgm:bulletEnabled val="1"/>
        </dgm:presLayoutVars>
      </dgm:prSet>
      <dgm:spPr/>
    </dgm:pt>
    <dgm:pt modelId="{01FD3022-930B-40AF-821F-70BC1F86B33F}" type="pres">
      <dgm:prSet presAssocID="{412391DD-99C1-4F2E-ACF3-773294268056}" presName="sibTrans" presStyleCnt="0"/>
      <dgm:spPr/>
    </dgm:pt>
    <dgm:pt modelId="{08E0B892-8428-46DA-9021-86E13A8A1048}" type="pres">
      <dgm:prSet presAssocID="{AC30644D-FAF4-4F93-A26E-5130C4D85059}" presName="node" presStyleLbl="node1" presStyleIdx="8" presStyleCnt="14">
        <dgm:presLayoutVars>
          <dgm:bulletEnabled val="1"/>
        </dgm:presLayoutVars>
      </dgm:prSet>
      <dgm:spPr/>
    </dgm:pt>
    <dgm:pt modelId="{7AB5EB97-9F1D-4E8C-BCFC-8BCB95B190F3}" type="pres">
      <dgm:prSet presAssocID="{85EF389C-2A01-417C-B87D-F0CCFA742996}" presName="sibTrans" presStyleCnt="0"/>
      <dgm:spPr/>
    </dgm:pt>
    <dgm:pt modelId="{97FA2152-84B3-4DB2-A0BE-BB9B7B4CE6E3}" type="pres">
      <dgm:prSet presAssocID="{4C0ED5A1-342E-41D7-A87B-479E8BF356F6}" presName="node" presStyleLbl="node1" presStyleIdx="9" presStyleCnt="14">
        <dgm:presLayoutVars>
          <dgm:bulletEnabled val="1"/>
        </dgm:presLayoutVars>
      </dgm:prSet>
      <dgm:spPr/>
    </dgm:pt>
    <dgm:pt modelId="{FDA3A635-1C11-41F8-8702-A7CD0CB55BC5}" type="pres">
      <dgm:prSet presAssocID="{DB396E97-4C8F-44EA-91ED-69C20E746E0F}" presName="sibTrans" presStyleCnt="0"/>
      <dgm:spPr/>
    </dgm:pt>
    <dgm:pt modelId="{7C06C913-CA9A-46DB-8B5E-600F11D5012A}" type="pres">
      <dgm:prSet presAssocID="{A9A5A527-A300-4EB6-852F-82478892BBDF}" presName="node" presStyleLbl="node1" presStyleIdx="10" presStyleCnt="14">
        <dgm:presLayoutVars>
          <dgm:bulletEnabled val="1"/>
        </dgm:presLayoutVars>
      </dgm:prSet>
      <dgm:spPr/>
    </dgm:pt>
    <dgm:pt modelId="{DD3C16C6-A3D6-4FA0-8F0D-C6ECB0B2D9FB}" type="pres">
      <dgm:prSet presAssocID="{D6F7E7C9-41C5-42F6-9420-7405234A24BD}" presName="sibTrans" presStyleCnt="0"/>
      <dgm:spPr/>
    </dgm:pt>
    <dgm:pt modelId="{F8D8FD4E-340B-470B-B0D9-B5BBB37F700D}" type="pres">
      <dgm:prSet presAssocID="{8C613852-8CE0-40A7-A0C3-1CE71D8380CC}" presName="node" presStyleLbl="node1" presStyleIdx="11" presStyleCnt="14">
        <dgm:presLayoutVars>
          <dgm:bulletEnabled val="1"/>
        </dgm:presLayoutVars>
      </dgm:prSet>
      <dgm:spPr/>
    </dgm:pt>
    <dgm:pt modelId="{90DFDFE4-CDCC-40A0-9A83-0F5A7DFF78D1}" type="pres">
      <dgm:prSet presAssocID="{68990957-C9D8-41BD-94DF-0660EE080173}" presName="sibTrans" presStyleCnt="0"/>
      <dgm:spPr/>
    </dgm:pt>
    <dgm:pt modelId="{70DC623A-C32B-469A-94C8-A12E21D34ED1}" type="pres">
      <dgm:prSet presAssocID="{B954DE91-3512-4C12-A09E-08F8C0504EDA}" presName="node" presStyleLbl="node1" presStyleIdx="12" presStyleCnt="14">
        <dgm:presLayoutVars>
          <dgm:bulletEnabled val="1"/>
        </dgm:presLayoutVars>
      </dgm:prSet>
      <dgm:spPr/>
    </dgm:pt>
    <dgm:pt modelId="{AA93193D-A828-4EA5-91C0-23E3ED4C05D9}" type="pres">
      <dgm:prSet presAssocID="{CED70C1B-CAE4-4DE0-8DC1-99B27C88D205}" presName="sibTrans" presStyleCnt="0"/>
      <dgm:spPr/>
    </dgm:pt>
    <dgm:pt modelId="{6ADDB562-D261-44A2-96EB-3F73C4235D6E}" type="pres">
      <dgm:prSet presAssocID="{3B5BCC75-4694-4253-88A8-641A76CC4368}" presName="node" presStyleLbl="node1" presStyleIdx="13" presStyleCnt="14">
        <dgm:presLayoutVars>
          <dgm:bulletEnabled val="1"/>
        </dgm:presLayoutVars>
      </dgm:prSet>
      <dgm:spPr/>
    </dgm:pt>
  </dgm:ptLst>
  <dgm:cxnLst>
    <dgm:cxn modelId="{47A30F05-FBFD-41C8-8B66-76D849B98EE9}" type="presOf" srcId="{6EB0E62C-DA17-4B3C-ABED-EC1075BF8569}" destId="{2637C0F6-1E7C-42DD-BE68-689B8A3D7F0E}" srcOrd="0" destOrd="0" presId="urn:microsoft.com/office/officeart/2005/8/layout/default"/>
    <dgm:cxn modelId="{3C880E08-AC03-4E3C-A6ED-FF38C151BC00}" type="presOf" srcId="{CA7CB156-7C05-425F-ACF1-7523CFDB786B}" destId="{6C1082BE-D164-4433-B7FA-4953D63A68F4}" srcOrd="0" destOrd="0" presId="urn:microsoft.com/office/officeart/2005/8/layout/default"/>
    <dgm:cxn modelId="{7DDC810E-D05E-4A09-BFDC-104469C63151}" srcId="{25CD4ADE-1B05-45D0-8A7B-7BEC6D45DFB4}" destId="{FDF16BBD-9C21-4BD0-8176-1035B7DFBAA1}" srcOrd="6" destOrd="0" parTransId="{293BDA6C-537B-4F2B-B7B0-9BFBE5644616}" sibTransId="{F6C70740-BBC4-4A3E-BC6E-145EA6266068}"/>
    <dgm:cxn modelId="{FD77FB0F-7577-4460-B269-5C06FC49338C}" srcId="{25CD4ADE-1B05-45D0-8A7B-7BEC6D45DFB4}" destId="{4C0ED5A1-342E-41D7-A87B-479E8BF356F6}" srcOrd="9" destOrd="0" parTransId="{DBA2AFF0-1E18-402A-AE94-49B4F6FACC6E}" sibTransId="{DB396E97-4C8F-44EA-91ED-69C20E746E0F}"/>
    <dgm:cxn modelId="{62CA1F17-C2B6-4535-B4A8-40061D4A2AEB}" type="presOf" srcId="{8C613852-8CE0-40A7-A0C3-1CE71D8380CC}" destId="{F8D8FD4E-340B-470B-B0D9-B5BBB37F700D}" srcOrd="0" destOrd="0" presId="urn:microsoft.com/office/officeart/2005/8/layout/default"/>
    <dgm:cxn modelId="{C7187F25-7FBB-42DE-A42E-FB9B9C15FC20}" srcId="{25CD4ADE-1B05-45D0-8A7B-7BEC6D45DFB4}" destId="{24187D08-1CDF-46B0-9835-42D9ACD1D825}" srcOrd="0" destOrd="0" parTransId="{509A0529-7409-4B3D-9A45-9A0B100CBC74}" sibTransId="{5C6BBFD6-BC8B-43EE-852C-7B22D42A0121}"/>
    <dgm:cxn modelId="{4458A539-F359-4A80-BCC5-B9A5B74290E3}" srcId="{25CD4ADE-1B05-45D0-8A7B-7BEC6D45DFB4}" destId="{8C613852-8CE0-40A7-A0C3-1CE71D8380CC}" srcOrd="11" destOrd="0" parTransId="{45E54259-2F3C-41FD-9523-12E705545463}" sibTransId="{68990957-C9D8-41BD-94DF-0660EE080173}"/>
    <dgm:cxn modelId="{E68BBE3B-434F-47A5-9C2A-F5CF3FD7B032}" srcId="{25CD4ADE-1B05-45D0-8A7B-7BEC6D45DFB4}" destId="{6EB0E62C-DA17-4B3C-ABED-EC1075BF8569}" srcOrd="2" destOrd="0" parTransId="{124C6360-7B87-4F09-9D89-6B3164E18636}" sibTransId="{021C0732-1798-4909-9A96-2AC4783FFF3A}"/>
    <dgm:cxn modelId="{7612D45C-C1B6-4F30-B3EA-70899C047653}" type="presOf" srcId="{B954DE91-3512-4C12-A09E-08F8C0504EDA}" destId="{70DC623A-C32B-469A-94C8-A12E21D34ED1}" srcOrd="0" destOrd="0" presId="urn:microsoft.com/office/officeart/2005/8/layout/default"/>
    <dgm:cxn modelId="{B685C043-2DFA-465C-B2DC-C4D55613066D}" srcId="{25CD4ADE-1B05-45D0-8A7B-7BEC6D45DFB4}" destId="{A9A5A527-A300-4EB6-852F-82478892BBDF}" srcOrd="10" destOrd="0" parTransId="{13B9F5FA-A985-4290-A8CA-2AF74C9F7256}" sibTransId="{D6F7E7C9-41C5-42F6-9420-7405234A24BD}"/>
    <dgm:cxn modelId="{C3C01765-5EE2-472F-9DA6-3335EAA38412}" srcId="{25CD4ADE-1B05-45D0-8A7B-7BEC6D45DFB4}" destId="{B954DE91-3512-4C12-A09E-08F8C0504EDA}" srcOrd="12" destOrd="0" parTransId="{6184C3EC-77E1-4944-81D5-616A6C048D01}" sibTransId="{CED70C1B-CAE4-4DE0-8DC1-99B27C88D205}"/>
    <dgm:cxn modelId="{84AFA346-7755-4369-AD06-E2BE2A6F5671}" type="presOf" srcId="{25CD4ADE-1B05-45D0-8A7B-7BEC6D45DFB4}" destId="{D156555A-9515-4D72-A741-BF608A2026FF}" srcOrd="0" destOrd="0" presId="urn:microsoft.com/office/officeart/2005/8/layout/default"/>
    <dgm:cxn modelId="{6F6A4548-1414-49A8-9B7C-E1B7B290EED1}" srcId="{25CD4ADE-1B05-45D0-8A7B-7BEC6D45DFB4}" destId="{3B5BCC75-4694-4253-88A8-641A76CC4368}" srcOrd="13" destOrd="0" parTransId="{8C704AAF-D83A-4241-93EE-1A34FADF6987}" sibTransId="{31BBA418-BEE1-46AB-AF63-D8777897BA89}"/>
    <dgm:cxn modelId="{C30AE54B-651B-458D-8C9D-0D8653567EC7}" type="presOf" srcId="{FDF16BBD-9C21-4BD0-8176-1035B7DFBAA1}" destId="{928F2DBE-A319-4E09-89C3-4C5EF0AACD1A}" srcOrd="0" destOrd="0" presId="urn:microsoft.com/office/officeart/2005/8/layout/default"/>
    <dgm:cxn modelId="{EF69E753-94E7-495B-8038-462FE8A7A85C}" srcId="{25CD4ADE-1B05-45D0-8A7B-7BEC6D45DFB4}" destId="{E0247580-4CD8-413C-961E-781A3D1277ED}" srcOrd="1" destOrd="0" parTransId="{6E9F0AB8-B6F3-44B6-BC55-49C7CA0A2B89}" sibTransId="{B4051820-D4DF-40B6-9177-0A1301C63833}"/>
    <dgm:cxn modelId="{226BD156-767C-4AC3-A09E-1E1FBCFAAD12}" type="presOf" srcId="{AC30644D-FAF4-4F93-A26E-5130C4D85059}" destId="{08E0B892-8428-46DA-9021-86E13A8A1048}" srcOrd="0" destOrd="0" presId="urn:microsoft.com/office/officeart/2005/8/layout/default"/>
    <dgm:cxn modelId="{73297989-6614-4B30-86D3-52E9C0DA2CC5}" type="presOf" srcId="{24187D08-1CDF-46B0-9835-42D9ACD1D825}" destId="{B25856B3-2221-43BD-B49B-3016B5942E0A}" srcOrd="0" destOrd="0" presId="urn:microsoft.com/office/officeart/2005/8/layout/default"/>
    <dgm:cxn modelId="{D841F38B-E34F-4097-BFD2-A303C547B327}" type="presOf" srcId="{69AF63F9-5F75-47A1-BBCE-387717023274}" destId="{5C4D6898-500B-4BC2-ABBC-C17BEEEAA2A6}" srcOrd="0" destOrd="0" presId="urn:microsoft.com/office/officeart/2005/8/layout/default"/>
    <dgm:cxn modelId="{40C74D8E-34FA-4F91-9F9A-22B3E0E5A950}" type="presOf" srcId="{E0247580-4CD8-413C-961E-781A3D1277ED}" destId="{73D77832-479F-416C-B1D5-7293941D016D}" srcOrd="0" destOrd="0" presId="urn:microsoft.com/office/officeart/2005/8/layout/default"/>
    <dgm:cxn modelId="{3D05868F-D653-41BA-96AA-E8679A1C4E14}" srcId="{25CD4ADE-1B05-45D0-8A7B-7BEC6D45DFB4}" destId="{CA7CB156-7C05-425F-ACF1-7523CFDB786B}" srcOrd="4" destOrd="0" parTransId="{A7F4A774-84EF-4A33-8364-84D4875A0829}" sibTransId="{39829AE6-A0B7-40AE-9F84-AD9723C95EF9}"/>
    <dgm:cxn modelId="{B8496590-087E-4EC2-9C9B-547B59CE1F60}" srcId="{25CD4ADE-1B05-45D0-8A7B-7BEC6D45DFB4}" destId="{AC30644D-FAF4-4F93-A26E-5130C4D85059}" srcOrd="8" destOrd="0" parTransId="{D040DF1B-D7D1-468C-BF07-F719658D2E06}" sibTransId="{85EF389C-2A01-417C-B87D-F0CCFA742996}"/>
    <dgm:cxn modelId="{4671AC94-A5E8-418E-BA52-423F58190253}" type="presOf" srcId="{24A80B1E-E5C4-4A1D-A1BE-DBD6FEE6851E}" destId="{F2A376F9-2080-4535-A82C-0DFD451C5BB8}" srcOrd="0" destOrd="0" presId="urn:microsoft.com/office/officeart/2005/8/layout/default"/>
    <dgm:cxn modelId="{7552DB94-F3B5-445C-9723-9C3A68EFA55D}" type="presOf" srcId="{3B5BCC75-4694-4253-88A8-641A76CC4368}" destId="{6ADDB562-D261-44A2-96EB-3F73C4235D6E}" srcOrd="0" destOrd="0" presId="urn:microsoft.com/office/officeart/2005/8/layout/default"/>
    <dgm:cxn modelId="{0D5F29AC-9620-49EE-B6A4-86FFCBF67C29}" srcId="{25CD4ADE-1B05-45D0-8A7B-7BEC6D45DFB4}" destId="{69AF63F9-5F75-47A1-BBCE-387717023274}" srcOrd="5" destOrd="0" parTransId="{3D8832F7-DB91-4665-AFCD-37F2E6C67F08}" sibTransId="{5B2B1266-3ABD-424F-A00A-AA3E3FC0C10D}"/>
    <dgm:cxn modelId="{C5EB7DAD-8696-4350-858A-774191E5E39A}" type="presOf" srcId="{A9A5A527-A300-4EB6-852F-82478892BBDF}" destId="{7C06C913-CA9A-46DB-8B5E-600F11D5012A}" srcOrd="0" destOrd="0" presId="urn:microsoft.com/office/officeart/2005/8/layout/default"/>
    <dgm:cxn modelId="{01A0BCBD-F1FA-498B-988F-267C3A53CC1B}" srcId="{25CD4ADE-1B05-45D0-8A7B-7BEC6D45DFB4}" destId="{24A80B1E-E5C4-4A1D-A1BE-DBD6FEE6851E}" srcOrd="7" destOrd="0" parTransId="{E347C0E7-BBC6-4F9B-B81C-7A93D4437B11}" sibTransId="{412391DD-99C1-4F2E-ACF3-773294268056}"/>
    <dgm:cxn modelId="{72E535DA-A047-41CA-A0E5-AA2474119D1C}" type="presOf" srcId="{4C0ED5A1-342E-41D7-A87B-479E8BF356F6}" destId="{97FA2152-84B3-4DB2-A0BE-BB9B7B4CE6E3}" srcOrd="0" destOrd="0" presId="urn:microsoft.com/office/officeart/2005/8/layout/default"/>
    <dgm:cxn modelId="{1CF0D1DF-FAC2-448F-9516-71425148EE3E}" type="presOf" srcId="{E6A82B97-FE3C-4551-994C-896ABB4C5E39}" destId="{64488E92-9B16-4D1A-81DB-C598FC925256}" srcOrd="0" destOrd="0" presId="urn:microsoft.com/office/officeart/2005/8/layout/default"/>
    <dgm:cxn modelId="{EB21C0F0-4E23-4993-A80F-BDC6055FE3AA}" srcId="{25CD4ADE-1B05-45D0-8A7B-7BEC6D45DFB4}" destId="{E6A82B97-FE3C-4551-994C-896ABB4C5E39}" srcOrd="3" destOrd="0" parTransId="{DEC65CB3-4591-4EDC-AC12-50F18241AE34}" sibTransId="{08D88845-D61E-4731-B1EA-AD80EA4C1A1B}"/>
    <dgm:cxn modelId="{20B61F66-D83D-4D7F-B5CE-1B00A5FF9C04}" type="presParOf" srcId="{D156555A-9515-4D72-A741-BF608A2026FF}" destId="{B25856B3-2221-43BD-B49B-3016B5942E0A}" srcOrd="0" destOrd="0" presId="urn:microsoft.com/office/officeart/2005/8/layout/default"/>
    <dgm:cxn modelId="{96C2F53E-7202-442E-83FA-09A0AF8AA006}" type="presParOf" srcId="{D156555A-9515-4D72-A741-BF608A2026FF}" destId="{13DDB480-71CF-42B7-8B05-3D3C217223EE}" srcOrd="1" destOrd="0" presId="urn:microsoft.com/office/officeart/2005/8/layout/default"/>
    <dgm:cxn modelId="{7F1FCDAB-A359-44C4-8528-A4CD1773BD1B}" type="presParOf" srcId="{D156555A-9515-4D72-A741-BF608A2026FF}" destId="{73D77832-479F-416C-B1D5-7293941D016D}" srcOrd="2" destOrd="0" presId="urn:microsoft.com/office/officeart/2005/8/layout/default"/>
    <dgm:cxn modelId="{8F7330DC-E730-4894-908F-526BB7746AD3}" type="presParOf" srcId="{D156555A-9515-4D72-A741-BF608A2026FF}" destId="{567D69FF-7FB3-4223-BC72-6637DF99CE25}" srcOrd="3" destOrd="0" presId="urn:microsoft.com/office/officeart/2005/8/layout/default"/>
    <dgm:cxn modelId="{C52EAD64-BBE3-43FF-A5A6-A4969D6BA0A9}" type="presParOf" srcId="{D156555A-9515-4D72-A741-BF608A2026FF}" destId="{2637C0F6-1E7C-42DD-BE68-689B8A3D7F0E}" srcOrd="4" destOrd="0" presId="urn:microsoft.com/office/officeart/2005/8/layout/default"/>
    <dgm:cxn modelId="{B4C52C16-21C5-4DBF-AAFF-DADFE6564534}" type="presParOf" srcId="{D156555A-9515-4D72-A741-BF608A2026FF}" destId="{0C2EA18F-CD56-4B2D-BC9F-0AAC783A20F7}" srcOrd="5" destOrd="0" presId="urn:microsoft.com/office/officeart/2005/8/layout/default"/>
    <dgm:cxn modelId="{C5B0AB54-3E48-4219-807A-A08B3CACB44F}" type="presParOf" srcId="{D156555A-9515-4D72-A741-BF608A2026FF}" destId="{64488E92-9B16-4D1A-81DB-C598FC925256}" srcOrd="6" destOrd="0" presId="urn:microsoft.com/office/officeart/2005/8/layout/default"/>
    <dgm:cxn modelId="{A1C934C7-16B0-4086-8B5D-F02FBBB69530}" type="presParOf" srcId="{D156555A-9515-4D72-A741-BF608A2026FF}" destId="{3A2C0DC1-D6A7-40F0-958E-7F401E1E0767}" srcOrd="7" destOrd="0" presId="urn:microsoft.com/office/officeart/2005/8/layout/default"/>
    <dgm:cxn modelId="{CDEFE821-6348-4B8C-AC3B-2C523B1D11DC}" type="presParOf" srcId="{D156555A-9515-4D72-A741-BF608A2026FF}" destId="{6C1082BE-D164-4433-B7FA-4953D63A68F4}" srcOrd="8" destOrd="0" presId="urn:microsoft.com/office/officeart/2005/8/layout/default"/>
    <dgm:cxn modelId="{9F0F0DC9-E6C1-4A2B-9353-9EB8E1E7FF1D}" type="presParOf" srcId="{D156555A-9515-4D72-A741-BF608A2026FF}" destId="{C7F2A148-273C-472F-BE10-E0180B1044F1}" srcOrd="9" destOrd="0" presId="urn:microsoft.com/office/officeart/2005/8/layout/default"/>
    <dgm:cxn modelId="{0C465989-B57F-4329-AAAE-A3F0973C2CD7}" type="presParOf" srcId="{D156555A-9515-4D72-A741-BF608A2026FF}" destId="{5C4D6898-500B-4BC2-ABBC-C17BEEEAA2A6}" srcOrd="10" destOrd="0" presId="urn:microsoft.com/office/officeart/2005/8/layout/default"/>
    <dgm:cxn modelId="{959D8C06-BE08-4F5D-BA9C-972F9B67E9BF}" type="presParOf" srcId="{D156555A-9515-4D72-A741-BF608A2026FF}" destId="{EECCD6A0-47DA-4F7C-A50F-B5C0BAF09355}" srcOrd="11" destOrd="0" presId="urn:microsoft.com/office/officeart/2005/8/layout/default"/>
    <dgm:cxn modelId="{0DBFF501-496C-4FCA-B533-7A1D4EC9FD21}" type="presParOf" srcId="{D156555A-9515-4D72-A741-BF608A2026FF}" destId="{928F2DBE-A319-4E09-89C3-4C5EF0AACD1A}" srcOrd="12" destOrd="0" presId="urn:microsoft.com/office/officeart/2005/8/layout/default"/>
    <dgm:cxn modelId="{2977B4F4-B8F1-4B08-8F96-49A07F868ED8}" type="presParOf" srcId="{D156555A-9515-4D72-A741-BF608A2026FF}" destId="{5F1DC8DA-A321-4AC9-9571-52E3B542D5C7}" srcOrd="13" destOrd="0" presId="urn:microsoft.com/office/officeart/2005/8/layout/default"/>
    <dgm:cxn modelId="{D4CAC503-A4F1-4398-8069-6CCE116A07A7}" type="presParOf" srcId="{D156555A-9515-4D72-A741-BF608A2026FF}" destId="{F2A376F9-2080-4535-A82C-0DFD451C5BB8}" srcOrd="14" destOrd="0" presId="urn:microsoft.com/office/officeart/2005/8/layout/default"/>
    <dgm:cxn modelId="{6EC34E17-50A2-4FFA-A5FA-58D6951F0A08}" type="presParOf" srcId="{D156555A-9515-4D72-A741-BF608A2026FF}" destId="{01FD3022-930B-40AF-821F-70BC1F86B33F}" srcOrd="15" destOrd="0" presId="urn:microsoft.com/office/officeart/2005/8/layout/default"/>
    <dgm:cxn modelId="{94E11182-F654-487D-A229-1DD0634121F0}" type="presParOf" srcId="{D156555A-9515-4D72-A741-BF608A2026FF}" destId="{08E0B892-8428-46DA-9021-86E13A8A1048}" srcOrd="16" destOrd="0" presId="urn:microsoft.com/office/officeart/2005/8/layout/default"/>
    <dgm:cxn modelId="{884684E5-3B81-4C52-BD3B-CAFF1D5F5403}" type="presParOf" srcId="{D156555A-9515-4D72-A741-BF608A2026FF}" destId="{7AB5EB97-9F1D-4E8C-BCFC-8BCB95B190F3}" srcOrd="17" destOrd="0" presId="urn:microsoft.com/office/officeart/2005/8/layout/default"/>
    <dgm:cxn modelId="{3C0939BA-512A-4184-9D12-2C1FBA40FEE2}" type="presParOf" srcId="{D156555A-9515-4D72-A741-BF608A2026FF}" destId="{97FA2152-84B3-4DB2-A0BE-BB9B7B4CE6E3}" srcOrd="18" destOrd="0" presId="urn:microsoft.com/office/officeart/2005/8/layout/default"/>
    <dgm:cxn modelId="{0FE1E098-09BD-4A9A-B0CB-7AAE5544F65F}" type="presParOf" srcId="{D156555A-9515-4D72-A741-BF608A2026FF}" destId="{FDA3A635-1C11-41F8-8702-A7CD0CB55BC5}" srcOrd="19" destOrd="0" presId="urn:microsoft.com/office/officeart/2005/8/layout/default"/>
    <dgm:cxn modelId="{AB87477C-3981-408C-A7F8-C31965F30DB1}" type="presParOf" srcId="{D156555A-9515-4D72-A741-BF608A2026FF}" destId="{7C06C913-CA9A-46DB-8B5E-600F11D5012A}" srcOrd="20" destOrd="0" presId="urn:microsoft.com/office/officeart/2005/8/layout/default"/>
    <dgm:cxn modelId="{8B98C361-4C61-4796-B414-47F959A28E87}" type="presParOf" srcId="{D156555A-9515-4D72-A741-BF608A2026FF}" destId="{DD3C16C6-A3D6-4FA0-8F0D-C6ECB0B2D9FB}" srcOrd="21" destOrd="0" presId="urn:microsoft.com/office/officeart/2005/8/layout/default"/>
    <dgm:cxn modelId="{48E0C056-B4B5-4EA2-A639-D5A3609C0B32}" type="presParOf" srcId="{D156555A-9515-4D72-A741-BF608A2026FF}" destId="{F8D8FD4E-340B-470B-B0D9-B5BBB37F700D}" srcOrd="22" destOrd="0" presId="urn:microsoft.com/office/officeart/2005/8/layout/default"/>
    <dgm:cxn modelId="{44B8AF21-D6BA-49B2-B465-18B0337EBF92}" type="presParOf" srcId="{D156555A-9515-4D72-A741-BF608A2026FF}" destId="{90DFDFE4-CDCC-40A0-9A83-0F5A7DFF78D1}" srcOrd="23" destOrd="0" presId="urn:microsoft.com/office/officeart/2005/8/layout/default"/>
    <dgm:cxn modelId="{AD46BAD5-27B0-4E9D-9B31-AD833506A1BB}" type="presParOf" srcId="{D156555A-9515-4D72-A741-BF608A2026FF}" destId="{70DC623A-C32B-469A-94C8-A12E21D34ED1}" srcOrd="24" destOrd="0" presId="urn:microsoft.com/office/officeart/2005/8/layout/default"/>
    <dgm:cxn modelId="{48A614CC-EE96-4A55-B666-981B44DED6F7}" type="presParOf" srcId="{D156555A-9515-4D72-A741-BF608A2026FF}" destId="{AA93193D-A828-4EA5-91C0-23E3ED4C05D9}" srcOrd="25" destOrd="0" presId="urn:microsoft.com/office/officeart/2005/8/layout/default"/>
    <dgm:cxn modelId="{1E61C7D7-4D39-47F0-BAE2-40200460338E}" type="presParOf" srcId="{D156555A-9515-4D72-A741-BF608A2026FF}" destId="{6ADDB562-D261-44A2-96EB-3F73C4235D6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824A4A-1743-44BF-8247-C37F5D46204A}" type="doc">
      <dgm:prSet loTypeId="urn:microsoft.com/office/officeart/2005/8/layout/target3" loCatId="relationship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3B16730C-B96E-4548-8D2B-EB76293982B2}">
      <dgm:prSet/>
      <dgm:spPr/>
      <dgm:t>
        <a:bodyPr/>
        <a:lstStyle/>
        <a:p>
          <a:r>
            <a:rPr lang="en-US" b="1" u="sng" baseline="0" dirty="0"/>
            <a:t>Intro and Functions it can perform </a:t>
          </a:r>
          <a:endParaRPr lang="en-IN" dirty="0"/>
        </a:p>
      </dgm:t>
    </dgm:pt>
    <dgm:pt modelId="{6B883D35-7C4E-48DB-95FC-706FC5425B9F}" type="parTrans" cxnId="{75EE915B-4AF9-4A1F-BB4E-639953A7E7ED}">
      <dgm:prSet/>
      <dgm:spPr/>
      <dgm:t>
        <a:bodyPr/>
        <a:lstStyle/>
        <a:p>
          <a:endParaRPr lang="en-IN"/>
        </a:p>
      </dgm:t>
    </dgm:pt>
    <dgm:pt modelId="{18D323F1-4631-4EC9-9108-0393F4FA9061}" type="sibTrans" cxnId="{75EE915B-4AF9-4A1F-BB4E-639953A7E7ED}">
      <dgm:prSet/>
      <dgm:spPr/>
      <dgm:t>
        <a:bodyPr/>
        <a:lstStyle/>
        <a:p>
          <a:endParaRPr lang="en-IN"/>
        </a:p>
      </dgm:t>
    </dgm:pt>
    <dgm:pt modelId="{F262C156-1922-4946-99AA-7FE48BA5E6CE}" type="pres">
      <dgm:prSet presAssocID="{0A824A4A-1743-44BF-8247-C37F5D46204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B58A6BD-19FB-45A6-82AA-9F82C0EA0C4B}" type="pres">
      <dgm:prSet presAssocID="{3B16730C-B96E-4548-8D2B-EB76293982B2}" presName="circle1" presStyleLbl="node1" presStyleIdx="0" presStyleCnt="1"/>
      <dgm:spPr/>
    </dgm:pt>
    <dgm:pt modelId="{CC5B2E1E-B589-4699-A77C-0DD3856B71F4}" type="pres">
      <dgm:prSet presAssocID="{3B16730C-B96E-4548-8D2B-EB76293982B2}" presName="space" presStyleCnt="0"/>
      <dgm:spPr/>
    </dgm:pt>
    <dgm:pt modelId="{8CB1CB28-2DB6-462D-BED9-1BEE9F8F0187}" type="pres">
      <dgm:prSet presAssocID="{3B16730C-B96E-4548-8D2B-EB76293982B2}" presName="rect1" presStyleLbl="alignAcc1" presStyleIdx="0" presStyleCnt="1"/>
      <dgm:spPr/>
    </dgm:pt>
    <dgm:pt modelId="{9B691F46-8881-46A0-9EF9-5F6BE42100CD}" type="pres">
      <dgm:prSet presAssocID="{3B16730C-B96E-4548-8D2B-EB76293982B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5EE915B-4AF9-4A1F-BB4E-639953A7E7ED}" srcId="{0A824A4A-1743-44BF-8247-C37F5D46204A}" destId="{3B16730C-B96E-4548-8D2B-EB76293982B2}" srcOrd="0" destOrd="0" parTransId="{6B883D35-7C4E-48DB-95FC-706FC5425B9F}" sibTransId="{18D323F1-4631-4EC9-9108-0393F4FA9061}"/>
    <dgm:cxn modelId="{2DE6F6E9-7A86-4BBF-A028-ADE568079D41}" type="presOf" srcId="{3B16730C-B96E-4548-8D2B-EB76293982B2}" destId="{9B691F46-8881-46A0-9EF9-5F6BE42100CD}" srcOrd="1" destOrd="0" presId="urn:microsoft.com/office/officeart/2005/8/layout/target3"/>
    <dgm:cxn modelId="{1089FBF8-7B29-4E92-8319-664B5EBD02AE}" type="presOf" srcId="{3B16730C-B96E-4548-8D2B-EB76293982B2}" destId="{8CB1CB28-2DB6-462D-BED9-1BEE9F8F0187}" srcOrd="0" destOrd="0" presId="urn:microsoft.com/office/officeart/2005/8/layout/target3"/>
    <dgm:cxn modelId="{45F157FA-0B0D-4F2D-9C76-99D0C410AA4A}" type="presOf" srcId="{0A824A4A-1743-44BF-8247-C37F5D46204A}" destId="{F262C156-1922-4946-99AA-7FE48BA5E6CE}" srcOrd="0" destOrd="0" presId="urn:microsoft.com/office/officeart/2005/8/layout/target3"/>
    <dgm:cxn modelId="{95B3A8F0-5C64-4608-8CFF-FD9B24A7CB20}" type="presParOf" srcId="{F262C156-1922-4946-99AA-7FE48BA5E6CE}" destId="{DB58A6BD-19FB-45A6-82AA-9F82C0EA0C4B}" srcOrd="0" destOrd="0" presId="urn:microsoft.com/office/officeart/2005/8/layout/target3"/>
    <dgm:cxn modelId="{D7DB1B46-F6C0-46AB-87BE-A13530661122}" type="presParOf" srcId="{F262C156-1922-4946-99AA-7FE48BA5E6CE}" destId="{CC5B2E1E-B589-4699-A77C-0DD3856B71F4}" srcOrd="1" destOrd="0" presId="urn:microsoft.com/office/officeart/2005/8/layout/target3"/>
    <dgm:cxn modelId="{C8EBB48B-E0F2-48D9-ADCB-3444EA068860}" type="presParOf" srcId="{F262C156-1922-4946-99AA-7FE48BA5E6CE}" destId="{8CB1CB28-2DB6-462D-BED9-1BEE9F8F0187}" srcOrd="2" destOrd="0" presId="urn:microsoft.com/office/officeart/2005/8/layout/target3"/>
    <dgm:cxn modelId="{9E3A94BD-B4E4-4A9E-AA8E-AECAA74BE059}" type="presParOf" srcId="{F262C156-1922-4946-99AA-7FE48BA5E6CE}" destId="{9B691F46-8881-46A0-9EF9-5F6BE42100C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85C27-DFFE-4FD8-BE42-FC47D21996CE}" type="doc">
      <dgm:prSet loTypeId="urn:microsoft.com/office/officeart/2005/8/layout/hierarchy3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803E98D-DFFC-4E49-A9E1-B0AC0FAF0129}">
      <dgm:prSet/>
      <dgm:spPr/>
      <dgm:t>
        <a:bodyPr/>
        <a:lstStyle/>
        <a:p>
          <a:r>
            <a:rPr lang="en-IN" b="1" cap="none" spc="0" dirty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Sum</a:t>
          </a:r>
        </a:p>
      </dgm:t>
    </dgm:pt>
    <dgm:pt modelId="{60A89481-AF6D-4DFB-9978-9A43FB782EAE}" type="parTrans" cxnId="{7DCC6443-E544-402C-976F-40260CF312DF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5D6072B-3B61-466B-8CF8-130F6F2308E4}" type="sibTrans" cxnId="{7DCC6443-E544-402C-976F-40260CF312DF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4EF0CCC-3A3E-4D28-885F-550143A613FB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Difference</a:t>
          </a:r>
        </a:p>
      </dgm:t>
    </dgm:pt>
    <dgm:pt modelId="{70341439-F8AA-4E0E-AF73-02DFA2AF562D}" type="parTrans" cxnId="{3914FBBA-28A1-4989-BC93-C37241BFC474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8523F55-BC03-4649-A4BC-D4751A06A907}" type="sibTrans" cxnId="{3914FBBA-28A1-4989-BC93-C37241BFC474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81938DD-0141-4992-AEB0-644ACFC068EC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Product</a:t>
          </a:r>
        </a:p>
      </dgm:t>
    </dgm:pt>
    <dgm:pt modelId="{DC27D3AA-050D-46B9-81F5-CFB321B8A1C1}" type="parTrans" cxnId="{9041211E-0ECA-4BA8-82DC-C9E0819732F4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29EDD56-AA95-4C30-9CCB-FD4B84F0C54F}" type="sibTrans" cxnId="{9041211E-0ECA-4BA8-82DC-C9E0819732F4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97B09FC-8298-4F73-8839-C2689EB14087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Divide</a:t>
          </a:r>
        </a:p>
      </dgm:t>
    </dgm:pt>
    <dgm:pt modelId="{F5E0DFDD-D981-4889-B9C7-1F0B49F94146}" type="parTrans" cxnId="{75749DE0-93A9-43D3-B41C-DFB5D4D61BC1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13C04AB-01DB-4D31-A13C-15F3AFCE01AB}" type="sibTrans" cxnId="{75749DE0-93A9-43D3-B41C-DFB5D4D61BC1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84D5722-4D69-4E08-B31C-0E3F152FA04D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Power</a:t>
          </a:r>
        </a:p>
      </dgm:t>
    </dgm:pt>
    <dgm:pt modelId="{4EC37DE5-F89E-4ABD-9687-8930CEFB09B4}" type="parTrans" cxnId="{F6369F20-D3ED-46D9-87C1-59E8F6105A85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7A8003F-8884-4863-9CF4-FFA7BE4CB412}" type="sibTrans" cxnId="{F6369F20-D3ED-46D9-87C1-59E8F6105A85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D821859-E931-4E48-B40B-EB33F946868D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Square root</a:t>
          </a:r>
        </a:p>
      </dgm:t>
    </dgm:pt>
    <dgm:pt modelId="{A543A398-15C4-43D8-921C-B8CD9A3BFCB7}" type="parTrans" cxnId="{8343F7B0-190B-43A3-BBE7-EB4A554D762B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68E3EA4-918C-4E7B-B44F-AB911F20CC20}" type="sibTrans" cxnId="{8343F7B0-190B-43A3-BBE7-EB4A554D762B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6F4F9A5-60A6-4557-BA9A-CA1E83B51040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Nth root</a:t>
          </a:r>
        </a:p>
      </dgm:t>
    </dgm:pt>
    <dgm:pt modelId="{D958D0D5-79B2-430B-8811-2EE767E4C348}" type="parTrans" cxnId="{7AC67497-4884-4B65-B3FA-D9DD1D5EB56F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6B61831-ED4A-4292-87E4-B18007BE7F02}" type="sibTrans" cxnId="{7AC67497-4884-4B65-B3FA-D9DD1D5EB56F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C9327E3-6B8B-4D30-88EC-82E5D6D0B6D1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Percentage </a:t>
          </a:r>
        </a:p>
      </dgm:t>
    </dgm:pt>
    <dgm:pt modelId="{4E668C69-3B30-4EA2-8452-184D02996694}" type="parTrans" cxnId="{8D7A34BB-E21B-40DA-AF95-04C9E20A37CE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E16F6AA-1C47-4F5E-B6D0-92AD3D675108}" type="sibTrans" cxnId="{8D7A34BB-E21B-40DA-AF95-04C9E20A37CE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55BA276-221F-48F2-BE14-FC0AC922EB5B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Log</a:t>
          </a:r>
        </a:p>
      </dgm:t>
    </dgm:pt>
    <dgm:pt modelId="{387CF710-8F32-4157-86C8-54844EF8B4AA}" type="parTrans" cxnId="{2015F84B-F0AA-4412-A2F4-8D4413793873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DE9B692-FA50-4AB0-A7CE-15C941EF81E9}" type="sibTrans" cxnId="{2015F84B-F0AA-4412-A2F4-8D4413793873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49934CC-4A6F-4F4D-913C-C46FB15F823C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Factorial</a:t>
          </a:r>
        </a:p>
      </dgm:t>
    </dgm:pt>
    <dgm:pt modelId="{822CF5A6-4C83-48C0-B57C-6A10C9B1E469}" type="parTrans" cxnId="{19555217-FB02-4576-98C9-1ABBBA845A08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F570D5F-D870-4790-B932-EE0DCC26EB08}" type="sibTrans" cxnId="{19555217-FB02-4576-98C9-1ABBBA845A08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5344234-5B00-41FD-8B84-9B690E517602}">
      <dgm:prSet/>
      <dgm:spPr/>
      <dgm:t>
        <a:bodyPr/>
        <a:lstStyle/>
        <a:p>
          <a:r>
            <a:rPr lang="en-IN" b="1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nCr</a:t>
          </a:r>
        </a:p>
      </dgm:t>
    </dgm:pt>
    <dgm:pt modelId="{DCFFF758-E017-4148-B3F7-8FB77517940D}" type="parTrans" cxnId="{476B2D96-B2B0-49A2-9C1E-52D56B245C62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EA3E1E8-7967-438B-9B9D-EE80C6A21B57}" type="sibTrans" cxnId="{476B2D96-B2B0-49A2-9C1E-52D56B245C62}">
      <dgm:prSet/>
      <dgm:spPr/>
      <dgm:t>
        <a:bodyPr/>
        <a:lstStyle/>
        <a:p>
          <a:endParaRPr lang="en-IN" b="1" cap="none" spc="0">
            <a:ln w="3175">
              <a:noFill/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CACC28A-7205-48F2-86D4-92F143FA54C7}" type="pres">
      <dgm:prSet presAssocID="{B5785C27-DFFE-4FD8-BE42-FC47D21996C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044CD1-E5CB-479F-A4FF-A4ECF36D4B8E}" type="pres">
      <dgm:prSet presAssocID="{0803E98D-DFFC-4E49-A9E1-B0AC0FAF0129}" presName="root" presStyleCnt="0"/>
      <dgm:spPr/>
    </dgm:pt>
    <dgm:pt modelId="{0E4E08B7-BEBE-480C-AC92-5B9D5C60C5D5}" type="pres">
      <dgm:prSet presAssocID="{0803E98D-DFFC-4E49-A9E1-B0AC0FAF0129}" presName="rootComposite" presStyleCnt="0"/>
      <dgm:spPr/>
    </dgm:pt>
    <dgm:pt modelId="{0F3D9E4A-C478-485A-8116-6295EAF3A6E9}" type="pres">
      <dgm:prSet presAssocID="{0803E98D-DFFC-4E49-A9E1-B0AC0FAF0129}" presName="rootText" presStyleLbl="node1" presStyleIdx="0" presStyleCnt="11" custScaleX="4114475" custScaleY="4114475"/>
      <dgm:spPr/>
    </dgm:pt>
    <dgm:pt modelId="{3C3EFD70-AA3A-46A9-B147-C875D1557656}" type="pres">
      <dgm:prSet presAssocID="{0803E98D-DFFC-4E49-A9E1-B0AC0FAF0129}" presName="rootConnector" presStyleLbl="node1" presStyleIdx="0" presStyleCnt="11"/>
      <dgm:spPr/>
    </dgm:pt>
    <dgm:pt modelId="{BAB8A86E-F9A4-450C-A6AD-26D5F3A93E31}" type="pres">
      <dgm:prSet presAssocID="{0803E98D-DFFC-4E49-A9E1-B0AC0FAF0129}" presName="childShape" presStyleCnt="0"/>
      <dgm:spPr/>
    </dgm:pt>
    <dgm:pt modelId="{24AF0773-AAFA-4D90-AAEA-F6DC6335F8A5}" type="pres">
      <dgm:prSet presAssocID="{D4EF0CCC-3A3E-4D28-885F-550143A613FB}" presName="root" presStyleCnt="0"/>
      <dgm:spPr/>
    </dgm:pt>
    <dgm:pt modelId="{E2B731B0-4802-4D92-BFC1-BEDF065CF38A}" type="pres">
      <dgm:prSet presAssocID="{D4EF0CCC-3A3E-4D28-885F-550143A613FB}" presName="rootComposite" presStyleCnt="0"/>
      <dgm:spPr/>
    </dgm:pt>
    <dgm:pt modelId="{383F35D4-C95C-4B89-8C00-18AAABA27358}" type="pres">
      <dgm:prSet presAssocID="{D4EF0CCC-3A3E-4D28-885F-550143A613FB}" presName="rootText" presStyleLbl="node1" presStyleIdx="1" presStyleCnt="11" custScaleX="4114475" custScaleY="4114475"/>
      <dgm:spPr/>
    </dgm:pt>
    <dgm:pt modelId="{A7CC71A1-2A09-430F-9DCE-1F3C049A0782}" type="pres">
      <dgm:prSet presAssocID="{D4EF0CCC-3A3E-4D28-885F-550143A613FB}" presName="rootConnector" presStyleLbl="node1" presStyleIdx="1" presStyleCnt="11"/>
      <dgm:spPr/>
    </dgm:pt>
    <dgm:pt modelId="{F507D660-D371-4AA3-9AEF-FAD44389078C}" type="pres">
      <dgm:prSet presAssocID="{D4EF0CCC-3A3E-4D28-885F-550143A613FB}" presName="childShape" presStyleCnt="0"/>
      <dgm:spPr/>
    </dgm:pt>
    <dgm:pt modelId="{B6062234-6894-4721-A6DE-EAD0850A0282}" type="pres">
      <dgm:prSet presAssocID="{381938DD-0141-4992-AEB0-644ACFC068EC}" presName="root" presStyleCnt="0"/>
      <dgm:spPr/>
    </dgm:pt>
    <dgm:pt modelId="{57B51199-F954-4414-89BD-2691C9B5F50D}" type="pres">
      <dgm:prSet presAssocID="{381938DD-0141-4992-AEB0-644ACFC068EC}" presName="rootComposite" presStyleCnt="0"/>
      <dgm:spPr/>
    </dgm:pt>
    <dgm:pt modelId="{9E4ACDF9-1055-431A-8143-51A264313FBC}" type="pres">
      <dgm:prSet presAssocID="{381938DD-0141-4992-AEB0-644ACFC068EC}" presName="rootText" presStyleLbl="node1" presStyleIdx="2" presStyleCnt="11" custScaleX="4114475" custScaleY="4114475"/>
      <dgm:spPr/>
    </dgm:pt>
    <dgm:pt modelId="{7F6FB1FE-37E4-43FE-899B-789C5AEBB25D}" type="pres">
      <dgm:prSet presAssocID="{381938DD-0141-4992-AEB0-644ACFC068EC}" presName="rootConnector" presStyleLbl="node1" presStyleIdx="2" presStyleCnt="11"/>
      <dgm:spPr/>
    </dgm:pt>
    <dgm:pt modelId="{8F93D895-2F98-4DC5-B2F1-DB2D46B94B2B}" type="pres">
      <dgm:prSet presAssocID="{381938DD-0141-4992-AEB0-644ACFC068EC}" presName="childShape" presStyleCnt="0"/>
      <dgm:spPr/>
    </dgm:pt>
    <dgm:pt modelId="{29890D94-CD5F-4856-86AF-33D3925E45A6}" type="pres">
      <dgm:prSet presAssocID="{997B09FC-8298-4F73-8839-C2689EB14087}" presName="root" presStyleCnt="0"/>
      <dgm:spPr/>
    </dgm:pt>
    <dgm:pt modelId="{1E0920B2-5F54-42A6-90CD-4FC85C08BB06}" type="pres">
      <dgm:prSet presAssocID="{997B09FC-8298-4F73-8839-C2689EB14087}" presName="rootComposite" presStyleCnt="0"/>
      <dgm:spPr/>
    </dgm:pt>
    <dgm:pt modelId="{18F7E5D2-B5F5-4851-9358-EE8AC91D3D18}" type="pres">
      <dgm:prSet presAssocID="{997B09FC-8298-4F73-8839-C2689EB14087}" presName="rootText" presStyleLbl="node1" presStyleIdx="3" presStyleCnt="11" custScaleX="4114475" custScaleY="4114475"/>
      <dgm:spPr/>
    </dgm:pt>
    <dgm:pt modelId="{5E70FECD-F31C-4B3D-B3DA-07DAFB1B123C}" type="pres">
      <dgm:prSet presAssocID="{997B09FC-8298-4F73-8839-C2689EB14087}" presName="rootConnector" presStyleLbl="node1" presStyleIdx="3" presStyleCnt="11"/>
      <dgm:spPr/>
    </dgm:pt>
    <dgm:pt modelId="{14C4ED25-160E-441F-B6B5-B97407DD5605}" type="pres">
      <dgm:prSet presAssocID="{997B09FC-8298-4F73-8839-C2689EB14087}" presName="childShape" presStyleCnt="0"/>
      <dgm:spPr/>
    </dgm:pt>
    <dgm:pt modelId="{D6F1A929-D4E6-4B6D-8A74-CF7E68D4BF7F}" type="pres">
      <dgm:prSet presAssocID="{F84D5722-4D69-4E08-B31C-0E3F152FA04D}" presName="root" presStyleCnt="0"/>
      <dgm:spPr/>
    </dgm:pt>
    <dgm:pt modelId="{9CFF3130-FF44-454A-A6CD-5238EB3D219F}" type="pres">
      <dgm:prSet presAssocID="{F84D5722-4D69-4E08-B31C-0E3F152FA04D}" presName="rootComposite" presStyleCnt="0"/>
      <dgm:spPr/>
    </dgm:pt>
    <dgm:pt modelId="{1491DF78-5BBB-4E55-A6CC-12139C2BF5F8}" type="pres">
      <dgm:prSet presAssocID="{F84D5722-4D69-4E08-B31C-0E3F152FA04D}" presName="rootText" presStyleLbl="node1" presStyleIdx="4" presStyleCnt="11" custScaleX="4114475" custScaleY="4114475"/>
      <dgm:spPr/>
    </dgm:pt>
    <dgm:pt modelId="{FC9AF164-36FA-4C91-ACE1-384B6D791BB8}" type="pres">
      <dgm:prSet presAssocID="{F84D5722-4D69-4E08-B31C-0E3F152FA04D}" presName="rootConnector" presStyleLbl="node1" presStyleIdx="4" presStyleCnt="11"/>
      <dgm:spPr/>
    </dgm:pt>
    <dgm:pt modelId="{3BD00223-15A2-4525-93B4-2B4C5901DD54}" type="pres">
      <dgm:prSet presAssocID="{F84D5722-4D69-4E08-B31C-0E3F152FA04D}" presName="childShape" presStyleCnt="0"/>
      <dgm:spPr/>
    </dgm:pt>
    <dgm:pt modelId="{E9AB48DE-B508-42E3-B2A4-65C08E6C24CF}" type="pres">
      <dgm:prSet presAssocID="{9D821859-E931-4E48-B40B-EB33F946868D}" presName="root" presStyleCnt="0"/>
      <dgm:spPr/>
    </dgm:pt>
    <dgm:pt modelId="{34FD988F-0DB1-4BDE-B94D-14E50E7A22A1}" type="pres">
      <dgm:prSet presAssocID="{9D821859-E931-4E48-B40B-EB33F946868D}" presName="rootComposite" presStyleCnt="0"/>
      <dgm:spPr/>
    </dgm:pt>
    <dgm:pt modelId="{7972609D-C26D-42EB-8566-92E006B87E6E}" type="pres">
      <dgm:prSet presAssocID="{9D821859-E931-4E48-B40B-EB33F946868D}" presName="rootText" presStyleLbl="node1" presStyleIdx="5" presStyleCnt="11" custScaleX="4114475" custScaleY="4114475"/>
      <dgm:spPr/>
    </dgm:pt>
    <dgm:pt modelId="{EB0F260A-3D38-4C9D-83AA-EEDA1D1DD56A}" type="pres">
      <dgm:prSet presAssocID="{9D821859-E931-4E48-B40B-EB33F946868D}" presName="rootConnector" presStyleLbl="node1" presStyleIdx="5" presStyleCnt="11"/>
      <dgm:spPr/>
    </dgm:pt>
    <dgm:pt modelId="{18766BC3-DD52-4900-862C-96AABF8A3445}" type="pres">
      <dgm:prSet presAssocID="{9D821859-E931-4E48-B40B-EB33F946868D}" presName="childShape" presStyleCnt="0"/>
      <dgm:spPr/>
    </dgm:pt>
    <dgm:pt modelId="{AE98FA85-250C-41BF-83BD-54A4320E7697}" type="pres">
      <dgm:prSet presAssocID="{06F4F9A5-60A6-4557-BA9A-CA1E83B51040}" presName="root" presStyleCnt="0"/>
      <dgm:spPr/>
    </dgm:pt>
    <dgm:pt modelId="{18CC8E27-BE79-4010-AE86-30C2AF490566}" type="pres">
      <dgm:prSet presAssocID="{06F4F9A5-60A6-4557-BA9A-CA1E83B51040}" presName="rootComposite" presStyleCnt="0"/>
      <dgm:spPr/>
    </dgm:pt>
    <dgm:pt modelId="{3CE7F7AF-85A2-4EFD-9E9C-30F738B5456A}" type="pres">
      <dgm:prSet presAssocID="{06F4F9A5-60A6-4557-BA9A-CA1E83B51040}" presName="rootText" presStyleLbl="node1" presStyleIdx="6" presStyleCnt="11" custScaleX="4114475" custScaleY="4114475"/>
      <dgm:spPr/>
    </dgm:pt>
    <dgm:pt modelId="{C35C4403-BB0B-46FB-BAF6-E9A31287941E}" type="pres">
      <dgm:prSet presAssocID="{06F4F9A5-60A6-4557-BA9A-CA1E83B51040}" presName="rootConnector" presStyleLbl="node1" presStyleIdx="6" presStyleCnt="11"/>
      <dgm:spPr/>
    </dgm:pt>
    <dgm:pt modelId="{62C6487A-7466-40D4-A6E1-A90748925EA5}" type="pres">
      <dgm:prSet presAssocID="{06F4F9A5-60A6-4557-BA9A-CA1E83B51040}" presName="childShape" presStyleCnt="0"/>
      <dgm:spPr/>
    </dgm:pt>
    <dgm:pt modelId="{34533EAF-60EF-416C-A31C-E923590CAB78}" type="pres">
      <dgm:prSet presAssocID="{7C9327E3-6B8B-4D30-88EC-82E5D6D0B6D1}" presName="root" presStyleCnt="0"/>
      <dgm:spPr/>
    </dgm:pt>
    <dgm:pt modelId="{7F2A5042-CF03-40F9-9F16-95FE74FC0226}" type="pres">
      <dgm:prSet presAssocID="{7C9327E3-6B8B-4D30-88EC-82E5D6D0B6D1}" presName="rootComposite" presStyleCnt="0"/>
      <dgm:spPr/>
    </dgm:pt>
    <dgm:pt modelId="{A0EB3332-14F2-4561-BDC0-668090BB2C2B}" type="pres">
      <dgm:prSet presAssocID="{7C9327E3-6B8B-4D30-88EC-82E5D6D0B6D1}" presName="rootText" presStyleLbl="node1" presStyleIdx="7" presStyleCnt="11" custScaleX="4114475" custScaleY="4114475"/>
      <dgm:spPr/>
    </dgm:pt>
    <dgm:pt modelId="{88CF4478-D018-46A5-A418-2C1CB8ECD66F}" type="pres">
      <dgm:prSet presAssocID="{7C9327E3-6B8B-4D30-88EC-82E5D6D0B6D1}" presName="rootConnector" presStyleLbl="node1" presStyleIdx="7" presStyleCnt="11"/>
      <dgm:spPr/>
    </dgm:pt>
    <dgm:pt modelId="{86238949-74BB-41D0-AB0E-76A21C14F90A}" type="pres">
      <dgm:prSet presAssocID="{7C9327E3-6B8B-4D30-88EC-82E5D6D0B6D1}" presName="childShape" presStyleCnt="0"/>
      <dgm:spPr/>
    </dgm:pt>
    <dgm:pt modelId="{B7D0B5FE-38D2-4FAA-BD9A-A97FFB40B335}" type="pres">
      <dgm:prSet presAssocID="{555BA276-221F-48F2-BE14-FC0AC922EB5B}" presName="root" presStyleCnt="0"/>
      <dgm:spPr/>
    </dgm:pt>
    <dgm:pt modelId="{D6534321-DA12-4D48-9BD9-FFE0850B965D}" type="pres">
      <dgm:prSet presAssocID="{555BA276-221F-48F2-BE14-FC0AC922EB5B}" presName="rootComposite" presStyleCnt="0"/>
      <dgm:spPr/>
    </dgm:pt>
    <dgm:pt modelId="{21FF6309-AEDC-48BA-81F9-F7867688A68C}" type="pres">
      <dgm:prSet presAssocID="{555BA276-221F-48F2-BE14-FC0AC922EB5B}" presName="rootText" presStyleLbl="node1" presStyleIdx="8" presStyleCnt="11" custScaleX="4114475" custScaleY="4114475"/>
      <dgm:spPr/>
    </dgm:pt>
    <dgm:pt modelId="{099A8F11-4A6A-4A88-83A8-3F1D9DD626B1}" type="pres">
      <dgm:prSet presAssocID="{555BA276-221F-48F2-BE14-FC0AC922EB5B}" presName="rootConnector" presStyleLbl="node1" presStyleIdx="8" presStyleCnt="11"/>
      <dgm:spPr/>
    </dgm:pt>
    <dgm:pt modelId="{E9476B95-98B7-4091-BB7F-989F21F9B906}" type="pres">
      <dgm:prSet presAssocID="{555BA276-221F-48F2-BE14-FC0AC922EB5B}" presName="childShape" presStyleCnt="0"/>
      <dgm:spPr/>
    </dgm:pt>
    <dgm:pt modelId="{4EBACDB8-58F5-45C1-BEA6-9905EA1C5CA3}" type="pres">
      <dgm:prSet presAssocID="{649934CC-4A6F-4F4D-913C-C46FB15F823C}" presName="root" presStyleCnt="0"/>
      <dgm:spPr/>
    </dgm:pt>
    <dgm:pt modelId="{096ADA68-3A83-4C2C-B000-499A65087E02}" type="pres">
      <dgm:prSet presAssocID="{649934CC-4A6F-4F4D-913C-C46FB15F823C}" presName="rootComposite" presStyleCnt="0"/>
      <dgm:spPr/>
    </dgm:pt>
    <dgm:pt modelId="{A21300F4-2D20-40E0-96BF-4AA6301F3BB1}" type="pres">
      <dgm:prSet presAssocID="{649934CC-4A6F-4F4D-913C-C46FB15F823C}" presName="rootText" presStyleLbl="node1" presStyleIdx="9" presStyleCnt="11" custScaleX="4114475" custScaleY="4114475"/>
      <dgm:spPr/>
    </dgm:pt>
    <dgm:pt modelId="{2DDB0308-A651-46BB-A8AF-118778399274}" type="pres">
      <dgm:prSet presAssocID="{649934CC-4A6F-4F4D-913C-C46FB15F823C}" presName="rootConnector" presStyleLbl="node1" presStyleIdx="9" presStyleCnt="11"/>
      <dgm:spPr/>
    </dgm:pt>
    <dgm:pt modelId="{F6E727FE-A2FF-43F1-A362-D5810786EA62}" type="pres">
      <dgm:prSet presAssocID="{649934CC-4A6F-4F4D-913C-C46FB15F823C}" presName="childShape" presStyleCnt="0"/>
      <dgm:spPr/>
    </dgm:pt>
    <dgm:pt modelId="{F6A914DA-438C-43A7-A794-0585F47598EC}" type="pres">
      <dgm:prSet presAssocID="{65344234-5B00-41FD-8B84-9B690E517602}" presName="root" presStyleCnt="0"/>
      <dgm:spPr/>
    </dgm:pt>
    <dgm:pt modelId="{1198904E-C479-48FE-B334-2C33BDE72E83}" type="pres">
      <dgm:prSet presAssocID="{65344234-5B00-41FD-8B84-9B690E517602}" presName="rootComposite" presStyleCnt="0"/>
      <dgm:spPr/>
    </dgm:pt>
    <dgm:pt modelId="{4294AE95-1907-4A5E-964F-849E51B8EFD3}" type="pres">
      <dgm:prSet presAssocID="{65344234-5B00-41FD-8B84-9B690E517602}" presName="rootText" presStyleLbl="node1" presStyleIdx="10" presStyleCnt="11" custScaleX="4114475" custScaleY="4114475"/>
      <dgm:spPr/>
    </dgm:pt>
    <dgm:pt modelId="{4F26359C-1B73-412F-A7A3-9E86DE2946CB}" type="pres">
      <dgm:prSet presAssocID="{65344234-5B00-41FD-8B84-9B690E517602}" presName="rootConnector" presStyleLbl="node1" presStyleIdx="10" presStyleCnt="11"/>
      <dgm:spPr/>
    </dgm:pt>
    <dgm:pt modelId="{5840A584-F37E-4CB9-B8C9-523E46C2D11A}" type="pres">
      <dgm:prSet presAssocID="{65344234-5B00-41FD-8B84-9B690E517602}" presName="childShape" presStyleCnt="0"/>
      <dgm:spPr/>
    </dgm:pt>
  </dgm:ptLst>
  <dgm:cxnLst>
    <dgm:cxn modelId="{5770E50E-88B6-40CB-8CD1-F75CE526AB3A}" type="presOf" srcId="{997B09FC-8298-4F73-8839-C2689EB14087}" destId="{18F7E5D2-B5F5-4851-9358-EE8AC91D3D18}" srcOrd="0" destOrd="0" presId="urn:microsoft.com/office/officeart/2005/8/layout/hierarchy3"/>
    <dgm:cxn modelId="{FECDDE0F-855F-4FDA-8024-6D5B66D4B596}" type="presOf" srcId="{65344234-5B00-41FD-8B84-9B690E517602}" destId="{4294AE95-1907-4A5E-964F-849E51B8EFD3}" srcOrd="0" destOrd="0" presId="urn:microsoft.com/office/officeart/2005/8/layout/hierarchy3"/>
    <dgm:cxn modelId="{E7EE4514-4EF1-4908-A445-14A70473F743}" type="presOf" srcId="{9D821859-E931-4E48-B40B-EB33F946868D}" destId="{EB0F260A-3D38-4C9D-83AA-EEDA1D1DD56A}" srcOrd="1" destOrd="0" presId="urn:microsoft.com/office/officeart/2005/8/layout/hierarchy3"/>
    <dgm:cxn modelId="{1FB74017-88D1-4FD6-B445-4B8B6A354F2A}" type="presOf" srcId="{B5785C27-DFFE-4FD8-BE42-FC47D21996CE}" destId="{7CACC28A-7205-48F2-86D4-92F143FA54C7}" srcOrd="0" destOrd="0" presId="urn:microsoft.com/office/officeart/2005/8/layout/hierarchy3"/>
    <dgm:cxn modelId="{19555217-FB02-4576-98C9-1ABBBA845A08}" srcId="{B5785C27-DFFE-4FD8-BE42-FC47D21996CE}" destId="{649934CC-4A6F-4F4D-913C-C46FB15F823C}" srcOrd="9" destOrd="0" parTransId="{822CF5A6-4C83-48C0-B57C-6A10C9B1E469}" sibTransId="{2F570D5F-D870-4790-B932-EE0DCC26EB08}"/>
    <dgm:cxn modelId="{9041211E-0ECA-4BA8-82DC-C9E0819732F4}" srcId="{B5785C27-DFFE-4FD8-BE42-FC47D21996CE}" destId="{381938DD-0141-4992-AEB0-644ACFC068EC}" srcOrd="2" destOrd="0" parTransId="{DC27D3AA-050D-46B9-81F5-CFB321B8A1C1}" sibTransId="{929EDD56-AA95-4C30-9CCB-FD4B84F0C54F}"/>
    <dgm:cxn modelId="{6770FE1F-7218-40F9-9736-76D51785AEB7}" type="presOf" srcId="{555BA276-221F-48F2-BE14-FC0AC922EB5B}" destId="{099A8F11-4A6A-4A88-83A8-3F1D9DD626B1}" srcOrd="1" destOrd="0" presId="urn:microsoft.com/office/officeart/2005/8/layout/hierarchy3"/>
    <dgm:cxn modelId="{F6369F20-D3ED-46D9-87C1-59E8F6105A85}" srcId="{B5785C27-DFFE-4FD8-BE42-FC47D21996CE}" destId="{F84D5722-4D69-4E08-B31C-0E3F152FA04D}" srcOrd="4" destOrd="0" parTransId="{4EC37DE5-F89E-4ABD-9687-8930CEFB09B4}" sibTransId="{17A8003F-8884-4863-9CF4-FFA7BE4CB412}"/>
    <dgm:cxn modelId="{E1B4EC24-B256-4E14-B0E9-BAA63EFE6D24}" type="presOf" srcId="{555BA276-221F-48F2-BE14-FC0AC922EB5B}" destId="{21FF6309-AEDC-48BA-81F9-F7867688A68C}" srcOrd="0" destOrd="0" presId="urn:microsoft.com/office/officeart/2005/8/layout/hierarchy3"/>
    <dgm:cxn modelId="{3F654341-F2A8-4E63-9713-14BD47090FCA}" type="presOf" srcId="{649934CC-4A6F-4F4D-913C-C46FB15F823C}" destId="{A21300F4-2D20-40E0-96BF-4AA6301F3BB1}" srcOrd="0" destOrd="0" presId="urn:microsoft.com/office/officeart/2005/8/layout/hierarchy3"/>
    <dgm:cxn modelId="{7DCC6443-E544-402C-976F-40260CF312DF}" srcId="{B5785C27-DFFE-4FD8-BE42-FC47D21996CE}" destId="{0803E98D-DFFC-4E49-A9E1-B0AC0FAF0129}" srcOrd="0" destOrd="0" parTransId="{60A89481-AF6D-4DFB-9978-9A43FB782EAE}" sibTransId="{95D6072B-3B61-466B-8CF8-130F6F2308E4}"/>
    <dgm:cxn modelId="{C66E9547-3A39-4146-8C99-779DB532DB33}" type="presOf" srcId="{0803E98D-DFFC-4E49-A9E1-B0AC0FAF0129}" destId="{0F3D9E4A-C478-485A-8116-6295EAF3A6E9}" srcOrd="0" destOrd="0" presId="urn:microsoft.com/office/officeart/2005/8/layout/hierarchy3"/>
    <dgm:cxn modelId="{2015F84B-F0AA-4412-A2F4-8D4413793873}" srcId="{B5785C27-DFFE-4FD8-BE42-FC47D21996CE}" destId="{555BA276-221F-48F2-BE14-FC0AC922EB5B}" srcOrd="8" destOrd="0" parTransId="{387CF710-8F32-4157-86C8-54844EF8B4AA}" sibTransId="{3DE9B692-FA50-4AB0-A7CE-15C941EF81E9}"/>
    <dgm:cxn modelId="{A28BBF73-3AE1-495F-BF47-C9E248832A25}" type="presOf" srcId="{9D821859-E931-4E48-B40B-EB33F946868D}" destId="{7972609D-C26D-42EB-8566-92E006B87E6E}" srcOrd="0" destOrd="0" presId="urn:microsoft.com/office/officeart/2005/8/layout/hierarchy3"/>
    <dgm:cxn modelId="{85764855-C651-4A06-A7CD-4D57EEF6C134}" type="presOf" srcId="{7C9327E3-6B8B-4D30-88EC-82E5D6D0B6D1}" destId="{A0EB3332-14F2-4561-BDC0-668090BB2C2B}" srcOrd="0" destOrd="0" presId="urn:microsoft.com/office/officeart/2005/8/layout/hierarchy3"/>
    <dgm:cxn modelId="{815B5A75-C6F8-4C70-966C-E5D30A92CB94}" type="presOf" srcId="{381938DD-0141-4992-AEB0-644ACFC068EC}" destId="{7F6FB1FE-37E4-43FE-899B-789C5AEBB25D}" srcOrd="1" destOrd="0" presId="urn:microsoft.com/office/officeart/2005/8/layout/hierarchy3"/>
    <dgm:cxn modelId="{EEA9DC5A-0346-4589-9952-51FFDF714E94}" type="presOf" srcId="{F84D5722-4D69-4E08-B31C-0E3F152FA04D}" destId="{1491DF78-5BBB-4E55-A6CC-12139C2BF5F8}" srcOrd="0" destOrd="0" presId="urn:microsoft.com/office/officeart/2005/8/layout/hierarchy3"/>
    <dgm:cxn modelId="{1C38A47B-46DC-4ADB-B304-034FF15427D8}" type="presOf" srcId="{65344234-5B00-41FD-8B84-9B690E517602}" destId="{4F26359C-1B73-412F-A7A3-9E86DE2946CB}" srcOrd="1" destOrd="0" presId="urn:microsoft.com/office/officeart/2005/8/layout/hierarchy3"/>
    <dgm:cxn modelId="{EB2B8F93-DB9E-48F9-99DC-8A3647383E69}" type="presOf" srcId="{381938DD-0141-4992-AEB0-644ACFC068EC}" destId="{9E4ACDF9-1055-431A-8143-51A264313FBC}" srcOrd="0" destOrd="0" presId="urn:microsoft.com/office/officeart/2005/8/layout/hierarchy3"/>
    <dgm:cxn modelId="{476B2D96-B2B0-49A2-9C1E-52D56B245C62}" srcId="{B5785C27-DFFE-4FD8-BE42-FC47D21996CE}" destId="{65344234-5B00-41FD-8B84-9B690E517602}" srcOrd="10" destOrd="0" parTransId="{DCFFF758-E017-4148-B3F7-8FB77517940D}" sibTransId="{7EA3E1E8-7967-438B-9B9D-EE80C6A21B57}"/>
    <dgm:cxn modelId="{7AC67497-4884-4B65-B3FA-D9DD1D5EB56F}" srcId="{B5785C27-DFFE-4FD8-BE42-FC47D21996CE}" destId="{06F4F9A5-60A6-4557-BA9A-CA1E83B51040}" srcOrd="6" destOrd="0" parTransId="{D958D0D5-79B2-430B-8811-2EE767E4C348}" sibTransId="{36B61831-ED4A-4292-87E4-B18007BE7F02}"/>
    <dgm:cxn modelId="{A825449D-4460-4D0B-BFB1-44EF2CC0F03C}" type="presOf" srcId="{F84D5722-4D69-4E08-B31C-0E3F152FA04D}" destId="{FC9AF164-36FA-4C91-ACE1-384B6D791BB8}" srcOrd="1" destOrd="0" presId="urn:microsoft.com/office/officeart/2005/8/layout/hierarchy3"/>
    <dgm:cxn modelId="{EB87DEA1-4AE4-4DB6-BD8F-F5F37FF2FE1E}" type="presOf" srcId="{649934CC-4A6F-4F4D-913C-C46FB15F823C}" destId="{2DDB0308-A651-46BB-A8AF-118778399274}" srcOrd="1" destOrd="0" presId="urn:microsoft.com/office/officeart/2005/8/layout/hierarchy3"/>
    <dgm:cxn modelId="{418E79A7-0BEF-4B38-B585-C62E92C406CB}" type="presOf" srcId="{7C9327E3-6B8B-4D30-88EC-82E5D6D0B6D1}" destId="{88CF4478-D018-46A5-A418-2C1CB8ECD66F}" srcOrd="1" destOrd="0" presId="urn:microsoft.com/office/officeart/2005/8/layout/hierarchy3"/>
    <dgm:cxn modelId="{451EC1A9-7D74-4469-843D-7402886FC998}" type="presOf" srcId="{D4EF0CCC-3A3E-4D28-885F-550143A613FB}" destId="{A7CC71A1-2A09-430F-9DCE-1F3C049A0782}" srcOrd="1" destOrd="0" presId="urn:microsoft.com/office/officeart/2005/8/layout/hierarchy3"/>
    <dgm:cxn modelId="{8343F7B0-190B-43A3-BBE7-EB4A554D762B}" srcId="{B5785C27-DFFE-4FD8-BE42-FC47D21996CE}" destId="{9D821859-E931-4E48-B40B-EB33F946868D}" srcOrd="5" destOrd="0" parTransId="{A543A398-15C4-43D8-921C-B8CD9A3BFCB7}" sibTransId="{268E3EA4-918C-4E7B-B44F-AB911F20CC20}"/>
    <dgm:cxn modelId="{3914FBBA-28A1-4989-BC93-C37241BFC474}" srcId="{B5785C27-DFFE-4FD8-BE42-FC47D21996CE}" destId="{D4EF0CCC-3A3E-4D28-885F-550143A613FB}" srcOrd="1" destOrd="0" parTransId="{70341439-F8AA-4E0E-AF73-02DFA2AF562D}" sibTransId="{48523F55-BC03-4649-A4BC-D4751A06A907}"/>
    <dgm:cxn modelId="{8D7A34BB-E21B-40DA-AF95-04C9E20A37CE}" srcId="{B5785C27-DFFE-4FD8-BE42-FC47D21996CE}" destId="{7C9327E3-6B8B-4D30-88EC-82E5D6D0B6D1}" srcOrd="7" destOrd="0" parTransId="{4E668C69-3B30-4EA2-8452-184D02996694}" sibTransId="{AE16F6AA-1C47-4F5E-B6D0-92AD3D675108}"/>
    <dgm:cxn modelId="{610FF2DA-69D4-4349-ADC7-246212672EEF}" type="presOf" srcId="{997B09FC-8298-4F73-8839-C2689EB14087}" destId="{5E70FECD-F31C-4B3D-B3DA-07DAFB1B123C}" srcOrd="1" destOrd="0" presId="urn:microsoft.com/office/officeart/2005/8/layout/hierarchy3"/>
    <dgm:cxn modelId="{75749DE0-93A9-43D3-B41C-DFB5D4D61BC1}" srcId="{B5785C27-DFFE-4FD8-BE42-FC47D21996CE}" destId="{997B09FC-8298-4F73-8839-C2689EB14087}" srcOrd="3" destOrd="0" parTransId="{F5E0DFDD-D981-4889-B9C7-1F0B49F94146}" sibTransId="{513C04AB-01DB-4D31-A13C-15F3AFCE01AB}"/>
    <dgm:cxn modelId="{4A96EBE7-4657-4895-8BD1-9BDB613809ED}" type="presOf" srcId="{06F4F9A5-60A6-4557-BA9A-CA1E83B51040}" destId="{C35C4403-BB0B-46FB-BAF6-E9A31287941E}" srcOrd="1" destOrd="0" presId="urn:microsoft.com/office/officeart/2005/8/layout/hierarchy3"/>
    <dgm:cxn modelId="{600356F1-F3DD-43D8-B4B8-2F0AC00FA099}" type="presOf" srcId="{06F4F9A5-60A6-4557-BA9A-CA1E83B51040}" destId="{3CE7F7AF-85A2-4EFD-9E9C-30F738B5456A}" srcOrd="0" destOrd="0" presId="urn:microsoft.com/office/officeart/2005/8/layout/hierarchy3"/>
    <dgm:cxn modelId="{785F2CF5-C158-43D1-8CEC-A2C772EF9AF6}" type="presOf" srcId="{0803E98D-DFFC-4E49-A9E1-B0AC0FAF0129}" destId="{3C3EFD70-AA3A-46A9-B147-C875D1557656}" srcOrd="1" destOrd="0" presId="urn:microsoft.com/office/officeart/2005/8/layout/hierarchy3"/>
    <dgm:cxn modelId="{BB00F9FC-482D-425A-85BE-11713EFD3996}" type="presOf" srcId="{D4EF0CCC-3A3E-4D28-885F-550143A613FB}" destId="{383F35D4-C95C-4B89-8C00-18AAABA27358}" srcOrd="0" destOrd="0" presId="urn:microsoft.com/office/officeart/2005/8/layout/hierarchy3"/>
    <dgm:cxn modelId="{35E0552D-F28B-4CAA-B606-538C26973D94}" type="presParOf" srcId="{7CACC28A-7205-48F2-86D4-92F143FA54C7}" destId="{46044CD1-E5CB-479F-A4FF-A4ECF36D4B8E}" srcOrd="0" destOrd="0" presId="urn:microsoft.com/office/officeart/2005/8/layout/hierarchy3"/>
    <dgm:cxn modelId="{4CF31C2D-55AC-4A68-A9FF-F3A40823C4E3}" type="presParOf" srcId="{46044CD1-E5CB-479F-A4FF-A4ECF36D4B8E}" destId="{0E4E08B7-BEBE-480C-AC92-5B9D5C60C5D5}" srcOrd="0" destOrd="0" presId="urn:microsoft.com/office/officeart/2005/8/layout/hierarchy3"/>
    <dgm:cxn modelId="{3EA7567A-6C35-4F02-904F-4679AFD2063C}" type="presParOf" srcId="{0E4E08B7-BEBE-480C-AC92-5B9D5C60C5D5}" destId="{0F3D9E4A-C478-485A-8116-6295EAF3A6E9}" srcOrd="0" destOrd="0" presId="urn:microsoft.com/office/officeart/2005/8/layout/hierarchy3"/>
    <dgm:cxn modelId="{81CA3901-00AE-41FD-839E-08FBBE3F3347}" type="presParOf" srcId="{0E4E08B7-BEBE-480C-AC92-5B9D5C60C5D5}" destId="{3C3EFD70-AA3A-46A9-B147-C875D1557656}" srcOrd="1" destOrd="0" presId="urn:microsoft.com/office/officeart/2005/8/layout/hierarchy3"/>
    <dgm:cxn modelId="{5691841C-50ED-4B3E-B9FF-666101D4F48E}" type="presParOf" srcId="{46044CD1-E5CB-479F-A4FF-A4ECF36D4B8E}" destId="{BAB8A86E-F9A4-450C-A6AD-26D5F3A93E31}" srcOrd="1" destOrd="0" presId="urn:microsoft.com/office/officeart/2005/8/layout/hierarchy3"/>
    <dgm:cxn modelId="{5C54A0D6-847F-4D46-BAB9-F5A6287A0513}" type="presParOf" srcId="{7CACC28A-7205-48F2-86D4-92F143FA54C7}" destId="{24AF0773-AAFA-4D90-AAEA-F6DC6335F8A5}" srcOrd="1" destOrd="0" presId="urn:microsoft.com/office/officeart/2005/8/layout/hierarchy3"/>
    <dgm:cxn modelId="{8980FBD6-03FC-41E0-A0D1-6C61022E7764}" type="presParOf" srcId="{24AF0773-AAFA-4D90-AAEA-F6DC6335F8A5}" destId="{E2B731B0-4802-4D92-BFC1-BEDF065CF38A}" srcOrd="0" destOrd="0" presId="urn:microsoft.com/office/officeart/2005/8/layout/hierarchy3"/>
    <dgm:cxn modelId="{E7940482-4738-4F66-8A3A-7F06D4D9F98F}" type="presParOf" srcId="{E2B731B0-4802-4D92-BFC1-BEDF065CF38A}" destId="{383F35D4-C95C-4B89-8C00-18AAABA27358}" srcOrd="0" destOrd="0" presId="urn:microsoft.com/office/officeart/2005/8/layout/hierarchy3"/>
    <dgm:cxn modelId="{E93DBDBF-6700-4075-89C3-3E3712FC4E69}" type="presParOf" srcId="{E2B731B0-4802-4D92-BFC1-BEDF065CF38A}" destId="{A7CC71A1-2A09-430F-9DCE-1F3C049A0782}" srcOrd="1" destOrd="0" presId="urn:microsoft.com/office/officeart/2005/8/layout/hierarchy3"/>
    <dgm:cxn modelId="{92CD57CB-7133-4E8B-AB5E-7C5CED6BD66A}" type="presParOf" srcId="{24AF0773-AAFA-4D90-AAEA-F6DC6335F8A5}" destId="{F507D660-D371-4AA3-9AEF-FAD44389078C}" srcOrd="1" destOrd="0" presId="urn:microsoft.com/office/officeart/2005/8/layout/hierarchy3"/>
    <dgm:cxn modelId="{17F341E9-B776-4DBE-AF0F-E1AEF0EF29B9}" type="presParOf" srcId="{7CACC28A-7205-48F2-86D4-92F143FA54C7}" destId="{B6062234-6894-4721-A6DE-EAD0850A0282}" srcOrd="2" destOrd="0" presId="urn:microsoft.com/office/officeart/2005/8/layout/hierarchy3"/>
    <dgm:cxn modelId="{7E3B22D9-55DC-471A-9295-8C47514E6A07}" type="presParOf" srcId="{B6062234-6894-4721-A6DE-EAD0850A0282}" destId="{57B51199-F954-4414-89BD-2691C9B5F50D}" srcOrd="0" destOrd="0" presId="urn:microsoft.com/office/officeart/2005/8/layout/hierarchy3"/>
    <dgm:cxn modelId="{D01F2EA4-F6B3-4DBA-9091-6E7CAF0FC2C2}" type="presParOf" srcId="{57B51199-F954-4414-89BD-2691C9B5F50D}" destId="{9E4ACDF9-1055-431A-8143-51A264313FBC}" srcOrd="0" destOrd="0" presId="urn:microsoft.com/office/officeart/2005/8/layout/hierarchy3"/>
    <dgm:cxn modelId="{2C5E3B15-010D-4651-8085-5E8742457F78}" type="presParOf" srcId="{57B51199-F954-4414-89BD-2691C9B5F50D}" destId="{7F6FB1FE-37E4-43FE-899B-789C5AEBB25D}" srcOrd="1" destOrd="0" presId="urn:microsoft.com/office/officeart/2005/8/layout/hierarchy3"/>
    <dgm:cxn modelId="{EC9EA783-8D64-46CE-8F35-C1148C35C324}" type="presParOf" srcId="{B6062234-6894-4721-A6DE-EAD0850A0282}" destId="{8F93D895-2F98-4DC5-B2F1-DB2D46B94B2B}" srcOrd="1" destOrd="0" presId="urn:microsoft.com/office/officeart/2005/8/layout/hierarchy3"/>
    <dgm:cxn modelId="{926EFECF-64A6-4594-9680-6A86131311CC}" type="presParOf" srcId="{7CACC28A-7205-48F2-86D4-92F143FA54C7}" destId="{29890D94-CD5F-4856-86AF-33D3925E45A6}" srcOrd="3" destOrd="0" presId="urn:microsoft.com/office/officeart/2005/8/layout/hierarchy3"/>
    <dgm:cxn modelId="{D11DB653-003E-46B8-B90C-8D1318505C58}" type="presParOf" srcId="{29890D94-CD5F-4856-86AF-33D3925E45A6}" destId="{1E0920B2-5F54-42A6-90CD-4FC85C08BB06}" srcOrd="0" destOrd="0" presId="urn:microsoft.com/office/officeart/2005/8/layout/hierarchy3"/>
    <dgm:cxn modelId="{BBC05B62-3873-4255-9081-4E1E6A2E9041}" type="presParOf" srcId="{1E0920B2-5F54-42A6-90CD-4FC85C08BB06}" destId="{18F7E5D2-B5F5-4851-9358-EE8AC91D3D18}" srcOrd="0" destOrd="0" presId="urn:microsoft.com/office/officeart/2005/8/layout/hierarchy3"/>
    <dgm:cxn modelId="{4BBAFF7B-9C3A-421D-9AB2-ADE64FFF3E5C}" type="presParOf" srcId="{1E0920B2-5F54-42A6-90CD-4FC85C08BB06}" destId="{5E70FECD-F31C-4B3D-B3DA-07DAFB1B123C}" srcOrd="1" destOrd="0" presId="urn:microsoft.com/office/officeart/2005/8/layout/hierarchy3"/>
    <dgm:cxn modelId="{ABA33CE6-DF5C-497D-AFCD-743034375D4D}" type="presParOf" srcId="{29890D94-CD5F-4856-86AF-33D3925E45A6}" destId="{14C4ED25-160E-441F-B6B5-B97407DD5605}" srcOrd="1" destOrd="0" presId="urn:microsoft.com/office/officeart/2005/8/layout/hierarchy3"/>
    <dgm:cxn modelId="{06CF7B55-6D69-4D9F-8427-F527EF9EA103}" type="presParOf" srcId="{7CACC28A-7205-48F2-86D4-92F143FA54C7}" destId="{D6F1A929-D4E6-4B6D-8A74-CF7E68D4BF7F}" srcOrd="4" destOrd="0" presId="urn:microsoft.com/office/officeart/2005/8/layout/hierarchy3"/>
    <dgm:cxn modelId="{11A74EB4-AF66-4BB6-9C3C-E8D608384C9C}" type="presParOf" srcId="{D6F1A929-D4E6-4B6D-8A74-CF7E68D4BF7F}" destId="{9CFF3130-FF44-454A-A6CD-5238EB3D219F}" srcOrd="0" destOrd="0" presId="urn:microsoft.com/office/officeart/2005/8/layout/hierarchy3"/>
    <dgm:cxn modelId="{9D70BE52-D3C5-481B-AF07-07DB53703420}" type="presParOf" srcId="{9CFF3130-FF44-454A-A6CD-5238EB3D219F}" destId="{1491DF78-5BBB-4E55-A6CC-12139C2BF5F8}" srcOrd="0" destOrd="0" presId="urn:microsoft.com/office/officeart/2005/8/layout/hierarchy3"/>
    <dgm:cxn modelId="{579F3F0A-ECDF-4252-A75A-87E4ECB8A874}" type="presParOf" srcId="{9CFF3130-FF44-454A-A6CD-5238EB3D219F}" destId="{FC9AF164-36FA-4C91-ACE1-384B6D791BB8}" srcOrd="1" destOrd="0" presId="urn:microsoft.com/office/officeart/2005/8/layout/hierarchy3"/>
    <dgm:cxn modelId="{66649606-6C7D-4A40-87B6-0CE5A7965017}" type="presParOf" srcId="{D6F1A929-D4E6-4B6D-8A74-CF7E68D4BF7F}" destId="{3BD00223-15A2-4525-93B4-2B4C5901DD54}" srcOrd="1" destOrd="0" presId="urn:microsoft.com/office/officeart/2005/8/layout/hierarchy3"/>
    <dgm:cxn modelId="{60B5E2CF-A1D1-4936-A30D-DD2837CE573C}" type="presParOf" srcId="{7CACC28A-7205-48F2-86D4-92F143FA54C7}" destId="{E9AB48DE-B508-42E3-B2A4-65C08E6C24CF}" srcOrd="5" destOrd="0" presId="urn:microsoft.com/office/officeart/2005/8/layout/hierarchy3"/>
    <dgm:cxn modelId="{D2D1F524-11F0-47F8-BE3E-E9CF34321D9F}" type="presParOf" srcId="{E9AB48DE-B508-42E3-B2A4-65C08E6C24CF}" destId="{34FD988F-0DB1-4BDE-B94D-14E50E7A22A1}" srcOrd="0" destOrd="0" presId="urn:microsoft.com/office/officeart/2005/8/layout/hierarchy3"/>
    <dgm:cxn modelId="{EA2E3AAF-E4B0-4792-8A6D-48915208F1C4}" type="presParOf" srcId="{34FD988F-0DB1-4BDE-B94D-14E50E7A22A1}" destId="{7972609D-C26D-42EB-8566-92E006B87E6E}" srcOrd="0" destOrd="0" presId="urn:microsoft.com/office/officeart/2005/8/layout/hierarchy3"/>
    <dgm:cxn modelId="{9DFE330F-B6D6-483C-9F73-22709D1D16B4}" type="presParOf" srcId="{34FD988F-0DB1-4BDE-B94D-14E50E7A22A1}" destId="{EB0F260A-3D38-4C9D-83AA-EEDA1D1DD56A}" srcOrd="1" destOrd="0" presId="urn:microsoft.com/office/officeart/2005/8/layout/hierarchy3"/>
    <dgm:cxn modelId="{E92E9FA8-6300-44B0-81E1-5391E3B825BE}" type="presParOf" srcId="{E9AB48DE-B508-42E3-B2A4-65C08E6C24CF}" destId="{18766BC3-DD52-4900-862C-96AABF8A3445}" srcOrd="1" destOrd="0" presId="urn:microsoft.com/office/officeart/2005/8/layout/hierarchy3"/>
    <dgm:cxn modelId="{8F3C058C-D4F0-4AE1-893A-3C7E6E60BA06}" type="presParOf" srcId="{7CACC28A-7205-48F2-86D4-92F143FA54C7}" destId="{AE98FA85-250C-41BF-83BD-54A4320E7697}" srcOrd="6" destOrd="0" presId="urn:microsoft.com/office/officeart/2005/8/layout/hierarchy3"/>
    <dgm:cxn modelId="{B263F6A9-0D6D-4FF8-8706-A387DD7F4A58}" type="presParOf" srcId="{AE98FA85-250C-41BF-83BD-54A4320E7697}" destId="{18CC8E27-BE79-4010-AE86-30C2AF490566}" srcOrd="0" destOrd="0" presId="urn:microsoft.com/office/officeart/2005/8/layout/hierarchy3"/>
    <dgm:cxn modelId="{DABD91EB-CBF6-4103-BF2F-F5AD1410CBEB}" type="presParOf" srcId="{18CC8E27-BE79-4010-AE86-30C2AF490566}" destId="{3CE7F7AF-85A2-4EFD-9E9C-30F738B5456A}" srcOrd="0" destOrd="0" presId="urn:microsoft.com/office/officeart/2005/8/layout/hierarchy3"/>
    <dgm:cxn modelId="{F0EE54D1-ADB2-4176-A2BD-4CFD6BCEA91B}" type="presParOf" srcId="{18CC8E27-BE79-4010-AE86-30C2AF490566}" destId="{C35C4403-BB0B-46FB-BAF6-E9A31287941E}" srcOrd="1" destOrd="0" presId="urn:microsoft.com/office/officeart/2005/8/layout/hierarchy3"/>
    <dgm:cxn modelId="{9B171015-D30B-4B5A-9B63-955364E951A5}" type="presParOf" srcId="{AE98FA85-250C-41BF-83BD-54A4320E7697}" destId="{62C6487A-7466-40D4-A6E1-A90748925EA5}" srcOrd="1" destOrd="0" presId="urn:microsoft.com/office/officeart/2005/8/layout/hierarchy3"/>
    <dgm:cxn modelId="{18A0403F-DFDB-43E8-81B2-654047B151AA}" type="presParOf" srcId="{7CACC28A-7205-48F2-86D4-92F143FA54C7}" destId="{34533EAF-60EF-416C-A31C-E923590CAB78}" srcOrd="7" destOrd="0" presId="urn:microsoft.com/office/officeart/2005/8/layout/hierarchy3"/>
    <dgm:cxn modelId="{6837507C-77F5-4C91-B55B-21E00BB8EE69}" type="presParOf" srcId="{34533EAF-60EF-416C-A31C-E923590CAB78}" destId="{7F2A5042-CF03-40F9-9F16-95FE74FC0226}" srcOrd="0" destOrd="0" presId="urn:microsoft.com/office/officeart/2005/8/layout/hierarchy3"/>
    <dgm:cxn modelId="{A3B93DFB-38E4-4CAD-9282-4C42123F85C0}" type="presParOf" srcId="{7F2A5042-CF03-40F9-9F16-95FE74FC0226}" destId="{A0EB3332-14F2-4561-BDC0-668090BB2C2B}" srcOrd="0" destOrd="0" presId="urn:microsoft.com/office/officeart/2005/8/layout/hierarchy3"/>
    <dgm:cxn modelId="{436BB86A-3162-4760-8E07-6D0176CEF6E4}" type="presParOf" srcId="{7F2A5042-CF03-40F9-9F16-95FE74FC0226}" destId="{88CF4478-D018-46A5-A418-2C1CB8ECD66F}" srcOrd="1" destOrd="0" presId="urn:microsoft.com/office/officeart/2005/8/layout/hierarchy3"/>
    <dgm:cxn modelId="{B6954436-7E8E-4AA6-8A1A-D8CB37842710}" type="presParOf" srcId="{34533EAF-60EF-416C-A31C-E923590CAB78}" destId="{86238949-74BB-41D0-AB0E-76A21C14F90A}" srcOrd="1" destOrd="0" presId="urn:microsoft.com/office/officeart/2005/8/layout/hierarchy3"/>
    <dgm:cxn modelId="{4D09B65A-EE79-4870-B26E-020C4D0B86FC}" type="presParOf" srcId="{7CACC28A-7205-48F2-86D4-92F143FA54C7}" destId="{B7D0B5FE-38D2-4FAA-BD9A-A97FFB40B335}" srcOrd="8" destOrd="0" presId="urn:microsoft.com/office/officeart/2005/8/layout/hierarchy3"/>
    <dgm:cxn modelId="{D5086F45-D8D7-4E41-8329-FE5E2CAD152E}" type="presParOf" srcId="{B7D0B5FE-38D2-4FAA-BD9A-A97FFB40B335}" destId="{D6534321-DA12-4D48-9BD9-FFE0850B965D}" srcOrd="0" destOrd="0" presId="urn:microsoft.com/office/officeart/2005/8/layout/hierarchy3"/>
    <dgm:cxn modelId="{37FBBB94-27ED-46E5-B1DD-506351DC813E}" type="presParOf" srcId="{D6534321-DA12-4D48-9BD9-FFE0850B965D}" destId="{21FF6309-AEDC-48BA-81F9-F7867688A68C}" srcOrd="0" destOrd="0" presId="urn:microsoft.com/office/officeart/2005/8/layout/hierarchy3"/>
    <dgm:cxn modelId="{AF69F45A-CD22-42B2-B5E7-E52ADB02DE03}" type="presParOf" srcId="{D6534321-DA12-4D48-9BD9-FFE0850B965D}" destId="{099A8F11-4A6A-4A88-83A8-3F1D9DD626B1}" srcOrd="1" destOrd="0" presId="urn:microsoft.com/office/officeart/2005/8/layout/hierarchy3"/>
    <dgm:cxn modelId="{0DAF93BF-C136-4E60-815B-B88C121A9955}" type="presParOf" srcId="{B7D0B5FE-38D2-4FAA-BD9A-A97FFB40B335}" destId="{E9476B95-98B7-4091-BB7F-989F21F9B906}" srcOrd="1" destOrd="0" presId="urn:microsoft.com/office/officeart/2005/8/layout/hierarchy3"/>
    <dgm:cxn modelId="{807F2998-EAB8-4DD2-95F6-011248921502}" type="presParOf" srcId="{7CACC28A-7205-48F2-86D4-92F143FA54C7}" destId="{4EBACDB8-58F5-45C1-BEA6-9905EA1C5CA3}" srcOrd="9" destOrd="0" presId="urn:microsoft.com/office/officeart/2005/8/layout/hierarchy3"/>
    <dgm:cxn modelId="{717B6EBB-10CD-4B95-90DE-B19D9ABF79C6}" type="presParOf" srcId="{4EBACDB8-58F5-45C1-BEA6-9905EA1C5CA3}" destId="{096ADA68-3A83-4C2C-B000-499A65087E02}" srcOrd="0" destOrd="0" presId="urn:microsoft.com/office/officeart/2005/8/layout/hierarchy3"/>
    <dgm:cxn modelId="{18C3C07A-5750-4F42-9327-9CC93C1AD8CB}" type="presParOf" srcId="{096ADA68-3A83-4C2C-B000-499A65087E02}" destId="{A21300F4-2D20-40E0-96BF-4AA6301F3BB1}" srcOrd="0" destOrd="0" presId="urn:microsoft.com/office/officeart/2005/8/layout/hierarchy3"/>
    <dgm:cxn modelId="{B78BCCA1-77A8-4719-8B46-F327A5B91D9A}" type="presParOf" srcId="{096ADA68-3A83-4C2C-B000-499A65087E02}" destId="{2DDB0308-A651-46BB-A8AF-118778399274}" srcOrd="1" destOrd="0" presId="urn:microsoft.com/office/officeart/2005/8/layout/hierarchy3"/>
    <dgm:cxn modelId="{0B426F28-8F7A-451A-98DF-C8D8785FB84D}" type="presParOf" srcId="{4EBACDB8-58F5-45C1-BEA6-9905EA1C5CA3}" destId="{F6E727FE-A2FF-43F1-A362-D5810786EA62}" srcOrd="1" destOrd="0" presId="urn:microsoft.com/office/officeart/2005/8/layout/hierarchy3"/>
    <dgm:cxn modelId="{EF7E4750-6ACC-40BA-A3D5-F373FA2B1276}" type="presParOf" srcId="{7CACC28A-7205-48F2-86D4-92F143FA54C7}" destId="{F6A914DA-438C-43A7-A794-0585F47598EC}" srcOrd="10" destOrd="0" presId="urn:microsoft.com/office/officeart/2005/8/layout/hierarchy3"/>
    <dgm:cxn modelId="{9575F7F3-C044-4148-AAC1-1C059E7A1FAD}" type="presParOf" srcId="{F6A914DA-438C-43A7-A794-0585F47598EC}" destId="{1198904E-C479-48FE-B334-2C33BDE72E83}" srcOrd="0" destOrd="0" presId="urn:microsoft.com/office/officeart/2005/8/layout/hierarchy3"/>
    <dgm:cxn modelId="{1BCDBE6F-8748-4F38-9206-C20E2BF46B4E}" type="presParOf" srcId="{1198904E-C479-48FE-B334-2C33BDE72E83}" destId="{4294AE95-1907-4A5E-964F-849E51B8EFD3}" srcOrd="0" destOrd="0" presId="urn:microsoft.com/office/officeart/2005/8/layout/hierarchy3"/>
    <dgm:cxn modelId="{30B56281-2FE1-4523-8EED-47228AE1A19F}" type="presParOf" srcId="{1198904E-C479-48FE-B334-2C33BDE72E83}" destId="{4F26359C-1B73-412F-A7A3-9E86DE2946CB}" srcOrd="1" destOrd="0" presId="urn:microsoft.com/office/officeart/2005/8/layout/hierarchy3"/>
    <dgm:cxn modelId="{92CBB997-1677-4780-B3AD-5DFBC5FC0F11}" type="presParOf" srcId="{F6A914DA-438C-43A7-A794-0585F47598EC}" destId="{5840A584-F37E-4CB9-B8C9-523E46C2D11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A5F25-4E9C-4112-A5F8-6600F53492F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5A0FC4-7A5F-48AD-A62F-639CFCA67026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TRIGONOMETRIC FUNCTIONS</a:t>
          </a:r>
          <a:endParaRPr lang="en-US" dirty="0"/>
        </a:p>
      </dgm:t>
    </dgm:pt>
    <dgm:pt modelId="{0D34E714-9B18-4EE7-B140-01E20C276F9A}" type="parTrans" cxnId="{4205596E-71FA-4D5F-9499-6C37AB993EB1}">
      <dgm:prSet/>
      <dgm:spPr/>
      <dgm:t>
        <a:bodyPr/>
        <a:lstStyle/>
        <a:p>
          <a:endParaRPr lang="en-US"/>
        </a:p>
      </dgm:t>
    </dgm:pt>
    <dgm:pt modelId="{68CF2DA1-ABF9-4925-B0E4-3A410BBDD239}" type="sibTrans" cxnId="{4205596E-71FA-4D5F-9499-6C37AB993EB1}">
      <dgm:prSet/>
      <dgm:spPr/>
      <dgm:t>
        <a:bodyPr/>
        <a:lstStyle/>
        <a:p>
          <a:endParaRPr lang="en-US"/>
        </a:p>
      </dgm:t>
    </dgm:pt>
    <dgm:pt modelId="{C596BF55-F8F5-49C9-ABD2-FCCBD0607A17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TRIGONOMETRIC FXN</a:t>
          </a:r>
          <a:endParaRPr lang="en-US" dirty="0"/>
        </a:p>
      </dgm:t>
    </dgm:pt>
    <dgm:pt modelId="{15D22CED-768F-4582-89E0-D2A295777AC0}" type="parTrans" cxnId="{0107A10D-4413-4639-AA7E-C499363A9A13}">
      <dgm:prSet/>
      <dgm:spPr/>
      <dgm:t>
        <a:bodyPr/>
        <a:lstStyle/>
        <a:p>
          <a:endParaRPr lang="en-US"/>
        </a:p>
      </dgm:t>
    </dgm:pt>
    <dgm:pt modelId="{E3A79618-A977-4C68-BD55-154E67EF762F}" type="sibTrans" cxnId="{0107A10D-4413-4639-AA7E-C499363A9A13}">
      <dgm:prSet/>
      <dgm:spPr/>
      <dgm:t>
        <a:bodyPr/>
        <a:lstStyle/>
        <a:p>
          <a:endParaRPr lang="en-US"/>
        </a:p>
      </dgm:t>
    </dgm:pt>
    <dgm:pt modelId="{DD7B04E4-0FE8-46FB-B308-FFD0D7F8B79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INVERSE TRIGONO FXN</a:t>
          </a:r>
          <a:endParaRPr lang="en-US" dirty="0"/>
        </a:p>
      </dgm:t>
    </dgm:pt>
    <dgm:pt modelId="{07CF78DB-EF2F-4378-8740-F5B23E09FFA9}" type="parTrans" cxnId="{B50A4CAE-3975-4E60-8A7A-EAE38C45D0AF}">
      <dgm:prSet/>
      <dgm:spPr/>
      <dgm:t>
        <a:bodyPr/>
        <a:lstStyle/>
        <a:p>
          <a:endParaRPr lang="en-US"/>
        </a:p>
      </dgm:t>
    </dgm:pt>
    <dgm:pt modelId="{0C02FB91-37F3-4F20-AC0A-22E72F27FE75}" type="sibTrans" cxnId="{B50A4CAE-3975-4E60-8A7A-EAE38C45D0AF}">
      <dgm:prSet/>
      <dgm:spPr/>
      <dgm:t>
        <a:bodyPr/>
        <a:lstStyle/>
        <a:p>
          <a:endParaRPr lang="en-US"/>
        </a:p>
      </dgm:t>
    </dgm:pt>
    <dgm:pt modelId="{F378BEC2-18A2-488D-83E8-65CA783F91FE}" type="pres">
      <dgm:prSet presAssocID="{A7DA5F25-4E9C-4112-A5F8-6600F53492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57E88-2B77-4CE9-94E6-5724F7C8462B}" type="pres">
      <dgm:prSet presAssocID="{595A0FC4-7A5F-48AD-A62F-639CFCA67026}" presName="hierRoot1" presStyleCnt="0"/>
      <dgm:spPr/>
    </dgm:pt>
    <dgm:pt modelId="{C0367403-A25E-4BC8-89AD-8CBFDD080206}" type="pres">
      <dgm:prSet presAssocID="{595A0FC4-7A5F-48AD-A62F-639CFCA67026}" presName="composite" presStyleCnt="0"/>
      <dgm:spPr/>
    </dgm:pt>
    <dgm:pt modelId="{B69EB34C-AD6C-4C72-BA18-C44B1F2E9502}" type="pres">
      <dgm:prSet presAssocID="{595A0FC4-7A5F-48AD-A62F-639CFCA67026}" presName="background" presStyleLbl="node0" presStyleIdx="0" presStyleCnt="1"/>
      <dgm:spPr/>
    </dgm:pt>
    <dgm:pt modelId="{2333E1E4-17BB-4A17-A63A-A73561352FEA}" type="pres">
      <dgm:prSet presAssocID="{595A0FC4-7A5F-48AD-A62F-639CFCA67026}" presName="text" presStyleLbl="fgAcc0" presStyleIdx="0" presStyleCnt="1">
        <dgm:presLayoutVars>
          <dgm:chPref val="3"/>
        </dgm:presLayoutVars>
      </dgm:prSet>
      <dgm:spPr/>
    </dgm:pt>
    <dgm:pt modelId="{58FE4263-0F3B-495D-86FB-47AF93F1BFA5}" type="pres">
      <dgm:prSet presAssocID="{595A0FC4-7A5F-48AD-A62F-639CFCA67026}" presName="hierChild2" presStyleCnt="0"/>
      <dgm:spPr/>
    </dgm:pt>
    <dgm:pt modelId="{8C895F0C-1239-47B9-AF12-2FB37DF0ACBB}" type="pres">
      <dgm:prSet presAssocID="{15D22CED-768F-4582-89E0-D2A295777AC0}" presName="Name10" presStyleLbl="parChTrans1D2" presStyleIdx="0" presStyleCnt="2"/>
      <dgm:spPr/>
    </dgm:pt>
    <dgm:pt modelId="{E9C6C441-6450-46B7-B8D4-77E94120F977}" type="pres">
      <dgm:prSet presAssocID="{C596BF55-F8F5-49C9-ABD2-FCCBD0607A17}" presName="hierRoot2" presStyleCnt="0"/>
      <dgm:spPr/>
    </dgm:pt>
    <dgm:pt modelId="{B50A8959-F6F6-4701-B652-D25FDC4F0F9A}" type="pres">
      <dgm:prSet presAssocID="{C596BF55-F8F5-49C9-ABD2-FCCBD0607A17}" presName="composite2" presStyleCnt="0"/>
      <dgm:spPr/>
    </dgm:pt>
    <dgm:pt modelId="{35D8150C-8DB0-4410-AB97-01CD8EDC2122}" type="pres">
      <dgm:prSet presAssocID="{C596BF55-F8F5-49C9-ABD2-FCCBD0607A17}" presName="background2" presStyleLbl="node2" presStyleIdx="0" presStyleCnt="2"/>
      <dgm:spPr/>
    </dgm:pt>
    <dgm:pt modelId="{DA032A93-4F80-4A3F-9354-AB72BC2A2FA5}" type="pres">
      <dgm:prSet presAssocID="{C596BF55-F8F5-49C9-ABD2-FCCBD0607A17}" presName="text2" presStyleLbl="fgAcc2" presStyleIdx="0" presStyleCnt="2">
        <dgm:presLayoutVars>
          <dgm:chPref val="3"/>
        </dgm:presLayoutVars>
      </dgm:prSet>
      <dgm:spPr/>
    </dgm:pt>
    <dgm:pt modelId="{18780733-AD0D-4258-B562-FE69BF27723B}" type="pres">
      <dgm:prSet presAssocID="{C596BF55-F8F5-49C9-ABD2-FCCBD0607A17}" presName="hierChild3" presStyleCnt="0"/>
      <dgm:spPr/>
    </dgm:pt>
    <dgm:pt modelId="{883AD804-015A-480A-9998-C42D862829CE}" type="pres">
      <dgm:prSet presAssocID="{07CF78DB-EF2F-4378-8740-F5B23E09FFA9}" presName="Name10" presStyleLbl="parChTrans1D2" presStyleIdx="1" presStyleCnt="2"/>
      <dgm:spPr/>
    </dgm:pt>
    <dgm:pt modelId="{67E2AD6A-84A8-4430-995F-77F599FB451C}" type="pres">
      <dgm:prSet presAssocID="{DD7B04E4-0FE8-46FB-B308-FFD0D7F8B790}" presName="hierRoot2" presStyleCnt="0"/>
      <dgm:spPr/>
    </dgm:pt>
    <dgm:pt modelId="{C5705141-6E61-4A8C-9E47-68A7CDD30D1B}" type="pres">
      <dgm:prSet presAssocID="{DD7B04E4-0FE8-46FB-B308-FFD0D7F8B790}" presName="composite2" presStyleCnt="0"/>
      <dgm:spPr/>
    </dgm:pt>
    <dgm:pt modelId="{FE2B4114-75EC-4A92-816A-03897F465D28}" type="pres">
      <dgm:prSet presAssocID="{DD7B04E4-0FE8-46FB-B308-FFD0D7F8B790}" presName="background2" presStyleLbl="node2" presStyleIdx="1" presStyleCnt="2"/>
      <dgm:spPr/>
    </dgm:pt>
    <dgm:pt modelId="{F20B08B2-82DA-49D4-B06D-FD60A13319FB}" type="pres">
      <dgm:prSet presAssocID="{DD7B04E4-0FE8-46FB-B308-FFD0D7F8B790}" presName="text2" presStyleLbl="fgAcc2" presStyleIdx="1" presStyleCnt="2">
        <dgm:presLayoutVars>
          <dgm:chPref val="3"/>
        </dgm:presLayoutVars>
      </dgm:prSet>
      <dgm:spPr/>
    </dgm:pt>
    <dgm:pt modelId="{C6420E20-58DC-4C11-9D4F-F2D993288470}" type="pres">
      <dgm:prSet presAssocID="{DD7B04E4-0FE8-46FB-B308-FFD0D7F8B790}" presName="hierChild3" presStyleCnt="0"/>
      <dgm:spPr/>
    </dgm:pt>
  </dgm:ptLst>
  <dgm:cxnLst>
    <dgm:cxn modelId="{0107A10D-4413-4639-AA7E-C499363A9A13}" srcId="{595A0FC4-7A5F-48AD-A62F-639CFCA67026}" destId="{C596BF55-F8F5-49C9-ABD2-FCCBD0607A17}" srcOrd="0" destOrd="0" parTransId="{15D22CED-768F-4582-89E0-D2A295777AC0}" sibTransId="{E3A79618-A977-4C68-BD55-154E67EF762F}"/>
    <dgm:cxn modelId="{A502D66C-2EFA-41D2-9BD3-DBBF86A56EEF}" type="presOf" srcId="{07CF78DB-EF2F-4378-8740-F5B23E09FFA9}" destId="{883AD804-015A-480A-9998-C42D862829CE}" srcOrd="0" destOrd="0" presId="urn:microsoft.com/office/officeart/2005/8/layout/hierarchy1"/>
    <dgm:cxn modelId="{4205596E-71FA-4D5F-9499-6C37AB993EB1}" srcId="{A7DA5F25-4E9C-4112-A5F8-6600F53492F1}" destId="{595A0FC4-7A5F-48AD-A62F-639CFCA67026}" srcOrd="0" destOrd="0" parTransId="{0D34E714-9B18-4EE7-B140-01E20C276F9A}" sibTransId="{68CF2DA1-ABF9-4925-B0E4-3A410BBDD239}"/>
    <dgm:cxn modelId="{6C553B99-33FA-425A-B1F8-5D70F289C1B5}" type="presOf" srcId="{595A0FC4-7A5F-48AD-A62F-639CFCA67026}" destId="{2333E1E4-17BB-4A17-A63A-A73561352FEA}" srcOrd="0" destOrd="0" presId="urn:microsoft.com/office/officeart/2005/8/layout/hierarchy1"/>
    <dgm:cxn modelId="{E785E5A3-F35A-476D-AEDD-3C4AFCA03163}" type="presOf" srcId="{15D22CED-768F-4582-89E0-D2A295777AC0}" destId="{8C895F0C-1239-47B9-AF12-2FB37DF0ACBB}" srcOrd="0" destOrd="0" presId="urn:microsoft.com/office/officeart/2005/8/layout/hierarchy1"/>
    <dgm:cxn modelId="{D49EC1AB-0D48-46E1-B6C5-E5609C62D13C}" type="presOf" srcId="{A7DA5F25-4E9C-4112-A5F8-6600F53492F1}" destId="{F378BEC2-18A2-488D-83E8-65CA783F91FE}" srcOrd="0" destOrd="0" presId="urn:microsoft.com/office/officeart/2005/8/layout/hierarchy1"/>
    <dgm:cxn modelId="{B50A4CAE-3975-4E60-8A7A-EAE38C45D0AF}" srcId="{595A0FC4-7A5F-48AD-A62F-639CFCA67026}" destId="{DD7B04E4-0FE8-46FB-B308-FFD0D7F8B790}" srcOrd="1" destOrd="0" parTransId="{07CF78DB-EF2F-4378-8740-F5B23E09FFA9}" sibTransId="{0C02FB91-37F3-4F20-AC0A-22E72F27FE75}"/>
    <dgm:cxn modelId="{0B04F3B6-4E96-4D30-8908-6859E965890D}" type="presOf" srcId="{C596BF55-F8F5-49C9-ABD2-FCCBD0607A17}" destId="{DA032A93-4F80-4A3F-9354-AB72BC2A2FA5}" srcOrd="0" destOrd="0" presId="urn:microsoft.com/office/officeart/2005/8/layout/hierarchy1"/>
    <dgm:cxn modelId="{A8EC3DFA-0251-4F61-A616-69949C522633}" type="presOf" srcId="{DD7B04E4-0FE8-46FB-B308-FFD0D7F8B790}" destId="{F20B08B2-82DA-49D4-B06D-FD60A13319FB}" srcOrd="0" destOrd="0" presId="urn:microsoft.com/office/officeart/2005/8/layout/hierarchy1"/>
    <dgm:cxn modelId="{B3AF05DD-A0FE-4A87-AAEE-776C2E08F795}" type="presParOf" srcId="{F378BEC2-18A2-488D-83E8-65CA783F91FE}" destId="{4EA57E88-2B77-4CE9-94E6-5724F7C8462B}" srcOrd="0" destOrd="0" presId="urn:microsoft.com/office/officeart/2005/8/layout/hierarchy1"/>
    <dgm:cxn modelId="{8551F3AB-5F7D-4A83-BC7A-430D4C60BC7E}" type="presParOf" srcId="{4EA57E88-2B77-4CE9-94E6-5724F7C8462B}" destId="{C0367403-A25E-4BC8-89AD-8CBFDD080206}" srcOrd="0" destOrd="0" presId="urn:microsoft.com/office/officeart/2005/8/layout/hierarchy1"/>
    <dgm:cxn modelId="{253485E7-EFEE-450B-A548-9B3045F00F60}" type="presParOf" srcId="{C0367403-A25E-4BC8-89AD-8CBFDD080206}" destId="{B69EB34C-AD6C-4C72-BA18-C44B1F2E9502}" srcOrd="0" destOrd="0" presId="urn:microsoft.com/office/officeart/2005/8/layout/hierarchy1"/>
    <dgm:cxn modelId="{0883AE39-C069-4C3E-95F8-CCFFC49C04C2}" type="presParOf" srcId="{C0367403-A25E-4BC8-89AD-8CBFDD080206}" destId="{2333E1E4-17BB-4A17-A63A-A73561352FEA}" srcOrd="1" destOrd="0" presId="urn:microsoft.com/office/officeart/2005/8/layout/hierarchy1"/>
    <dgm:cxn modelId="{29EB7F3B-7E40-4187-A02E-30CB8E41C2D7}" type="presParOf" srcId="{4EA57E88-2B77-4CE9-94E6-5724F7C8462B}" destId="{58FE4263-0F3B-495D-86FB-47AF93F1BFA5}" srcOrd="1" destOrd="0" presId="urn:microsoft.com/office/officeart/2005/8/layout/hierarchy1"/>
    <dgm:cxn modelId="{DA533665-4F15-4CD2-8371-8380879ED8BA}" type="presParOf" srcId="{58FE4263-0F3B-495D-86FB-47AF93F1BFA5}" destId="{8C895F0C-1239-47B9-AF12-2FB37DF0ACBB}" srcOrd="0" destOrd="0" presId="urn:microsoft.com/office/officeart/2005/8/layout/hierarchy1"/>
    <dgm:cxn modelId="{FDD41BA2-596B-49E7-B0EA-0E5651CEA3CE}" type="presParOf" srcId="{58FE4263-0F3B-495D-86FB-47AF93F1BFA5}" destId="{E9C6C441-6450-46B7-B8D4-77E94120F977}" srcOrd="1" destOrd="0" presId="urn:microsoft.com/office/officeart/2005/8/layout/hierarchy1"/>
    <dgm:cxn modelId="{8881DC82-6BAB-4DA2-8957-6F5DE3136F8C}" type="presParOf" srcId="{E9C6C441-6450-46B7-B8D4-77E94120F977}" destId="{B50A8959-F6F6-4701-B652-D25FDC4F0F9A}" srcOrd="0" destOrd="0" presId="urn:microsoft.com/office/officeart/2005/8/layout/hierarchy1"/>
    <dgm:cxn modelId="{5B304236-A944-4819-998D-10BED31226DA}" type="presParOf" srcId="{B50A8959-F6F6-4701-B652-D25FDC4F0F9A}" destId="{35D8150C-8DB0-4410-AB97-01CD8EDC2122}" srcOrd="0" destOrd="0" presId="urn:microsoft.com/office/officeart/2005/8/layout/hierarchy1"/>
    <dgm:cxn modelId="{7CE24AF5-4E32-4D85-A7F9-6D6996BC2507}" type="presParOf" srcId="{B50A8959-F6F6-4701-B652-D25FDC4F0F9A}" destId="{DA032A93-4F80-4A3F-9354-AB72BC2A2FA5}" srcOrd="1" destOrd="0" presId="urn:microsoft.com/office/officeart/2005/8/layout/hierarchy1"/>
    <dgm:cxn modelId="{BBE1C60D-01A3-48E7-8FC6-89F76681868E}" type="presParOf" srcId="{E9C6C441-6450-46B7-B8D4-77E94120F977}" destId="{18780733-AD0D-4258-B562-FE69BF27723B}" srcOrd="1" destOrd="0" presId="urn:microsoft.com/office/officeart/2005/8/layout/hierarchy1"/>
    <dgm:cxn modelId="{37FA9737-8E09-4F77-9D45-E1EC7F242580}" type="presParOf" srcId="{58FE4263-0F3B-495D-86FB-47AF93F1BFA5}" destId="{883AD804-015A-480A-9998-C42D862829CE}" srcOrd="2" destOrd="0" presId="urn:microsoft.com/office/officeart/2005/8/layout/hierarchy1"/>
    <dgm:cxn modelId="{18E49476-5760-4B85-9D9D-B0E4D800512D}" type="presParOf" srcId="{58FE4263-0F3B-495D-86FB-47AF93F1BFA5}" destId="{67E2AD6A-84A8-4430-995F-77F599FB451C}" srcOrd="3" destOrd="0" presId="urn:microsoft.com/office/officeart/2005/8/layout/hierarchy1"/>
    <dgm:cxn modelId="{8EE26F7D-FDE5-4019-B6DD-110D4B5080F1}" type="presParOf" srcId="{67E2AD6A-84A8-4430-995F-77F599FB451C}" destId="{C5705141-6E61-4A8C-9E47-68A7CDD30D1B}" srcOrd="0" destOrd="0" presId="urn:microsoft.com/office/officeart/2005/8/layout/hierarchy1"/>
    <dgm:cxn modelId="{C4091020-6D52-40E7-B83F-689B0C74E1F2}" type="presParOf" srcId="{C5705141-6E61-4A8C-9E47-68A7CDD30D1B}" destId="{FE2B4114-75EC-4A92-816A-03897F465D28}" srcOrd="0" destOrd="0" presId="urn:microsoft.com/office/officeart/2005/8/layout/hierarchy1"/>
    <dgm:cxn modelId="{A09DCF08-A59B-489E-9654-64A2DFE5EC89}" type="presParOf" srcId="{C5705141-6E61-4A8C-9E47-68A7CDD30D1B}" destId="{F20B08B2-82DA-49D4-B06D-FD60A13319FB}" srcOrd="1" destOrd="0" presId="urn:microsoft.com/office/officeart/2005/8/layout/hierarchy1"/>
    <dgm:cxn modelId="{83D1146F-CFED-4AF7-8E7D-781B65F752DF}" type="presParOf" srcId="{67E2AD6A-84A8-4430-995F-77F599FB451C}" destId="{C6420E20-58DC-4C11-9D4F-F2D9932884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D65E8B-FFE9-4865-9795-EC74606E650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EDC1F38-E2DB-479E-800B-B6FC01ABFC79}">
      <dgm:prSet/>
      <dgm:spPr/>
      <dgm:t>
        <a:bodyPr/>
        <a:lstStyle/>
        <a:p>
          <a:r>
            <a:rPr lang="en-US" baseline="0" dirty="0" err="1"/>
            <a:t>Trigono</a:t>
          </a:r>
          <a:r>
            <a:rPr lang="en-US" baseline="0" dirty="0"/>
            <a:t> </a:t>
          </a:r>
          <a:r>
            <a:rPr lang="en-US" baseline="0" dirty="0" err="1"/>
            <a:t>fxns</a:t>
          </a:r>
          <a:endParaRPr lang="en-IN" dirty="0"/>
        </a:p>
      </dgm:t>
    </dgm:pt>
    <dgm:pt modelId="{8B5E644F-16E6-4643-A2EF-DB792909BB28}" type="parTrans" cxnId="{03332711-1B77-45F2-B992-80CF9B39C751}">
      <dgm:prSet/>
      <dgm:spPr/>
      <dgm:t>
        <a:bodyPr/>
        <a:lstStyle/>
        <a:p>
          <a:endParaRPr lang="en-IN"/>
        </a:p>
      </dgm:t>
    </dgm:pt>
    <dgm:pt modelId="{D15207EC-16D8-40C5-9457-0E41E661D19E}" type="sibTrans" cxnId="{03332711-1B77-45F2-B992-80CF9B39C751}">
      <dgm:prSet/>
      <dgm:spPr/>
      <dgm:t>
        <a:bodyPr/>
        <a:lstStyle/>
        <a:p>
          <a:endParaRPr lang="en-IN"/>
        </a:p>
      </dgm:t>
    </dgm:pt>
    <dgm:pt modelId="{B9CB554C-4293-4986-950C-CDB1DAF76CC1}" type="pres">
      <dgm:prSet presAssocID="{4DD65E8B-FFE9-4865-9795-EC74606E650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9A24F9E-70D8-4A5B-9EAB-4B38B8A3BCC3}" type="pres">
      <dgm:prSet presAssocID="{AEDC1F38-E2DB-479E-800B-B6FC01ABFC79}" presName="horFlow" presStyleCnt="0"/>
      <dgm:spPr/>
    </dgm:pt>
    <dgm:pt modelId="{90286664-FEC9-467F-B17F-1B463913CA19}" type="pres">
      <dgm:prSet presAssocID="{AEDC1F38-E2DB-479E-800B-B6FC01ABFC79}" presName="bigChev" presStyleLbl="node1" presStyleIdx="0" presStyleCnt="1"/>
      <dgm:spPr/>
    </dgm:pt>
  </dgm:ptLst>
  <dgm:cxnLst>
    <dgm:cxn modelId="{03332711-1B77-45F2-B992-80CF9B39C751}" srcId="{4DD65E8B-FFE9-4865-9795-EC74606E650C}" destId="{AEDC1F38-E2DB-479E-800B-B6FC01ABFC79}" srcOrd="0" destOrd="0" parTransId="{8B5E644F-16E6-4643-A2EF-DB792909BB28}" sibTransId="{D15207EC-16D8-40C5-9457-0E41E661D19E}"/>
    <dgm:cxn modelId="{BCB62B92-61E0-4789-A313-DB7076E62FC3}" type="presOf" srcId="{4DD65E8B-FFE9-4865-9795-EC74606E650C}" destId="{B9CB554C-4293-4986-950C-CDB1DAF76CC1}" srcOrd="0" destOrd="0" presId="urn:microsoft.com/office/officeart/2005/8/layout/lProcess3"/>
    <dgm:cxn modelId="{F5C1D6BC-DB58-4FBF-AB71-4AC18623DE16}" type="presOf" srcId="{AEDC1F38-E2DB-479E-800B-B6FC01ABFC79}" destId="{90286664-FEC9-467F-B17F-1B463913CA19}" srcOrd="0" destOrd="0" presId="urn:microsoft.com/office/officeart/2005/8/layout/lProcess3"/>
    <dgm:cxn modelId="{5F544F08-579E-4CC1-A07F-0DA0DDB93153}" type="presParOf" srcId="{B9CB554C-4293-4986-950C-CDB1DAF76CC1}" destId="{09A24F9E-70D8-4A5B-9EAB-4B38B8A3BCC3}" srcOrd="0" destOrd="0" presId="urn:microsoft.com/office/officeart/2005/8/layout/lProcess3"/>
    <dgm:cxn modelId="{611B46B0-DCDE-4088-A3CD-5CDAE0F23654}" type="presParOf" srcId="{09A24F9E-70D8-4A5B-9EAB-4B38B8A3BCC3}" destId="{90286664-FEC9-467F-B17F-1B463913CA1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FEA687-5758-4853-B5BE-C856FD500F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7B92D91-3026-4D9F-BC9E-8BFFA3900554}">
      <dgm:prSet/>
      <dgm:spPr/>
      <dgm:t>
        <a:bodyPr/>
        <a:lstStyle/>
        <a:p>
          <a:r>
            <a:rPr lang="en-US" baseline="0"/>
            <a:t>Inverse Trigono fxns</a:t>
          </a:r>
          <a:endParaRPr lang="en-IN"/>
        </a:p>
      </dgm:t>
    </dgm:pt>
    <dgm:pt modelId="{AB4FF86D-7AA6-4B32-8116-B19BDB21106D}" type="parTrans" cxnId="{86C62733-4373-47EC-961A-85E445C6160D}">
      <dgm:prSet/>
      <dgm:spPr/>
      <dgm:t>
        <a:bodyPr/>
        <a:lstStyle/>
        <a:p>
          <a:endParaRPr lang="en-IN"/>
        </a:p>
      </dgm:t>
    </dgm:pt>
    <dgm:pt modelId="{2721E0C7-E967-48B1-ACE2-7F100392AD68}" type="sibTrans" cxnId="{86C62733-4373-47EC-961A-85E445C6160D}">
      <dgm:prSet/>
      <dgm:spPr/>
      <dgm:t>
        <a:bodyPr/>
        <a:lstStyle/>
        <a:p>
          <a:endParaRPr lang="en-IN"/>
        </a:p>
      </dgm:t>
    </dgm:pt>
    <dgm:pt modelId="{EFC880C9-C994-4B03-82EA-284A5C76E1A6}" type="pres">
      <dgm:prSet presAssocID="{65FEA687-5758-4853-B5BE-C856FD500F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2CC614B-F62A-483E-90F0-91D3B0C2E24A}" type="pres">
      <dgm:prSet presAssocID="{27B92D91-3026-4D9F-BC9E-8BFFA3900554}" presName="horFlow" presStyleCnt="0"/>
      <dgm:spPr/>
    </dgm:pt>
    <dgm:pt modelId="{793932AE-F27E-47BA-A0D0-B3E01C569878}" type="pres">
      <dgm:prSet presAssocID="{27B92D91-3026-4D9F-BC9E-8BFFA3900554}" presName="bigChev" presStyleLbl="node1" presStyleIdx="0" presStyleCnt="1"/>
      <dgm:spPr/>
    </dgm:pt>
  </dgm:ptLst>
  <dgm:cxnLst>
    <dgm:cxn modelId="{86C62733-4373-47EC-961A-85E445C6160D}" srcId="{65FEA687-5758-4853-B5BE-C856FD500F82}" destId="{27B92D91-3026-4D9F-BC9E-8BFFA3900554}" srcOrd="0" destOrd="0" parTransId="{AB4FF86D-7AA6-4B32-8116-B19BDB21106D}" sibTransId="{2721E0C7-E967-48B1-ACE2-7F100392AD68}"/>
    <dgm:cxn modelId="{C2413C7C-05A2-4EDA-9957-BC1AAFF523CA}" type="presOf" srcId="{65FEA687-5758-4853-B5BE-C856FD500F82}" destId="{EFC880C9-C994-4B03-82EA-284A5C76E1A6}" srcOrd="0" destOrd="0" presId="urn:microsoft.com/office/officeart/2005/8/layout/lProcess3"/>
    <dgm:cxn modelId="{598610ED-5877-44FD-A6D0-2C606A03AE40}" type="presOf" srcId="{27B92D91-3026-4D9F-BC9E-8BFFA3900554}" destId="{793932AE-F27E-47BA-A0D0-B3E01C569878}" srcOrd="0" destOrd="0" presId="urn:microsoft.com/office/officeart/2005/8/layout/lProcess3"/>
    <dgm:cxn modelId="{AB01AAD7-A1CD-40A9-8F6E-67E57011D779}" type="presParOf" srcId="{EFC880C9-C994-4B03-82EA-284A5C76E1A6}" destId="{B2CC614B-F62A-483E-90F0-91D3B0C2E24A}" srcOrd="0" destOrd="0" presId="urn:microsoft.com/office/officeart/2005/8/layout/lProcess3"/>
    <dgm:cxn modelId="{314C7251-8A9F-4FE4-9D1A-1AF14CC66E57}" type="presParOf" srcId="{B2CC614B-F62A-483E-90F0-91D3B0C2E24A}" destId="{793932AE-F27E-47BA-A0D0-B3E01C56987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7BCA64-C0F9-48A3-BE9E-413237BD2A0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</dgm:pt>
    <dgm:pt modelId="{FA793185-68B9-4F12-AA5A-A7E997802B40}">
      <dgm:prSet phldrT="[Text]" phldr="0"/>
      <dgm:spPr/>
      <dgm:t>
        <a:bodyPr/>
        <a:lstStyle/>
        <a:p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Length</a:t>
          </a:r>
          <a:endParaRPr lang="en-US" b="1">
            <a:solidFill>
              <a:schemeClr val="accent6">
                <a:lumMod val="50000"/>
              </a:schemeClr>
            </a:solidFill>
          </a:endParaRPr>
        </a:p>
      </dgm:t>
    </dgm:pt>
    <dgm:pt modelId="{997E31A7-4690-45E2-98BB-0B9F3B82FC13}" type="parTrans" cxnId="{F66C04DB-B9A0-4C0F-AEC2-EC563F54ED25}">
      <dgm:prSet/>
      <dgm:spPr/>
      <dgm:t>
        <a:bodyPr/>
        <a:lstStyle/>
        <a:p>
          <a:endParaRPr lang="en-IN"/>
        </a:p>
      </dgm:t>
    </dgm:pt>
    <dgm:pt modelId="{076D5BE2-6CEA-4D21-B022-691C0353FD1F}" type="sibTrans" cxnId="{F66C04DB-B9A0-4C0F-AEC2-EC563F54ED25}">
      <dgm:prSet/>
      <dgm:spPr/>
      <dgm:t>
        <a:bodyPr/>
        <a:lstStyle/>
        <a:p>
          <a:endParaRPr lang="en-IN"/>
        </a:p>
      </dgm:t>
    </dgm:pt>
    <dgm:pt modelId="{7351ED43-D2C6-4982-B471-050A731DF1E7}">
      <dgm:prSet phldrT="[Text]" phldr="0"/>
      <dgm:spPr/>
      <dgm:t>
        <a:bodyPr/>
        <a:lstStyle/>
        <a:p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Volume</a:t>
          </a:r>
          <a:endParaRPr lang="en-US" b="1">
            <a:solidFill>
              <a:schemeClr val="accent6">
                <a:lumMod val="50000"/>
              </a:schemeClr>
            </a:solidFill>
          </a:endParaRPr>
        </a:p>
      </dgm:t>
    </dgm:pt>
    <dgm:pt modelId="{A4A1095E-0898-4754-91C2-63E43A1A8DD7}" type="parTrans" cxnId="{6FE53F96-1D89-487B-84B9-B54FEBC42D9E}">
      <dgm:prSet/>
      <dgm:spPr/>
      <dgm:t>
        <a:bodyPr/>
        <a:lstStyle/>
        <a:p>
          <a:endParaRPr lang="en-IN"/>
        </a:p>
      </dgm:t>
    </dgm:pt>
    <dgm:pt modelId="{0794B427-D27E-491D-95FE-8A51B9588943}" type="sibTrans" cxnId="{6FE53F96-1D89-487B-84B9-B54FEBC42D9E}">
      <dgm:prSet/>
      <dgm:spPr/>
      <dgm:t>
        <a:bodyPr/>
        <a:lstStyle/>
        <a:p>
          <a:endParaRPr lang="en-IN"/>
        </a:p>
      </dgm:t>
    </dgm:pt>
    <dgm:pt modelId="{BA0B26ED-BC6B-43CA-AFA6-8D03E901939F}">
      <dgm:prSet phldrT="[Text]" phldr="0"/>
      <dgm:spPr/>
      <dgm:t>
        <a:bodyPr/>
        <a:lstStyle/>
        <a:p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Density</a:t>
          </a:r>
          <a:endParaRPr lang="en-US" b="1">
            <a:solidFill>
              <a:schemeClr val="accent6">
                <a:lumMod val="50000"/>
              </a:schemeClr>
            </a:solidFill>
          </a:endParaRPr>
        </a:p>
      </dgm:t>
    </dgm:pt>
    <dgm:pt modelId="{56D044D3-185B-4713-92BA-80C8005D28C2}" type="parTrans" cxnId="{92ACF4A6-B74D-4E0D-BBF9-3A04C41B23FB}">
      <dgm:prSet/>
      <dgm:spPr/>
      <dgm:t>
        <a:bodyPr/>
        <a:lstStyle/>
        <a:p>
          <a:endParaRPr lang="en-IN"/>
        </a:p>
      </dgm:t>
    </dgm:pt>
    <dgm:pt modelId="{2BB8758E-210D-45AA-958B-346B749F5523}" type="sibTrans" cxnId="{92ACF4A6-B74D-4E0D-BBF9-3A04C41B23FB}">
      <dgm:prSet/>
      <dgm:spPr/>
      <dgm:t>
        <a:bodyPr/>
        <a:lstStyle/>
        <a:p>
          <a:endParaRPr lang="en-IN"/>
        </a:p>
      </dgm:t>
    </dgm:pt>
    <dgm:pt modelId="{034CD39B-3939-4CEC-9FDF-25FE95128FD5}">
      <dgm:prSet phldr="0"/>
      <dgm:spPr/>
      <dgm:t>
        <a:bodyPr/>
        <a:lstStyle/>
        <a:p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Weight</a:t>
          </a:r>
        </a:p>
      </dgm:t>
    </dgm:pt>
    <dgm:pt modelId="{4F82F012-C6CC-4AC1-ABB8-C1B5BBD2FACC}" type="parTrans" cxnId="{52CBDD10-FAF7-4097-8233-F74AD2FE8AC1}">
      <dgm:prSet/>
      <dgm:spPr/>
      <dgm:t>
        <a:bodyPr/>
        <a:lstStyle/>
        <a:p>
          <a:endParaRPr lang="en-IN"/>
        </a:p>
      </dgm:t>
    </dgm:pt>
    <dgm:pt modelId="{26F65A13-82B8-4BFD-AA76-994AC998B0F7}" type="sibTrans" cxnId="{52CBDD10-FAF7-4097-8233-F74AD2FE8AC1}">
      <dgm:prSet/>
      <dgm:spPr/>
      <dgm:t>
        <a:bodyPr/>
        <a:lstStyle/>
        <a:p>
          <a:endParaRPr lang="en-IN"/>
        </a:p>
      </dgm:t>
    </dgm:pt>
    <dgm:pt modelId="{B10544B8-C715-42FA-8F37-8F9D3A8A5FB2}">
      <dgm:prSet phldr="0"/>
      <dgm:spPr/>
      <dgm:t>
        <a:bodyPr/>
        <a:lstStyle/>
        <a:p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Temperature</a:t>
          </a:r>
        </a:p>
      </dgm:t>
    </dgm:pt>
    <dgm:pt modelId="{04D7F721-CA78-40DC-8375-0A3AAEE953D3}" type="parTrans" cxnId="{63A745FF-C0F1-4BF4-957E-F1F9EC4A6FE3}">
      <dgm:prSet/>
      <dgm:spPr/>
      <dgm:t>
        <a:bodyPr/>
        <a:lstStyle/>
        <a:p>
          <a:endParaRPr lang="en-IN"/>
        </a:p>
      </dgm:t>
    </dgm:pt>
    <dgm:pt modelId="{4372CDCA-B40B-474E-A490-47EDBBF68398}" type="sibTrans" cxnId="{63A745FF-C0F1-4BF4-957E-F1F9EC4A6FE3}">
      <dgm:prSet/>
      <dgm:spPr/>
      <dgm:t>
        <a:bodyPr/>
        <a:lstStyle/>
        <a:p>
          <a:endParaRPr lang="en-IN"/>
        </a:p>
      </dgm:t>
    </dgm:pt>
    <dgm:pt modelId="{366292B7-5CB3-4EBD-8127-4CAD9472E45D}">
      <dgm:prSet phldr="0"/>
      <dgm:spPr/>
      <dgm:t>
        <a:bodyPr/>
        <a:lstStyle/>
        <a:p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BMI</a:t>
          </a:r>
        </a:p>
      </dgm:t>
    </dgm:pt>
    <dgm:pt modelId="{B5C6D3BB-92F5-4882-9BD2-F8CA17F76701}" type="parTrans" cxnId="{8F1704D5-5EBB-4EB5-B859-C6942CE5445B}">
      <dgm:prSet/>
      <dgm:spPr/>
      <dgm:t>
        <a:bodyPr/>
        <a:lstStyle/>
        <a:p>
          <a:endParaRPr lang="en-IN"/>
        </a:p>
      </dgm:t>
    </dgm:pt>
    <dgm:pt modelId="{7345E9F2-2123-4B6E-B84F-5F0D3300828F}" type="sibTrans" cxnId="{8F1704D5-5EBB-4EB5-B859-C6942CE5445B}">
      <dgm:prSet/>
      <dgm:spPr/>
      <dgm:t>
        <a:bodyPr/>
        <a:lstStyle/>
        <a:p>
          <a:endParaRPr lang="en-IN"/>
        </a:p>
      </dgm:t>
    </dgm:pt>
    <dgm:pt modelId="{A39D1AC4-C5E6-4A81-8C02-CB70BDBFA2FE}">
      <dgm:prSet phldr="0"/>
      <dgm:spPr/>
      <dgm:t>
        <a:bodyPr/>
        <a:lstStyle/>
        <a:p>
          <a:pPr rtl="0"/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Time </a:t>
          </a:r>
        </a:p>
      </dgm:t>
    </dgm:pt>
    <dgm:pt modelId="{0E3710EE-DE3C-40A2-B606-2BBCFC7B8389}" type="parTrans" cxnId="{297B0866-BB19-4AA9-949D-72B0F03E265C}">
      <dgm:prSet/>
      <dgm:spPr/>
      <dgm:t>
        <a:bodyPr/>
        <a:lstStyle/>
        <a:p>
          <a:endParaRPr lang="en-IN"/>
        </a:p>
      </dgm:t>
    </dgm:pt>
    <dgm:pt modelId="{B33B9A6C-2ACF-4FCA-B702-BFABCDB190CE}" type="sibTrans" cxnId="{297B0866-BB19-4AA9-949D-72B0F03E265C}">
      <dgm:prSet/>
      <dgm:spPr/>
      <dgm:t>
        <a:bodyPr/>
        <a:lstStyle/>
        <a:p>
          <a:endParaRPr lang="en-IN"/>
        </a:p>
      </dgm:t>
    </dgm:pt>
    <dgm:pt modelId="{29C122B6-36F0-446D-BF71-22D9ACF4F856}">
      <dgm:prSet phldr="0"/>
      <dgm:spPr/>
      <dgm:t>
        <a:bodyPr/>
        <a:lstStyle/>
        <a:p>
          <a:pPr rtl="0"/>
          <a:r>
            <a:rPr lang="en-US" b="1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Currency</a:t>
          </a:r>
        </a:p>
      </dgm:t>
    </dgm:pt>
    <dgm:pt modelId="{3B84331E-5B89-496C-BA03-55818DE5497A}" type="parTrans" cxnId="{98AE90CA-68C4-4E17-B157-7A8CBE2F4644}">
      <dgm:prSet/>
      <dgm:spPr/>
      <dgm:t>
        <a:bodyPr/>
        <a:lstStyle/>
        <a:p>
          <a:endParaRPr lang="en-IN"/>
        </a:p>
      </dgm:t>
    </dgm:pt>
    <dgm:pt modelId="{6174D26D-F11F-4C26-814D-8C5228D1D6A5}" type="sibTrans" cxnId="{98AE90CA-68C4-4E17-B157-7A8CBE2F4644}">
      <dgm:prSet/>
      <dgm:spPr/>
      <dgm:t>
        <a:bodyPr/>
        <a:lstStyle/>
        <a:p>
          <a:endParaRPr lang="en-IN"/>
        </a:p>
      </dgm:t>
    </dgm:pt>
    <dgm:pt modelId="{877CD1A0-BE33-4566-8FC9-5AF9837A8682}" type="pres">
      <dgm:prSet presAssocID="{DC7BCA64-C0F9-48A3-BE9E-413237BD2A09}" presName="linear" presStyleCnt="0">
        <dgm:presLayoutVars>
          <dgm:animLvl val="lvl"/>
          <dgm:resizeHandles val="exact"/>
        </dgm:presLayoutVars>
      </dgm:prSet>
      <dgm:spPr/>
    </dgm:pt>
    <dgm:pt modelId="{7869D331-1F66-42C6-B4FC-E85518F00F21}" type="pres">
      <dgm:prSet presAssocID="{FA793185-68B9-4F12-AA5A-A7E997802B4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8677EB6-FF1C-4BDD-8A88-21D1B43CF758}" type="pres">
      <dgm:prSet presAssocID="{076D5BE2-6CEA-4D21-B022-691C0353FD1F}" presName="spacer" presStyleCnt="0"/>
      <dgm:spPr/>
    </dgm:pt>
    <dgm:pt modelId="{FF593A01-D850-4467-AF7D-2D5E71C84C5B}" type="pres">
      <dgm:prSet presAssocID="{034CD39B-3939-4CEC-9FDF-25FE95128FD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23B6871-1333-448C-B726-DA8FD13FFEBC}" type="pres">
      <dgm:prSet presAssocID="{26F65A13-82B8-4BFD-AA76-994AC998B0F7}" presName="spacer" presStyleCnt="0"/>
      <dgm:spPr/>
    </dgm:pt>
    <dgm:pt modelId="{37F2DA07-C53F-41C8-AE71-96428519298E}" type="pres">
      <dgm:prSet presAssocID="{7351ED43-D2C6-4982-B471-050A731DF1E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A7629DA-B379-4999-8C01-490FC7F683FF}" type="pres">
      <dgm:prSet presAssocID="{0794B427-D27E-491D-95FE-8A51B9588943}" presName="spacer" presStyleCnt="0"/>
      <dgm:spPr/>
    </dgm:pt>
    <dgm:pt modelId="{5A298EF6-0ECE-4FFC-8AB7-ABF5D481EDF2}" type="pres">
      <dgm:prSet presAssocID="{BA0B26ED-BC6B-43CA-AFA6-8D03E90193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7FA3A4F-C29B-4BD0-908E-FE1244FFE7DB}" type="pres">
      <dgm:prSet presAssocID="{2BB8758E-210D-45AA-958B-346B749F5523}" presName="spacer" presStyleCnt="0"/>
      <dgm:spPr/>
    </dgm:pt>
    <dgm:pt modelId="{9BC83F66-0D88-4CD4-8EBE-F755FF917A0B}" type="pres">
      <dgm:prSet presAssocID="{B10544B8-C715-42FA-8F37-8F9D3A8A5FB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8C3DA50-8397-4888-9FC4-725A011045F2}" type="pres">
      <dgm:prSet presAssocID="{4372CDCA-B40B-474E-A490-47EDBBF68398}" presName="spacer" presStyleCnt="0"/>
      <dgm:spPr/>
    </dgm:pt>
    <dgm:pt modelId="{E1A25633-99E3-41C9-9B0C-42542F73C354}" type="pres">
      <dgm:prSet presAssocID="{29C122B6-36F0-446D-BF71-22D9ACF4F85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63C2EAD-6D0C-4A90-977B-F37C2B99A8E4}" type="pres">
      <dgm:prSet presAssocID="{6174D26D-F11F-4C26-814D-8C5228D1D6A5}" presName="spacer" presStyleCnt="0"/>
      <dgm:spPr/>
    </dgm:pt>
    <dgm:pt modelId="{C4195C35-3833-46D4-9A75-DEF69FF818FA}" type="pres">
      <dgm:prSet presAssocID="{366292B7-5CB3-4EBD-8127-4CAD9472E45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6DF649B-2976-431D-AC2B-4C16D499032C}" type="pres">
      <dgm:prSet presAssocID="{7345E9F2-2123-4B6E-B84F-5F0D3300828F}" presName="spacer" presStyleCnt="0"/>
      <dgm:spPr/>
    </dgm:pt>
    <dgm:pt modelId="{0F1356D4-0F5F-4318-A406-9234F5FD5889}" type="pres">
      <dgm:prSet presAssocID="{A39D1AC4-C5E6-4A81-8C02-CB70BDBFA2F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241FF06-49C1-4B99-9F05-228D4518025E}" type="presOf" srcId="{29C122B6-36F0-446D-BF71-22D9ACF4F856}" destId="{E1A25633-99E3-41C9-9B0C-42542F73C354}" srcOrd="0" destOrd="0" presId="urn:microsoft.com/office/officeart/2005/8/layout/vList2"/>
    <dgm:cxn modelId="{078BAD0F-52B5-4E21-A953-9CE48E4F48C5}" type="presOf" srcId="{DC7BCA64-C0F9-48A3-BE9E-413237BD2A09}" destId="{877CD1A0-BE33-4566-8FC9-5AF9837A8682}" srcOrd="0" destOrd="0" presId="urn:microsoft.com/office/officeart/2005/8/layout/vList2"/>
    <dgm:cxn modelId="{52CBDD10-FAF7-4097-8233-F74AD2FE8AC1}" srcId="{DC7BCA64-C0F9-48A3-BE9E-413237BD2A09}" destId="{034CD39B-3939-4CEC-9FDF-25FE95128FD5}" srcOrd="1" destOrd="0" parTransId="{4F82F012-C6CC-4AC1-ABB8-C1B5BBD2FACC}" sibTransId="{26F65A13-82B8-4BFD-AA76-994AC998B0F7}"/>
    <dgm:cxn modelId="{4BC65824-C4C1-4234-B95D-9B466E6E3DB5}" type="presOf" srcId="{B10544B8-C715-42FA-8F37-8F9D3A8A5FB2}" destId="{9BC83F66-0D88-4CD4-8EBE-F755FF917A0B}" srcOrd="0" destOrd="0" presId="urn:microsoft.com/office/officeart/2005/8/layout/vList2"/>
    <dgm:cxn modelId="{4AF33430-9B34-4F8B-870C-154A4F49C4FA}" type="presOf" srcId="{034CD39B-3939-4CEC-9FDF-25FE95128FD5}" destId="{FF593A01-D850-4467-AF7D-2D5E71C84C5B}" srcOrd="0" destOrd="0" presId="urn:microsoft.com/office/officeart/2005/8/layout/vList2"/>
    <dgm:cxn modelId="{262FFF30-245C-44CE-A79B-C37C41CCAAFA}" type="presOf" srcId="{A39D1AC4-C5E6-4A81-8C02-CB70BDBFA2FE}" destId="{0F1356D4-0F5F-4318-A406-9234F5FD5889}" srcOrd="0" destOrd="0" presId="urn:microsoft.com/office/officeart/2005/8/layout/vList2"/>
    <dgm:cxn modelId="{297B0866-BB19-4AA9-949D-72B0F03E265C}" srcId="{DC7BCA64-C0F9-48A3-BE9E-413237BD2A09}" destId="{A39D1AC4-C5E6-4A81-8C02-CB70BDBFA2FE}" srcOrd="7" destOrd="0" parTransId="{0E3710EE-DE3C-40A2-B606-2BBCFC7B8389}" sibTransId="{B33B9A6C-2ACF-4FCA-B702-BFABCDB190CE}"/>
    <dgm:cxn modelId="{9F7C1680-8B45-42B9-92E6-EFA064C5E558}" type="presOf" srcId="{FA793185-68B9-4F12-AA5A-A7E997802B40}" destId="{7869D331-1F66-42C6-B4FC-E85518F00F21}" srcOrd="0" destOrd="0" presId="urn:microsoft.com/office/officeart/2005/8/layout/vList2"/>
    <dgm:cxn modelId="{85FA698A-CB1D-4304-B1D8-0065331334C1}" type="presOf" srcId="{366292B7-5CB3-4EBD-8127-4CAD9472E45D}" destId="{C4195C35-3833-46D4-9A75-DEF69FF818FA}" srcOrd="0" destOrd="0" presId="urn:microsoft.com/office/officeart/2005/8/layout/vList2"/>
    <dgm:cxn modelId="{6FE53F96-1D89-487B-84B9-B54FEBC42D9E}" srcId="{DC7BCA64-C0F9-48A3-BE9E-413237BD2A09}" destId="{7351ED43-D2C6-4982-B471-050A731DF1E7}" srcOrd="2" destOrd="0" parTransId="{A4A1095E-0898-4754-91C2-63E43A1A8DD7}" sibTransId="{0794B427-D27E-491D-95FE-8A51B9588943}"/>
    <dgm:cxn modelId="{92ACF4A6-B74D-4E0D-BBF9-3A04C41B23FB}" srcId="{DC7BCA64-C0F9-48A3-BE9E-413237BD2A09}" destId="{BA0B26ED-BC6B-43CA-AFA6-8D03E901939F}" srcOrd="3" destOrd="0" parTransId="{56D044D3-185B-4713-92BA-80C8005D28C2}" sibTransId="{2BB8758E-210D-45AA-958B-346B749F5523}"/>
    <dgm:cxn modelId="{98AE90CA-68C4-4E17-B157-7A8CBE2F4644}" srcId="{DC7BCA64-C0F9-48A3-BE9E-413237BD2A09}" destId="{29C122B6-36F0-446D-BF71-22D9ACF4F856}" srcOrd="5" destOrd="0" parTransId="{3B84331E-5B89-496C-BA03-55818DE5497A}" sibTransId="{6174D26D-F11F-4C26-814D-8C5228D1D6A5}"/>
    <dgm:cxn modelId="{6FA1F3CE-5718-4FFC-8862-EA9EBF02A2F9}" type="presOf" srcId="{BA0B26ED-BC6B-43CA-AFA6-8D03E901939F}" destId="{5A298EF6-0ECE-4FFC-8AB7-ABF5D481EDF2}" srcOrd="0" destOrd="0" presId="urn:microsoft.com/office/officeart/2005/8/layout/vList2"/>
    <dgm:cxn modelId="{656D2BCF-B5CA-4B0E-89C8-0AFFE0E612FB}" type="presOf" srcId="{7351ED43-D2C6-4982-B471-050A731DF1E7}" destId="{37F2DA07-C53F-41C8-AE71-96428519298E}" srcOrd="0" destOrd="0" presId="urn:microsoft.com/office/officeart/2005/8/layout/vList2"/>
    <dgm:cxn modelId="{8F1704D5-5EBB-4EB5-B859-C6942CE5445B}" srcId="{DC7BCA64-C0F9-48A3-BE9E-413237BD2A09}" destId="{366292B7-5CB3-4EBD-8127-4CAD9472E45D}" srcOrd="6" destOrd="0" parTransId="{B5C6D3BB-92F5-4882-9BD2-F8CA17F76701}" sibTransId="{7345E9F2-2123-4B6E-B84F-5F0D3300828F}"/>
    <dgm:cxn modelId="{F66C04DB-B9A0-4C0F-AEC2-EC563F54ED25}" srcId="{DC7BCA64-C0F9-48A3-BE9E-413237BD2A09}" destId="{FA793185-68B9-4F12-AA5A-A7E997802B40}" srcOrd="0" destOrd="0" parTransId="{997E31A7-4690-45E2-98BB-0B9F3B82FC13}" sibTransId="{076D5BE2-6CEA-4D21-B022-691C0353FD1F}"/>
    <dgm:cxn modelId="{63A745FF-C0F1-4BF4-957E-F1F9EC4A6FE3}" srcId="{DC7BCA64-C0F9-48A3-BE9E-413237BD2A09}" destId="{B10544B8-C715-42FA-8F37-8F9D3A8A5FB2}" srcOrd="4" destOrd="0" parTransId="{04D7F721-CA78-40DC-8375-0A3AAEE953D3}" sibTransId="{4372CDCA-B40B-474E-A490-47EDBBF68398}"/>
    <dgm:cxn modelId="{96563DCE-6556-4D98-9914-8156A95B8F72}" type="presParOf" srcId="{877CD1A0-BE33-4566-8FC9-5AF9837A8682}" destId="{7869D331-1F66-42C6-B4FC-E85518F00F21}" srcOrd="0" destOrd="0" presId="urn:microsoft.com/office/officeart/2005/8/layout/vList2"/>
    <dgm:cxn modelId="{72A696F5-2B5C-4EA7-91A5-F1FED00CB9FA}" type="presParOf" srcId="{877CD1A0-BE33-4566-8FC9-5AF9837A8682}" destId="{D8677EB6-FF1C-4BDD-8A88-21D1B43CF758}" srcOrd="1" destOrd="0" presId="urn:microsoft.com/office/officeart/2005/8/layout/vList2"/>
    <dgm:cxn modelId="{C81BA946-BBF2-4D99-96C6-D3C4A9012CCB}" type="presParOf" srcId="{877CD1A0-BE33-4566-8FC9-5AF9837A8682}" destId="{FF593A01-D850-4467-AF7D-2D5E71C84C5B}" srcOrd="2" destOrd="0" presId="urn:microsoft.com/office/officeart/2005/8/layout/vList2"/>
    <dgm:cxn modelId="{C044A6B8-9E4E-4FB9-B5DB-D9CBF2C7AFF5}" type="presParOf" srcId="{877CD1A0-BE33-4566-8FC9-5AF9837A8682}" destId="{223B6871-1333-448C-B726-DA8FD13FFEBC}" srcOrd="3" destOrd="0" presId="urn:microsoft.com/office/officeart/2005/8/layout/vList2"/>
    <dgm:cxn modelId="{C153A0C3-BCDF-480F-9295-82ADE2BF4190}" type="presParOf" srcId="{877CD1A0-BE33-4566-8FC9-5AF9837A8682}" destId="{37F2DA07-C53F-41C8-AE71-96428519298E}" srcOrd="4" destOrd="0" presId="urn:microsoft.com/office/officeart/2005/8/layout/vList2"/>
    <dgm:cxn modelId="{12F2D207-AC64-42C7-99FA-69F215BD70BB}" type="presParOf" srcId="{877CD1A0-BE33-4566-8FC9-5AF9837A8682}" destId="{EA7629DA-B379-4999-8C01-490FC7F683FF}" srcOrd="5" destOrd="0" presId="urn:microsoft.com/office/officeart/2005/8/layout/vList2"/>
    <dgm:cxn modelId="{0334734A-73CB-4557-9E24-B69ED77FFBC9}" type="presParOf" srcId="{877CD1A0-BE33-4566-8FC9-5AF9837A8682}" destId="{5A298EF6-0ECE-4FFC-8AB7-ABF5D481EDF2}" srcOrd="6" destOrd="0" presId="urn:microsoft.com/office/officeart/2005/8/layout/vList2"/>
    <dgm:cxn modelId="{3AD5B35C-89BC-48A7-B2DB-636B33BCC19C}" type="presParOf" srcId="{877CD1A0-BE33-4566-8FC9-5AF9837A8682}" destId="{37FA3A4F-C29B-4BD0-908E-FE1244FFE7DB}" srcOrd="7" destOrd="0" presId="urn:microsoft.com/office/officeart/2005/8/layout/vList2"/>
    <dgm:cxn modelId="{7490D9DA-2F44-4E08-9269-869453745A7F}" type="presParOf" srcId="{877CD1A0-BE33-4566-8FC9-5AF9837A8682}" destId="{9BC83F66-0D88-4CD4-8EBE-F755FF917A0B}" srcOrd="8" destOrd="0" presId="urn:microsoft.com/office/officeart/2005/8/layout/vList2"/>
    <dgm:cxn modelId="{9EB0D7DB-5C8D-48B9-B28B-ADEEEEE531BC}" type="presParOf" srcId="{877CD1A0-BE33-4566-8FC9-5AF9837A8682}" destId="{58C3DA50-8397-4888-9FC4-725A011045F2}" srcOrd="9" destOrd="0" presId="urn:microsoft.com/office/officeart/2005/8/layout/vList2"/>
    <dgm:cxn modelId="{D7686D05-4AE7-4229-96A3-92B0F8756384}" type="presParOf" srcId="{877CD1A0-BE33-4566-8FC9-5AF9837A8682}" destId="{E1A25633-99E3-41C9-9B0C-42542F73C354}" srcOrd="10" destOrd="0" presId="urn:microsoft.com/office/officeart/2005/8/layout/vList2"/>
    <dgm:cxn modelId="{D976CCF1-DABD-456E-8ABF-45397918023B}" type="presParOf" srcId="{877CD1A0-BE33-4566-8FC9-5AF9837A8682}" destId="{063C2EAD-6D0C-4A90-977B-F37C2B99A8E4}" srcOrd="11" destOrd="0" presId="urn:microsoft.com/office/officeart/2005/8/layout/vList2"/>
    <dgm:cxn modelId="{A31597D2-72CF-45DA-9979-A7F4DDC0FEAF}" type="presParOf" srcId="{877CD1A0-BE33-4566-8FC9-5AF9837A8682}" destId="{C4195C35-3833-46D4-9A75-DEF69FF818FA}" srcOrd="12" destOrd="0" presId="urn:microsoft.com/office/officeart/2005/8/layout/vList2"/>
    <dgm:cxn modelId="{5285741B-863A-4522-B988-6E54A82122D0}" type="presParOf" srcId="{877CD1A0-BE33-4566-8FC9-5AF9837A8682}" destId="{36DF649B-2976-431D-AC2B-4C16D499032C}" srcOrd="13" destOrd="0" presId="urn:microsoft.com/office/officeart/2005/8/layout/vList2"/>
    <dgm:cxn modelId="{277F9D7E-6F23-4C07-B0F3-A9477DFFA7C0}" type="presParOf" srcId="{877CD1A0-BE33-4566-8FC9-5AF9837A8682}" destId="{0F1356D4-0F5F-4318-A406-9234F5FD588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1EB94D-4708-48C5-A8D7-EE41260BE75B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5502610-4576-43BC-8C95-422CD6AF3269}">
      <dgm:prSet phldrT="[Text]" phldr="0"/>
      <dgm:spPr/>
      <dgm:t>
        <a:bodyPr/>
        <a:lstStyle/>
        <a:p>
          <a:pPr rtl="0"/>
          <a:r>
            <a:rPr lang="en-US" b="1" cap="none" spc="0" dirty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Multiplying </a:t>
          </a:r>
          <a:r>
            <a:rPr lang="en-US" b="1" cap="none" spc="0" dirty="0">
              <a:ln w="6600">
                <a:solidFill>
                  <a:srgbClr val="C00000"/>
                </a:solidFill>
                <a:prstDash val="solid"/>
              </a:ln>
              <a:effectLst/>
            </a:rPr>
            <a:t>the matrix by a constant number</a:t>
          </a:r>
        </a:p>
      </dgm:t>
    </dgm:pt>
    <dgm:pt modelId="{CB74FD83-9CF8-4018-8FA1-0846831EAC77}" type="parTrans" cxnId="{3DA98CC6-4A14-45EB-B582-4355103C49C7}">
      <dgm:prSet/>
      <dgm:spPr/>
      <dgm:t>
        <a:bodyPr/>
        <a:lstStyle/>
        <a:p>
          <a:endParaRPr lang="en-US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61F0787C-CF44-4B1A-8836-9ECCD7FBE656}" type="sibTrans" cxnId="{3DA98CC6-4A14-45EB-B582-4355103C49C7}">
      <dgm:prSet/>
      <dgm:spPr/>
      <dgm:t>
        <a:bodyPr/>
        <a:lstStyle/>
        <a:p>
          <a:endParaRPr lang="en-US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BA51F9B1-DD7F-4E7E-9DCF-CD021512F704}">
      <dgm:prSet phldrT="[Text]" phldr="0"/>
      <dgm:spPr/>
      <dgm:t>
        <a:bodyPr/>
        <a:lstStyle/>
        <a:p>
          <a:pPr rtl="0"/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Dividing </a:t>
          </a:r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</a:rPr>
            <a:t>the matrix by a constant number</a:t>
          </a:r>
        </a:p>
      </dgm:t>
    </dgm:pt>
    <dgm:pt modelId="{54E23579-69E2-4566-8CC8-50A413A301BF}" type="parTrans" cxnId="{F9E2E0E1-4AAE-4C7F-A3C1-1CA37C2F5165}">
      <dgm:prSet/>
      <dgm:spPr/>
      <dgm:t>
        <a:bodyPr/>
        <a:lstStyle/>
        <a:p>
          <a:endParaRPr lang="en-US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FADC6A15-30B3-47A2-8BF3-BB0CF0E2C3A2}" type="sibTrans" cxnId="{F9E2E0E1-4AAE-4C7F-A3C1-1CA37C2F5165}">
      <dgm:prSet/>
      <dgm:spPr/>
      <dgm:t>
        <a:bodyPr/>
        <a:lstStyle/>
        <a:p>
          <a:endParaRPr lang="en-US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A08FEFF6-FCDE-4C3D-8605-46CB466F1539}">
      <dgm:prSet phldrT="[Text]" phldr="0"/>
      <dgm:spPr/>
      <dgm:t>
        <a:bodyPr/>
        <a:lstStyle/>
        <a:p>
          <a:pPr rtl="0"/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Adding matrices</a:t>
          </a:r>
          <a:endParaRPr lang="en-US" b="1" cap="none" spc="0">
            <a:ln w="6600">
              <a:solidFill>
                <a:srgbClr val="C00000"/>
              </a:solidFill>
              <a:prstDash val="solid"/>
            </a:ln>
            <a:effectLst/>
          </a:endParaRPr>
        </a:p>
      </dgm:t>
    </dgm:pt>
    <dgm:pt modelId="{9DCA8BF0-A97F-401C-8289-84B62F446EE3}" type="parTrans" cxnId="{14FDF039-0AC0-4F47-9E21-9ABCEF095121}">
      <dgm:prSet/>
      <dgm:spPr/>
      <dgm:t>
        <a:bodyPr/>
        <a:lstStyle/>
        <a:p>
          <a:endParaRPr lang="en-US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6D8F94DE-E744-48D2-BBEB-98A56D7702FD}" type="sibTrans" cxnId="{14FDF039-0AC0-4F47-9E21-9ABCEF095121}">
      <dgm:prSet/>
      <dgm:spPr/>
      <dgm:t>
        <a:bodyPr/>
        <a:lstStyle/>
        <a:p>
          <a:endParaRPr lang="en-US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4CC149E7-F78E-4113-A2E0-1E3DB89E56E4}">
      <dgm:prSet phldr="0"/>
      <dgm:spPr/>
      <dgm:t>
        <a:bodyPr/>
        <a:lstStyle/>
        <a:p>
          <a:pPr rtl="0"/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Subtracting matrices</a:t>
          </a:r>
        </a:p>
      </dgm:t>
    </dgm:pt>
    <dgm:pt modelId="{24CB2DD4-8637-4119-A54A-01D341BD0463}" type="parTrans" cxnId="{E840B499-A73E-4E77-BCCD-9A1C3652F841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B1B5089E-7CD3-4908-AB26-4EA9D5CBC638}" type="sibTrans" cxnId="{E840B499-A73E-4E77-BCCD-9A1C3652F841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BE727226-5F75-4428-B5D2-DD8D61A52246}">
      <dgm:prSet phldr="0"/>
      <dgm:spPr/>
      <dgm:t>
        <a:bodyPr/>
        <a:lstStyle/>
        <a:p>
          <a:pPr rtl="0"/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Trace </a:t>
          </a:r>
        </a:p>
      </dgm:t>
    </dgm:pt>
    <dgm:pt modelId="{2CC64B83-8711-4910-BF1C-750258DEFFB5}" type="parTrans" cxnId="{7EDB3E6E-C22A-4FCD-8532-1303930B4EE5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D3C9FFB1-F01C-4A62-B4CA-BA79ED295D70}" type="sibTrans" cxnId="{7EDB3E6E-C22A-4FCD-8532-1303930B4EE5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CCC9D143-42AB-4E4F-A118-E7C4CAE79067}">
      <dgm:prSet phldr="0"/>
      <dgm:spPr/>
      <dgm:t>
        <a:bodyPr/>
        <a:lstStyle/>
        <a:p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Transpose</a:t>
          </a:r>
        </a:p>
      </dgm:t>
    </dgm:pt>
    <dgm:pt modelId="{E115826E-5A12-4522-8000-38FF39ABE57C}" type="parTrans" cxnId="{082008D0-350A-45A2-ABDC-233D259AE130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122C748C-9F3E-4485-9E4A-2BA81D298BE7}" type="sibTrans" cxnId="{082008D0-350A-45A2-ABDC-233D259AE130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C5ECA7DD-0AE8-4E4F-AF76-2D85C39E7B0D}">
      <dgm:prSet phldr="0"/>
      <dgm:spPr/>
      <dgm:t>
        <a:bodyPr/>
        <a:lstStyle/>
        <a:p>
          <a:pPr rtl="0"/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Multiplying 2 matrices</a:t>
          </a:r>
        </a:p>
      </dgm:t>
    </dgm:pt>
    <dgm:pt modelId="{A2AC6C0C-1410-4100-BA2F-B5FC0C70E0EE}" type="parTrans" cxnId="{50AAAF77-02AD-4437-A464-6A8A2FA6B22B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9FD2E686-14D8-44E1-AB85-300D50B91B16}" type="sibTrans" cxnId="{50AAAF77-02AD-4437-A464-6A8A2FA6B22B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FF73068C-0712-430F-8E60-557CF57AEDFD}">
      <dgm:prSet phldr="0"/>
      <dgm:spPr/>
      <dgm:t>
        <a:bodyPr/>
        <a:lstStyle/>
        <a:p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Square</a:t>
          </a:r>
        </a:p>
      </dgm:t>
    </dgm:pt>
    <dgm:pt modelId="{E80069DD-932B-4A11-BDF1-96B1C8BCCD04}" type="parTrans" cxnId="{B252A1F9-1C19-4EA1-856D-40A2FE51FBC8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E84B33F3-13F0-4008-8DD6-A2F1307E7C27}" type="sibTrans" cxnId="{B252A1F9-1C19-4EA1-856D-40A2FE51FBC8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768C9836-0C14-4451-A651-64D8F3ABF14F}">
      <dgm:prSet phldr="0"/>
      <dgm:spPr/>
      <dgm:t>
        <a:bodyPr/>
        <a:lstStyle/>
        <a:p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Determinant</a:t>
          </a:r>
        </a:p>
      </dgm:t>
    </dgm:pt>
    <dgm:pt modelId="{6E5F9848-3ED4-4B5C-8E36-5F684F098EF9}" type="parTrans" cxnId="{CFD7B1FB-DED8-4576-BC56-06DF7FAAF870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7A5D520B-3920-44E6-82E2-AE75453E5477}" type="sibTrans" cxnId="{CFD7B1FB-DED8-4576-BC56-06DF7FAAF870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D595BC55-69D9-49BF-81AF-9EDC38AB9BD2}">
      <dgm:prSet phldr="0"/>
      <dgm:spPr/>
      <dgm:t>
        <a:bodyPr/>
        <a:lstStyle/>
        <a:p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Inverse</a:t>
          </a:r>
        </a:p>
      </dgm:t>
    </dgm:pt>
    <dgm:pt modelId="{0F644725-2D21-4170-8872-EBDBE592C933}" type="parTrans" cxnId="{160007B7-15EE-42AF-A6E5-F7BCBC0800FF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16515DEB-3988-4196-B29B-D8FBADD3C6B7}" type="sibTrans" cxnId="{160007B7-15EE-42AF-A6E5-F7BCBC0800FF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A2ECA711-F02A-4A5C-B051-9C3255315968}">
      <dgm:prSet phldr="0"/>
      <dgm:spPr/>
      <dgm:t>
        <a:bodyPr/>
        <a:lstStyle/>
        <a:p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Rank</a:t>
          </a:r>
        </a:p>
      </dgm:t>
    </dgm:pt>
    <dgm:pt modelId="{288714BB-E8BC-492F-87D8-B911B4FD3A8C}" type="parTrans" cxnId="{2584EDCC-A62A-46C5-B547-26EB11E4873C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35492D01-74A5-498B-A534-C5D8509EBB5F}" type="sibTrans" cxnId="{2584EDCC-A62A-46C5-B547-26EB11E4873C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E7DF4069-B00A-4556-A749-7B5D6D92D8A3}">
      <dgm:prSet phldr="0"/>
      <dgm:spPr/>
      <dgm:t>
        <a:bodyPr/>
        <a:lstStyle/>
        <a:p>
          <a:pPr rtl="0"/>
          <a:r>
            <a:rPr lang="en-US" b="1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Characteristic Equation</a:t>
          </a:r>
          <a:endParaRPr lang="en-US" b="1" cap="none" spc="0" dirty="0">
            <a:ln w="6600">
              <a:solidFill>
                <a:srgbClr val="C00000"/>
              </a:solidFill>
              <a:prstDash val="solid"/>
            </a:ln>
            <a:effectLst/>
            <a:latin typeface="Century Gothic" panose="020B0502020202020204"/>
          </a:endParaRPr>
        </a:p>
      </dgm:t>
    </dgm:pt>
    <dgm:pt modelId="{915E2CB6-1A81-4AA3-9CF9-33E141E8034A}" type="parTrans" cxnId="{9ED30803-BCF8-415A-9A5F-1EA45B7593CF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5CE34174-0128-4438-A0C7-02650FC44F26}" type="sibTrans" cxnId="{9ED30803-BCF8-415A-9A5F-1EA45B7593CF}">
      <dgm:prSet/>
      <dgm:spPr/>
      <dgm:t>
        <a:bodyPr/>
        <a:lstStyle/>
        <a:p>
          <a:endParaRPr lang="en-IN" b="1" cap="none" spc="0">
            <a:ln w="6600">
              <a:solidFill>
                <a:srgbClr val="C00000"/>
              </a:solidFill>
              <a:prstDash val="solid"/>
            </a:ln>
            <a:solidFill>
              <a:srgbClr val="FFFFFF"/>
            </a:solidFill>
            <a:effectLst/>
          </a:endParaRPr>
        </a:p>
      </dgm:t>
    </dgm:pt>
    <dgm:pt modelId="{C56997E6-9E3B-4D03-A9C2-E29F05D777F2}" type="pres">
      <dgm:prSet presAssocID="{F41EB94D-4708-48C5-A8D7-EE41260BE75B}" presName="diagram" presStyleCnt="0">
        <dgm:presLayoutVars>
          <dgm:dir/>
          <dgm:resizeHandles val="exact"/>
        </dgm:presLayoutVars>
      </dgm:prSet>
      <dgm:spPr/>
    </dgm:pt>
    <dgm:pt modelId="{7E3A2BD6-CA93-4953-9DB0-2813F6EF6876}" type="pres">
      <dgm:prSet presAssocID="{05502610-4576-43BC-8C95-422CD6AF3269}" presName="node" presStyleLbl="node1" presStyleIdx="0" presStyleCnt="12">
        <dgm:presLayoutVars>
          <dgm:bulletEnabled val="1"/>
        </dgm:presLayoutVars>
      </dgm:prSet>
      <dgm:spPr/>
    </dgm:pt>
    <dgm:pt modelId="{BFE6AAAE-25D9-467C-BED1-8A2FDE477768}" type="pres">
      <dgm:prSet presAssocID="{61F0787C-CF44-4B1A-8836-9ECCD7FBE656}" presName="sibTrans" presStyleCnt="0"/>
      <dgm:spPr/>
    </dgm:pt>
    <dgm:pt modelId="{D5CBAC20-B82C-4221-B67D-C0DA2BD533C3}" type="pres">
      <dgm:prSet presAssocID="{BA51F9B1-DD7F-4E7E-9DCF-CD021512F704}" presName="node" presStyleLbl="node1" presStyleIdx="1" presStyleCnt="12">
        <dgm:presLayoutVars>
          <dgm:bulletEnabled val="1"/>
        </dgm:presLayoutVars>
      </dgm:prSet>
      <dgm:spPr/>
    </dgm:pt>
    <dgm:pt modelId="{9A78D80E-0EB1-4210-B2D2-C1312BC749B2}" type="pres">
      <dgm:prSet presAssocID="{FADC6A15-30B3-47A2-8BF3-BB0CF0E2C3A2}" presName="sibTrans" presStyleCnt="0"/>
      <dgm:spPr/>
    </dgm:pt>
    <dgm:pt modelId="{DDE94185-63B3-494F-8620-C15706CE6110}" type="pres">
      <dgm:prSet presAssocID="{A08FEFF6-FCDE-4C3D-8605-46CB466F1539}" presName="node" presStyleLbl="node1" presStyleIdx="2" presStyleCnt="12">
        <dgm:presLayoutVars>
          <dgm:bulletEnabled val="1"/>
        </dgm:presLayoutVars>
      </dgm:prSet>
      <dgm:spPr/>
    </dgm:pt>
    <dgm:pt modelId="{28E080E4-C9CF-4702-AD04-FCFD2A46548B}" type="pres">
      <dgm:prSet presAssocID="{6D8F94DE-E744-48D2-BBEB-98A56D7702FD}" presName="sibTrans" presStyleCnt="0"/>
      <dgm:spPr/>
    </dgm:pt>
    <dgm:pt modelId="{8F073ADF-7F1D-406E-8358-5F683EDD21DC}" type="pres">
      <dgm:prSet presAssocID="{4CC149E7-F78E-4113-A2E0-1E3DB89E56E4}" presName="node" presStyleLbl="node1" presStyleIdx="3" presStyleCnt="12">
        <dgm:presLayoutVars>
          <dgm:bulletEnabled val="1"/>
        </dgm:presLayoutVars>
      </dgm:prSet>
      <dgm:spPr/>
    </dgm:pt>
    <dgm:pt modelId="{C6952FEE-EEA6-428D-8835-EAD802690B6D}" type="pres">
      <dgm:prSet presAssocID="{B1B5089E-7CD3-4908-AB26-4EA9D5CBC638}" presName="sibTrans" presStyleCnt="0"/>
      <dgm:spPr/>
    </dgm:pt>
    <dgm:pt modelId="{A49B46FA-2E39-4DE7-944B-67110605AB84}" type="pres">
      <dgm:prSet presAssocID="{BE727226-5F75-4428-B5D2-DD8D61A52246}" presName="node" presStyleLbl="node1" presStyleIdx="4" presStyleCnt="12">
        <dgm:presLayoutVars>
          <dgm:bulletEnabled val="1"/>
        </dgm:presLayoutVars>
      </dgm:prSet>
      <dgm:spPr/>
    </dgm:pt>
    <dgm:pt modelId="{510B5D95-34D6-4E2D-AF5A-F30F7EF62742}" type="pres">
      <dgm:prSet presAssocID="{D3C9FFB1-F01C-4A62-B4CA-BA79ED295D70}" presName="sibTrans" presStyleCnt="0"/>
      <dgm:spPr/>
    </dgm:pt>
    <dgm:pt modelId="{4623D9CF-83F9-4E20-B390-9B5083C23D56}" type="pres">
      <dgm:prSet presAssocID="{CCC9D143-42AB-4E4F-A118-E7C4CAE79067}" presName="node" presStyleLbl="node1" presStyleIdx="5" presStyleCnt="12">
        <dgm:presLayoutVars>
          <dgm:bulletEnabled val="1"/>
        </dgm:presLayoutVars>
      </dgm:prSet>
      <dgm:spPr/>
    </dgm:pt>
    <dgm:pt modelId="{3A019167-299F-4D9C-9A13-3F683D347EFA}" type="pres">
      <dgm:prSet presAssocID="{122C748C-9F3E-4485-9E4A-2BA81D298BE7}" presName="sibTrans" presStyleCnt="0"/>
      <dgm:spPr/>
    </dgm:pt>
    <dgm:pt modelId="{FDD6C907-BB34-4DEF-BEC5-1CC070403E4C}" type="pres">
      <dgm:prSet presAssocID="{C5ECA7DD-0AE8-4E4F-AF76-2D85C39E7B0D}" presName="node" presStyleLbl="node1" presStyleIdx="6" presStyleCnt="12">
        <dgm:presLayoutVars>
          <dgm:bulletEnabled val="1"/>
        </dgm:presLayoutVars>
      </dgm:prSet>
      <dgm:spPr/>
    </dgm:pt>
    <dgm:pt modelId="{3E5C27D9-8DE2-4BF2-B2EC-80711F1095C1}" type="pres">
      <dgm:prSet presAssocID="{9FD2E686-14D8-44E1-AB85-300D50B91B16}" presName="sibTrans" presStyleCnt="0"/>
      <dgm:spPr/>
    </dgm:pt>
    <dgm:pt modelId="{D68CDF65-F03F-40E7-838C-1482A5E978F4}" type="pres">
      <dgm:prSet presAssocID="{FF73068C-0712-430F-8E60-557CF57AEDFD}" presName="node" presStyleLbl="node1" presStyleIdx="7" presStyleCnt="12">
        <dgm:presLayoutVars>
          <dgm:bulletEnabled val="1"/>
        </dgm:presLayoutVars>
      </dgm:prSet>
      <dgm:spPr/>
    </dgm:pt>
    <dgm:pt modelId="{22E87C61-E140-4C99-A344-0363C247641A}" type="pres">
      <dgm:prSet presAssocID="{E84B33F3-13F0-4008-8DD6-A2F1307E7C27}" presName="sibTrans" presStyleCnt="0"/>
      <dgm:spPr/>
    </dgm:pt>
    <dgm:pt modelId="{6E34BD37-771F-4854-A834-B767D66D8C65}" type="pres">
      <dgm:prSet presAssocID="{768C9836-0C14-4451-A651-64D8F3ABF14F}" presName="node" presStyleLbl="node1" presStyleIdx="8" presStyleCnt="12">
        <dgm:presLayoutVars>
          <dgm:bulletEnabled val="1"/>
        </dgm:presLayoutVars>
      </dgm:prSet>
      <dgm:spPr/>
    </dgm:pt>
    <dgm:pt modelId="{D09E2811-5340-4640-990B-3A9656621542}" type="pres">
      <dgm:prSet presAssocID="{7A5D520B-3920-44E6-82E2-AE75453E5477}" presName="sibTrans" presStyleCnt="0"/>
      <dgm:spPr/>
    </dgm:pt>
    <dgm:pt modelId="{D556CB88-54D8-4925-B9B1-A1AAFFC76C80}" type="pres">
      <dgm:prSet presAssocID="{D595BC55-69D9-49BF-81AF-9EDC38AB9BD2}" presName="node" presStyleLbl="node1" presStyleIdx="9" presStyleCnt="12">
        <dgm:presLayoutVars>
          <dgm:bulletEnabled val="1"/>
        </dgm:presLayoutVars>
      </dgm:prSet>
      <dgm:spPr/>
    </dgm:pt>
    <dgm:pt modelId="{6B4D96F4-E9F7-42D2-9BDA-9AF7F3275BF6}" type="pres">
      <dgm:prSet presAssocID="{16515DEB-3988-4196-B29B-D8FBADD3C6B7}" presName="sibTrans" presStyleCnt="0"/>
      <dgm:spPr/>
    </dgm:pt>
    <dgm:pt modelId="{455FAB8A-A595-40E5-8289-2675C4BF5414}" type="pres">
      <dgm:prSet presAssocID="{A2ECA711-F02A-4A5C-B051-9C3255315968}" presName="node" presStyleLbl="node1" presStyleIdx="10" presStyleCnt="12">
        <dgm:presLayoutVars>
          <dgm:bulletEnabled val="1"/>
        </dgm:presLayoutVars>
      </dgm:prSet>
      <dgm:spPr/>
    </dgm:pt>
    <dgm:pt modelId="{C5C069A8-6858-47E8-8415-8C4C47E95C01}" type="pres">
      <dgm:prSet presAssocID="{35492D01-74A5-498B-A534-C5D8509EBB5F}" presName="sibTrans" presStyleCnt="0"/>
      <dgm:spPr/>
    </dgm:pt>
    <dgm:pt modelId="{EB836C73-0D99-4A65-8CEC-86611FDA2E67}" type="pres">
      <dgm:prSet presAssocID="{E7DF4069-B00A-4556-A749-7B5D6D92D8A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ED30803-BCF8-415A-9A5F-1EA45B7593CF}" srcId="{F41EB94D-4708-48C5-A8D7-EE41260BE75B}" destId="{E7DF4069-B00A-4556-A749-7B5D6D92D8A3}" srcOrd="11" destOrd="0" parTransId="{915E2CB6-1A81-4AA3-9CF9-33E141E8034A}" sibTransId="{5CE34174-0128-4438-A0C7-02650FC44F26}"/>
    <dgm:cxn modelId="{A2941F07-6BA7-4A5A-9E29-B01702AD0498}" type="presOf" srcId="{CCC9D143-42AB-4E4F-A118-E7C4CAE79067}" destId="{4623D9CF-83F9-4E20-B390-9B5083C23D56}" srcOrd="0" destOrd="0" presId="urn:microsoft.com/office/officeart/2005/8/layout/default"/>
    <dgm:cxn modelId="{14FDF039-0AC0-4F47-9E21-9ABCEF095121}" srcId="{F41EB94D-4708-48C5-A8D7-EE41260BE75B}" destId="{A08FEFF6-FCDE-4C3D-8605-46CB466F1539}" srcOrd="2" destOrd="0" parTransId="{9DCA8BF0-A97F-401C-8289-84B62F446EE3}" sibTransId="{6D8F94DE-E744-48D2-BBEB-98A56D7702FD}"/>
    <dgm:cxn modelId="{7373393E-D82E-4168-A2C2-B99097B24CAA}" type="presOf" srcId="{A08FEFF6-FCDE-4C3D-8605-46CB466F1539}" destId="{DDE94185-63B3-494F-8620-C15706CE6110}" srcOrd="0" destOrd="0" presId="urn:microsoft.com/office/officeart/2005/8/layout/default"/>
    <dgm:cxn modelId="{EB76B849-BFB8-47FF-A34F-4F3F1285A0A9}" type="presOf" srcId="{768C9836-0C14-4451-A651-64D8F3ABF14F}" destId="{6E34BD37-771F-4854-A834-B767D66D8C65}" srcOrd="0" destOrd="0" presId="urn:microsoft.com/office/officeart/2005/8/layout/default"/>
    <dgm:cxn modelId="{7EDB3E6E-C22A-4FCD-8532-1303930B4EE5}" srcId="{F41EB94D-4708-48C5-A8D7-EE41260BE75B}" destId="{BE727226-5F75-4428-B5D2-DD8D61A52246}" srcOrd="4" destOrd="0" parTransId="{2CC64B83-8711-4910-BF1C-750258DEFFB5}" sibTransId="{D3C9FFB1-F01C-4A62-B4CA-BA79ED295D70}"/>
    <dgm:cxn modelId="{4BFD6F50-1D1D-4C77-A296-6CFF9A014E86}" type="presOf" srcId="{E7DF4069-B00A-4556-A749-7B5D6D92D8A3}" destId="{EB836C73-0D99-4A65-8CEC-86611FDA2E67}" srcOrd="0" destOrd="0" presId="urn:microsoft.com/office/officeart/2005/8/layout/default"/>
    <dgm:cxn modelId="{41D3CC52-90C5-4A8D-817F-3EB5618C7A5F}" type="presOf" srcId="{D595BC55-69D9-49BF-81AF-9EDC38AB9BD2}" destId="{D556CB88-54D8-4925-B9B1-A1AAFFC76C80}" srcOrd="0" destOrd="0" presId="urn:microsoft.com/office/officeart/2005/8/layout/default"/>
    <dgm:cxn modelId="{50AAAF77-02AD-4437-A464-6A8A2FA6B22B}" srcId="{F41EB94D-4708-48C5-A8D7-EE41260BE75B}" destId="{C5ECA7DD-0AE8-4E4F-AF76-2D85C39E7B0D}" srcOrd="6" destOrd="0" parTransId="{A2AC6C0C-1410-4100-BA2F-B5FC0C70E0EE}" sibTransId="{9FD2E686-14D8-44E1-AB85-300D50B91B16}"/>
    <dgm:cxn modelId="{E840B499-A73E-4E77-BCCD-9A1C3652F841}" srcId="{F41EB94D-4708-48C5-A8D7-EE41260BE75B}" destId="{4CC149E7-F78E-4113-A2E0-1E3DB89E56E4}" srcOrd="3" destOrd="0" parTransId="{24CB2DD4-8637-4119-A54A-01D341BD0463}" sibTransId="{B1B5089E-7CD3-4908-AB26-4EA9D5CBC638}"/>
    <dgm:cxn modelId="{29C9D3AB-968D-4D78-9D3F-6207CF10323E}" type="presOf" srcId="{FF73068C-0712-430F-8E60-557CF57AEDFD}" destId="{D68CDF65-F03F-40E7-838C-1482A5E978F4}" srcOrd="0" destOrd="0" presId="urn:microsoft.com/office/officeart/2005/8/layout/default"/>
    <dgm:cxn modelId="{401EF4B3-1DCD-454A-8DE8-9D2F2E69ADF5}" type="presOf" srcId="{BE727226-5F75-4428-B5D2-DD8D61A52246}" destId="{A49B46FA-2E39-4DE7-944B-67110605AB84}" srcOrd="0" destOrd="0" presId="urn:microsoft.com/office/officeart/2005/8/layout/default"/>
    <dgm:cxn modelId="{C85FDDB5-E7EC-42E8-8A4F-884BF1FD7CA0}" type="presOf" srcId="{05502610-4576-43BC-8C95-422CD6AF3269}" destId="{7E3A2BD6-CA93-4953-9DB0-2813F6EF6876}" srcOrd="0" destOrd="0" presId="urn:microsoft.com/office/officeart/2005/8/layout/default"/>
    <dgm:cxn modelId="{160007B7-15EE-42AF-A6E5-F7BCBC0800FF}" srcId="{F41EB94D-4708-48C5-A8D7-EE41260BE75B}" destId="{D595BC55-69D9-49BF-81AF-9EDC38AB9BD2}" srcOrd="9" destOrd="0" parTransId="{0F644725-2D21-4170-8872-EBDBE592C933}" sibTransId="{16515DEB-3988-4196-B29B-D8FBADD3C6B7}"/>
    <dgm:cxn modelId="{3DA98CC6-4A14-45EB-B582-4355103C49C7}" srcId="{F41EB94D-4708-48C5-A8D7-EE41260BE75B}" destId="{05502610-4576-43BC-8C95-422CD6AF3269}" srcOrd="0" destOrd="0" parTransId="{CB74FD83-9CF8-4018-8FA1-0846831EAC77}" sibTransId="{61F0787C-CF44-4B1A-8836-9ECCD7FBE656}"/>
    <dgm:cxn modelId="{DAEFC0C8-9039-4B45-956F-661F7A5A6236}" type="presOf" srcId="{BA51F9B1-DD7F-4E7E-9DCF-CD021512F704}" destId="{D5CBAC20-B82C-4221-B67D-C0DA2BD533C3}" srcOrd="0" destOrd="0" presId="urn:microsoft.com/office/officeart/2005/8/layout/default"/>
    <dgm:cxn modelId="{2584EDCC-A62A-46C5-B547-26EB11E4873C}" srcId="{F41EB94D-4708-48C5-A8D7-EE41260BE75B}" destId="{A2ECA711-F02A-4A5C-B051-9C3255315968}" srcOrd="10" destOrd="0" parTransId="{288714BB-E8BC-492F-87D8-B911B4FD3A8C}" sibTransId="{35492D01-74A5-498B-A534-C5D8509EBB5F}"/>
    <dgm:cxn modelId="{082008D0-350A-45A2-ABDC-233D259AE130}" srcId="{F41EB94D-4708-48C5-A8D7-EE41260BE75B}" destId="{CCC9D143-42AB-4E4F-A118-E7C4CAE79067}" srcOrd="5" destOrd="0" parTransId="{E115826E-5A12-4522-8000-38FF39ABE57C}" sibTransId="{122C748C-9F3E-4485-9E4A-2BA81D298BE7}"/>
    <dgm:cxn modelId="{38B436D3-2D52-44A6-993B-570E5F80C461}" type="presOf" srcId="{C5ECA7DD-0AE8-4E4F-AF76-2D85C39E7B0D}" destId="{FDD6C907-BB34-4DEF-BEC5-1CC070403E4C}" srcOrd="0" destOrd="0" presId="urn:microsoft.com/office/officeart/2005/8/layout/default"/>
    <dgm:cxn modelId="{1E5975DC-D5F5-40F5-8D80-59C793EB825F}" type="presOf" srcId="{4CC149E7-F78E-4113-A2E0-1E3DB89E56E4}" destId="{8F073ADF-7F1D-406E-8358-5F683EDD21DC}" srcOrd="0" destOrd="0" presId="urn:microsoft.com/office/officeart/2005/8/layout/default"/>
    <dgm:cxn modelId="{4EA8DBE1-E4A9-4A64-BA4C-7C7BE8FB941B}" type="presOf" srcId="{F41EB94D-4708-48C5-A8D7-EE41260BE75B}" destId="{C56997E6-9E3B-4D03-A9C2-E29F05D777F2}" srcOrd="0" destOrd="0" presId="urn:microsoft.com/office/officeart/2005/8/layout/default"/>
    <dgm:cxn modelId="{F9E2E0E1-4AAE-4C7F-A3C1-1CA37C2F5165}" srcId="{F41EB94D-4708-48C5-A8D7-EE41260BE75B}" destId="{BA51F9B1-DD7F-4E7E-9DCF-CD021512F704}" srcOrd="1" destOrd="0" parTransId="{54E23579-69E2-4566-8CC8-50A413A301BF}" sibTransId="{FADC6A15-30B3-47A2-8BF3-BB0CF0E2C3A2}"/>
    <dgm:cxn modelId="{B252A1F9-1C19-4EA1-856D-40A2FE51FBC8}" srcId="{F41EB94D-4708-48C5-A8D7-EE41260BE75B}" destId="{FF73068C-0712-430F-8E60-557CF57AEDFD}" srcOrd="7" destOrd="0" parTransId="{E80069DD-932B-4A11-BDF1-96B1C8BCCD04}" sibTransId="{E84B33F3-13F0-4008-8DD6-A2F1307E7C27}"/>
    <dgm:cxn modelId="{CFD7B1FB-DED8-4576-BC56-06DF7FAAF870}" srcId="{F41EB94D-4708-48C5-A8D7-EE41260BE75B}" destId="{768C9836-0C14-4451-A651-64D8F3ABF14F}" srcOrd="8" destOrd="0" parTransId="{6E5F9848-3ED4-4B5C-8E36-5F684F098EF9}" sibTransId="{7A5D520B-3920-44E6-82E2-AE75453E5477}"/>
    <dgm:cxn modelId="{7712A4FD-6BC4-48DB-8DB9-3E8768FE5388}" type="presOf" srcId="{A2ECA711-F02A-4A5C-B051-9C3255315968}" destId="{455FAB8A-A595-40E5-8289-2675C4BF5414}" srcOrd="0" destOrd="0" presId="urn:microsoft.com/office/officeart/2005/8/layout/default"/>
    <dgm:cxn modelId="{350EC408-B476-4267-8BCF-95B91F035930}" type="presParOf" srcId="{C56997E6-9E3B-4D03-A9C2-E29F05D777F2}" destId="{7E3A2BD6-CA93-4953-9DB0-2813F6EF6876}" srcOrd="0" destOrd="0" presId="urn:microsoft.com/office/officeart/2005/8/layout/default"/>
    <dgm:cxn modelId="{346A39E7-964F-4F93-887E-B6404657F57E}" type="presParOf" srcId="{C56997E6-9E3B-4D03-A9C2-E29F05D777F2}" destId="{BFE6AAAE-25D9-467C-BED1-8A2FDE477768}" srcOrd="1" destOrd="0" presId="urn:microsoft.com/office/officeart/2005/8/layout/default"/>
    <dgm:cxn modelId="{D280A7BD-1A43-461E-9EEF-5732EEDD3FFF}" type="presParOf" srcId="{C56997E6-9E3B-4D03-A9C2-E29F05D777F2}" destId="{D5CBAC20-B82C-4221-B67D-C0DA2BD533C3}" srcOrd="2" destOrd="0" presId="urn:microsoft.com/office/officeart/2005/8/layout/default"/>
    <dgm:cxn modelId="{70D52E17-099B-4803-8446-813C259AF97F}" type="presParOf" srcId="{C56997E6-9E3B-4D03-A9C2-E29F05D777F2}" destId="{9A78D80E-0EB1-4210-B2D2-C1312BC749B2}" srcOrd="3" destOrd="0" presId="urn:microsoft.com/office/officeart/2005/8/layout/default"/>
    <dgm:cxn modelId="{F6421FEB-5734-46DA-9C6A-3E7EBAB9AFE2}" type="presParOf" srcId="{C56997E6-9E3B-4D03-A9C2-E29F05D777F2}" destId="{DDE94185-63B3-494F-8620-C15706CE6110}" srcOrd="4" destOrd="0" presId="urn:microsoft.com/office/officeart/2005/8/layout/default"/>
    <dgm:cxn modelId="{41E0488B-5A3A-45D9-98C8-47A23B7C9E9D}" type="presParOf" srcId="{C56997E6-9E3B-4D03-A9C2-E29F05D777F2}" destId="{28E080E4-C9CF-4702-AD04-FCFD2A46548B}" srcOrd="5" destOrd="0" presId="urn:microsoft.com/office/officeart/2005/8/layout/default"/>
    <dgm:cxn modelId="{448A565F-E778-4CB1-868A-A9DBD692E215}" type="presParOf" srcId="{C56997E6-9E3B-4D03-A9C2-E29F05D777F2}" destId="{8F073ADF-7F1D-406E-8358-5F683EDD21DC}" srcOrd="6" destOrd="0" presId="urn:microsoft.com/office/officeart/2005/8/layout/default"/>
    <dgm:cxn modelId="{66B0C688-3150-43E5-8CD9-0C8972BACEAC}" type="presParOf" srcId="{C56997E6-9E3B-4D03-A9C2-E29F05D777F2}" destId="{C6952FEE-EEA6-428D-8835-EAD802690B6D}" srcOrd="7" destOrd="0" presId="urn:microsoft.com/office/officeart/2005/8/layout/default"/>
    <dgm:cxn modelId="{4B3847EA-3FAA-4C8D-A212-5C88D1ACC8DC}" type="presParOf" srcId="{C56997E6-9E3B-4D03-A9C2-E29F05D777F2}" destId="{A49B46FA-2E39-4DE7-944B-67110605AB84}" srcOrd="8" destOrd="0" presId="urn:microsoft.com/office/officeart/2005/8/layout/default"/>
    <dgm:cxn modelId="{7BF7831E-740B-4F4E-BBEF-1D239F9F0AAA}" type="presParOf" srcId="{C56997E6-9E3B-4D03-A9C2-E29F05D777F2}" destId="{510B5D95-34D6-4E2D-AF5A-F30F7EF62742}" srcOrd="9" destOrd="0" presId="urn:microsoft.com/office/officeart/2005/8/layout/default"/>
    <dgm:cxn modelId="{33FB6C94-1350-49B5-BA79-A1509571BF72}" type="presParOf" srcId="{C56997E6-9E3B-4D03-A9C2-E29F05D777F2}" destId="{4623D9CF-83F9-4E20-B390-9B5083C23D56}" srcOrd="10" destOrd="0" presId="urn:microsoft.com/office/officeart/2005/8/layout/default"/>
    <dgm:cxn modelId="{F0AB81B4-1A53-4C37-B5E6-F1CE58255043}" type="presParOf" srcId="{C56997E6-9E3B-4D03-A9C2-E29F05D777F2}" destId="{3A019167-299F-4D9C-9A13-3F683D347EFA}" srcOrd="11" destOrd="0" presId="urn:microsoft.com/office/officeart/2005/8/layout/default"/>
    <dgm:cxn modelId="{BD624473-7D71-4955-983E-38D42FE50701}" type="presParOf" srcId="{C56997E6-9E3B-4D03-A9C2-E29F05D777F2}" destId="{FDD6C907-BB34-4DEF-BEC5-1CC070403E4C}" srcOrd="12" destOrd="0" presId="urn:microsoft.com/office/officeart/2005/8/layout/default"/>
    <dgm:cxn modelId="{2EADCD90-DF06-4548-A537-C5B790CB870D}" type="presParOf" srcId="{C56997E6-9E3B-4D03-A9C2-E29F05D777F2}" destId="{3E5C27D9-8DE2-4BF2-B2EC-80711F1095C1}" srcOrd="13" destOrd="0" presId="urn:microsoft.com/office/officeart/2005/8/layout/default"/>
    <dgm:cxn modelId="{FA84E7A7-0732-43A7-91FC-57790DBFC329}" type="presParOf" srcId="{C56997E6-9E3B-4D03-A9C2-E29F05D777F2}" destId="{D68CDF65-F03F-40E7-838C-1482A5E978F4}" srcOrd="14" destOrd="0" presId="urn:microsoft.com/office/officeart/2005/8/layout/default"/>
    <dgm:cxn modelId="{A37AE052-B4BF-4D2F-9357-6FBFBBA93A70}" type="presParOf" srcId="{C56997E6-9E3B-4D03-A9C2-E29F05D777F2}" destId="{22E87C61-E140-4C99-A344-0363C247641A}" srcOrd="15" destOrd="0" presId="urn:microsoft.com/office/officeart/2005/8/layout/default"/>
    <dgm:cxn modelId="{2FCDD781-EF0B-4344-BA3E-F28701C03CDE}" type="presParOf" srcId="{C56997E6-9E3B-4D03-A9C2-E29F05D777F2}" destId="{6E34BD37-771F-4854-A834-B767D66D8C65}" srcOrd="16" destOrd="0" presId="urn:microsoft.com/office/officeart/2005/8/layout/default"/>
    <dgm:cxn modelId="{BBDD877E-053B-4172-8EA4-1AE9D49C9317}" type="presParOf" srcId="{C56997E6-9E3B-4D03-A9C2-E29F05D777F2}" destId="{D09E2811-5340-4640-990B-3A9656621542}" srcOrd="17" destOrd="0" presId="urn:microsoft.com/office/officeart/2005/8/layout/default"/>
    <dgm:cxn modelId="{B836A969-DF11-4753-B0C4-EC50DADBD8EA}" type="presParOf" srcId="{C56997E6-9E3B-4D03-A9C2-E29F05D777F2}" destId="{D556CB88-54D8-4925-B9B1-A1AAFFC76C80}" srcOrd="18" destOrd="0" presId="urn:microsoft.com/office/officeart/2005/8/layout/default"/>
    <dgm:cxn modelId="{5B953C03-3BF6-4272-9A49-9B4DD584ADEE}" type="presParOf" srcId="{C56997E6-9E3B-4D03-A9C2-E29F05D777F2}" destId="{6B4D96F4-E9F7-42D2-9BDA-9AF7F3275BF6}" srcOrd="19" destOrd="0" presId="urn:microsoft.com/office/officeart/2005/8/layout/default"/>
    <dgm:cxn modelId="{20A87CDC-0B43-4706-BD85-9ECF21386763}" type="presParOf" srcId="{C56997E6-9E3B-4D03-A9C2-E29F05D777F2}" destId="{455FAB8A-A595-40E5-8289-2675C4BF5414}" srcOrd="20" destOrd="0" presId="urn:microsoft.com/office/officeart/2005/8/layout/default"/>
    <dgm:cxn modelId="{950442F1-44A3-4558-A725-74C35019F883}" type="presParOf" srcId="{C56997E6-9E3B-4D03-A9C2-E29F05D777F2}" destId="{C5C069A8-6858-47E8-8415-8C4C47E95C01}" srcOrd="21" destOrd="0" presId="urn:microsoft.com/office/officeart/2005/8/layout/default"/>
    <dgm:cxn modelId="{6CC9D8C3-3F4C-420C-999F-215683D06368}" type="presParOf" srcId="{C56997E6-9E3B-4D03-A9C2-E29F05D777F2}" destId="{EB836C73-0D99-4A65-8CEC-86611FDA2E6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DC1464-70DE-4441-A6EB-9BE5CEB9512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</dgm:pt>
    <dgm:pt modelId="{D66BED67-173C-405C-9FC3-FFF393646C15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Circle</a:t>
          </a:r>
          <a:endParaRPr lang="en-US"/>
        </a:p>
      </dgm:t>
    </dgm:pt>
    <dgm:pt modelId="{B342B179-941C-4D09-B9D9-37AAA76087B9}" type="parTrans" cxnId="{4EB77734-2FB3-464D-B175-6D99E5CDDE27}">
      <dgm:prSet/>
      <dgm:spPr/>
      <dgm:t>
        <a:bodyPr/>
        <a:lstStyle/>
        <a:p>
          <a:endParaRPr lang="en-IN"/>
        </a:p>
      </dgm:t>
    </dgm:pt>
    <dgm:pt modelId="{5B9389CA-5D82-4310-8886-74DEC55AF002}" type="sibTrans" cxnId="{4EB77734-2FB3-464D-B175-6D99E5CDDE27}">
      <dgm:prSet/>
      <dgm:spPr/>
      <dgm:t>
        <a:bodyPr/>
        <a:lstStyle/>
        <a:p>
          <a:endParaRPr lang="en-IN"/>
        </a:p>
      </dgm:t>
    </dgm:pt>
    <dgm:pt modelId="{9FE8C2D4-13E3-4E8D-937F-242F840129CB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Square</a:t>
          </a:r>
          <a:endParaRPr lang="en-US"/>
        </a:p>
      </dgm:t>
    </dgm:pt>
    <dgm:pt modelId="{1B24E839-0314-48FB-9D96-CCD467765379}" type="parTrans" cxnId="{60816626-6AF2-4822-A351-BD37F0E7BF6E}">
      <dgm:prSet/>
      <dgm:spPr/>
      <dgm:t>
        <a:bodyPr/>
        <a:lstStyle/>
        <a:p>
          <a:endParaRPr lang="en-IN"/>
        </a:p>
      </dgm:t>
    </dgm:pt>
    <dgm:pt modelId="{71CB2C3A-1B0E-411D-9618-3ABAA914CF58}" type="sibTrans" cxnId="{60816626-6AF2-4822-A351-BD37F0E7BF6E}">
      <dgm:prSet/>
      <dgm:spPr/>
      <dgm:t>
        <a:bodyPr/>
        <a:lstStyle/>
        <a:p>
          <a:endParaRPr lang="en-IN"/>
        </a:p>
      </dgm:t>
    </dgm:pt>
    <dgm:pt modelId="{9B6685A6-92DE-48CD-8B60-007E1F29B539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Rectangle</a:t>
          </a:r>
          <a:endParaRPr lang="en-US"/>
        </a:p>
      </dgm:t>
    </dgm:pt>
    <dgm:pt modelId="{D09F16EA-E8B6-412C-8BA9-95A0F0875AE8}" type="parTrans" cxnId="{F7675F7F-248E-4E3B-B5A9-1BE39D6623FC}">
      <dgm:prSet/>
      <dgm:spPr/>
      <dgm:t>
        <a:bodyPr/>
        <a:lstStyle/>
        <a:p>
          <a:endParaRPr lang="en-IN"/>
        </a:p>
      </dgm:t>
    </dgm:pt>
    <dgm:pt modelId="{3288773B-E380-40AC-8728-F82AC5890486}" type="sibTrans" cxnId="{F7675F7F-248E-4E3B-B5A9-1BE39D6623FC}">
      <dgm:prSet/>
      <dgm:spPr/>
      <dgm:t>
        <a:bodyPr/>
        <a:lstStyle/>
        <a:p>
          <a:endParaRPr lang="en-IN"/>
        </a:p>
      </dgm:t>
    </dgm:pt>
    <dgm:pt modelId="{4A942D7F-71EE-4B09-BD91-40733FB256AF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Triangle</a:t>
          </a:r>
        </a:p>
      </dgm:t>
    </dgm:pt>
    <dgm:pt modelId="{F5409652-40E9-4445-B269-83A1181BFDBB}" type="parTrans" cxnId="{E9197818-495E-4B79-959E-320D6337CAEE}">
      <dgm:prSet/>
      <dgm:spPr/>
      <dgm:t>
        <a:bodyPr/>
        <a:lstStyle/>
        <a:p>
          <a:endParaRPr lang="en-IN"/>
        </a:p>
      </dgm:t>
    </dgm:pt>
    <dgm:pt modelId="{DAF02BA0-9E1A-425A-99CE-5DB928D73433}" type="sibTrans" cxnId="{E9197818-495E-4B79-959E-320D6337CAEE}">
      <dgm:prSet/>
      <dgm:spPr/>
      <dgm:t>
        <a:bodyPr/>
        <a:lstStyle/>
        <a:p>
          <a:endParaRPr lang="en-IN"/>
        </a:p>
      </dgm:t>
    </dgm:pt>
    <dgm:pt modelId="{72839966-21E0-447D-9E5E-47B1EE88D6F0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Cuboid</a:t>
          </a:r>
        </a:p>
      </dgm:t>
    </dgm:pt>
    <dgm:pt modelId="{398E7144-D419-4A93-B927-4175D9FA9C23}" type="parTrans" cxnId="{D1A47E3A-37B5-4549-B57C-32D2A4CBA9A5}">
      <dgm:prSet/>
      <dgm:spPr/>
      <dgm:t>
        <a:bodyPr/>
        <a:lstStyle/>
        <a:p>
          <a:endParaRPr lang="en-IN"/>
        </a:p>
      </dgm:t>
    </dgm:pt>
    <dgm:pt modelId="{C082A6AA-C97A-433B-8CDE-2C85FE9008F2}" type="sibTrans" cxnId="{D1A47E3A-37B5-4549-B57C-32D2A4CBA9A5}">
      <dgm:prSet/>
      <dgm:spPr/>
      <dgm:t>
        <a:bodyPr/>
        <a:lstStyle/>
        <a:p>
          <a:endParaRPr lang="en-IN"/>
        </a:p>
      </dgm:t>
    </dgm:pt>
    <dgm:pt modelId="{B815A158-CB06-48EB-91A2-E0E8F67B50EA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Cube </a:t>
          </a:r>
          <a:endParaRPr lang="en-US"/>
        </a:p>
      </dgm:t>
    </dgm:pt>
    <dgm:pt modelId="{8C36B0F4-2FF5-4632-A3A3-63944395F27B}" type="parTrans" cxnId="{D829D1C1-D579-4038-B050-A278889F9931}">
      <dgm:prSet/>
      <dgm:spPr/>
      <dgm:t>
        <a:bodyPr/>
        <a:lstStyle/>
        <a:p>
          <a:endParaRPr lang="en-IN"/>
        </a:p>
      </dgm:t>
    </dgm:pt>
    <dgm:pt modelId="{90DBB0D2-DC27-42FD-ACD8-B6C8B2AAA805}" type="sibTrans" cxnId="{D829D1C1-D579-4038-B050-A278889F9931}">
      <dgm:prSet/>
      <dgm:spPr/>
      <dgm:t>
        <a:bodyPr/>
        <a:lstStyle/>
        <a:p>
          <a:endParaRPr lang="en-IN"/>
        </a:p>
      </dgm:t>
    </dgm:pt>
    <dgm:pt modelId="{7F349713-C676-4357-8D1B-89512F5A120F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Sphere</a:t>
          </a:r>
          <a:endParaRPr lang="en-US"/>
        </a:p>
      </dgm:t>
    </dgm:pt>
    <dgm:pt modelId="{D8D32C13-0E69-4B19-ABBB-6E0F6FBB7C68}" type="parTrans" cxnId="{D3F85DB4-0814-464F-9307-76948E42D210}">
      <dgm:prSet/>
      <dgm:spPr/>
      <dgm:t>
        <a:bodyPr/>
        <a:lstStyle/>
        <a:p>
          <a:endParaRPr lang="en-IN"/>
        </a:p>
      </dgm:t>
    </dgm:pt>
    <dgm:pt modelId="{CC39E975-B536-409B-88B6-4F28AAEBEABC}" type="sibTrans" cxnId="{D3F85DB4-0814-464F-9307-76948E42D210}">
      <dgm:prSet/>
      <dgm:spPr/>
      <dgm:t>
        <a:bodyPr/>
        <a:lstStyle/>
        <a:p>
          <a:endParaRPr lang="en-IN"/>
        </a:p>
      </dgm:t>
    </dgm:pt>
    <dgm:pt modelId="{DB778649-B81E-4968-B568-076F32FE237A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Cone</a:t>
          </a:r>
          <a:endParaRPr lang="en-US"/>
        </a:p>
      </dgm:t>
    </dgm:pt>
    <dgm:pt modelId="{DE0CBCBF-A6E0-48EF-B50C-949C6B963EDF}" type="parTrans" cxnId="{34FE84C6-2FD3-4064-88EE-52C7F20C4A7E}">
      <dgm:prSet/>
      <dgm:spPr/>
      <dgm:t>
        <a:bodyPr/>
        <a:lstStyle/>
        <a:p>
          <a:endParaRPr lang="en-IN"/>
        </a:p>
      </dgm:t>
    </dgm:pt>
    <dgm:pt modelId="{CE808AAA-F662-4585-A419-6CF99C3119FD}" type="sibTrans" cxnId="{34FE84C6-2FD3-4064-88EE-52C7F20C4A7E}">
      <dgm:prSet/>
      <dgm:spPr/>
      <dgm:t>
        <a:bodyPr/>
        <a:lstStyle/>
        <a:p>
          <a:endParaRPr lang="en-IN"/>
        </a:p>
      </dgm:t>
    </dgm:pt>
    <dgm:pt modelId="{5823CBC3-ADC6-44D7-AB64-BB67BC1EEF0F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Cylinder</a:t>
          </a:r>
          <a:endParaRPr lang="en-US"/>
        </a:p>
      </dgm:t>
    </dgm:pt>
    <dgm:pt modelId="{71F8C5DE-784F-414D-A709-3D73570930E0}" type="parTrans" cxnId="{E40CEE9D-C844-454F-8916-45030F06E388}">
      <dgm:prSet/>
      <dgm:spPr/>
      <dgm:t>
        <a:bodyPr/>
        <a:lstStyle/>
        <a:p>
          <a:endParaRPr lang="en-IN"/>
        </a:p>
      </dgm:t>
    </dgm:pt>
    <dgm:pt modelId="{15A5F7D4-3F96-4E69-8927-FEDD93BC3930}" type="sibTrans" cxnId="{E40CEE9D-C844-454F-8916-45030F06E388}">
      <dgm:prSet/>
      <dgm:spPr/>
      <dgm:t>
        <a:bodyPr/>
        <a:lstStyle/>
        <a:p>
          <a:endParaRPr lang="en-IN"/>
        </a:p>
      </dgm:t>
    </dgm:pt>
    <dgm:pt modelId="{BFB4D11B-860D-4E3C-B38D-BD9224813DD9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Hemisphere</a:t>
          </a:r>
        </a:p>
      </dgm:t>
    </dgm:pt>
    <dgm:pt modelId="{B18C9397-C4CD-4B11-9911-D4DCD8BD102C}" type="parTrans" cxnId="{70264CAE-49FB-4546-B96F-A3E57B260DA8}">
      <dgm:prSet/>
      <dgm:spPr/>
      <dgm:t>
        <a:bodyPr/>
        <a:lstStyle/>
        <a:p>
          <a:endParaRPr lang="en-IN"/>
        </a:p>
      </dgm:t>
    </dgm:pt>
    <dgm:pt modelId="{46A9F8C5-CD44-44A4-96B9-CFEFFFB40CEA}" type="sibTrans" cxnId="{70264CAE-49FB-4546-B96F-A3E57B260DA8}">
      <dgm:prSet/>
      <dgm:spPr/>
      <dgm:t>
        <a:bodyPr/>
        <a:lstStyle/>
        <a:p>
          <a:endParaRPr lang="en-IN"/>
        </a:p>
      </dgm:t>
    </dgm:pt>
    <dgm:pt modelId="{134A2733-059B-49B3-96BA-3BD11279B7D6}" type="pres">
      <dgm:prSet presAssocID="{34DC1464-70DE-4441-A6EB-9BE5CEB9512F}" presName="vert0" presStyleCnt="0">
        <dgm:presLayoutVars>
          <dgm:dir/>
          <dgm:animOne val="branch"/>
          <dgm:animLvl val="lvl"/>
        </dgm:presLayoutVars>
      </dgm:prSet>
      <dgm:spPr/>
    </dgm:pt>
    <dgm:pt modelId="{0AEC0378-6994-4BB1-9280-80B7F552FDD5}" type="pres">
      <dgm:prSet presAssocID="{D66BED67-173C-405C-9FC3-FFF393646C15}" presName="thickLine" presStyleLbl="alignNode1" presStyleIdx="0" presStyleCnt="10"/>
      <dgm:spPr/>
    </dgm:pt>
    <dgm:pt modelId="{5CDC502B-C1B9-4A02-AFB6-BED1C9153272}" type="pres">
      <dgm:prSet presAssocID="{D66BED67-173C-405C-9FC3-FFF393646C15}" presName="horz1" presStyleCnt="0"/>
      <dgm:spPr/>
    </dgm:pt>
    <dgm:pt modelId="{BCBCCDB0-CC4D-489F-9E4E-EFF2545C65DF}" type="pres">
      <dgm:prSet presAssocID="{D66BED67-173C-405C-9FC3-FFF393646C15}" presName="tx1" presStyleLbl="revTx" presStyleIdx="0" presStyleCnt="10"/>
      <dgm:spPr/>
    </dgm:pt>
    <dgm:pt modelId="{426E46FD-6B9D-4A74-94AF-72ABC7C6BE66}" type="pres">
      <dgm:prSet presAssocID="{D66BED67-173C-405C-9FC3-FFF393646C15}" presName="vert1" presStyleCnt="0"/>
      <dgm:spPr/>
    </dgm:pt>
    <dgm:pt modelId="{F6FA8B8D-6947-4138-AA13-620D0E7D6683}" type="pres">
      <dgm:prSet presAssocID="{9FE8C2D4-13E3-4E8D-937F-242F840129CB}" presName="thickLine" presStyleLbl="alignNode1" presStyleIdx="1" presStyleCnt="10"/>
      <dgm:spPr/>
    </dgm:pt>
    <dgm:pt modelId="{AB09A731-DCC2-4AF2-BD65-3BD46B0C6E71}" type="pres">
      <dgm:prSet presAssocID="{9FE8C2D4-13E3-4E8D-937F-242F840129CB}" presName="horz1" presStyleCnt="0"/>
      <dgm:spPr/>
    </dgm:pt>
    <dgm:pt modelId="{4896A6DA-D04E-4050-B1EB-76F35D76DAFA}" type="pres">
      <dgm:prSet presAssocID="{9FE8C2D4-13E3-4E8D-937F-242F840129CB}" presName="tx1" presStyleLbl="revTx" presStyleIdx="1" presStyleCnt="10"/>
      <dgm:spPr/>
    </dgm:pt>
    <dgm:pt modelId="{92B79813-8DC7-48CF-82B8-BF068B06E147}" type="pres">
      <dgm:prSet presAssocID="{9FE8C2D4-13E3-4E8D-937F-242F840129CB}" presName="vert1" presStyleCnt="0"/>
      <dgm:spPr/>
    </dgm:pt>
    <dgm:pt modelId="{4A3599F4-3689-4B26-AF91-C64C84DECFD3}" type="pres">
      <dgm:prSet presAssocID="{9B6685A6-92DE-48CD-8B60-007E1F29B539}" presName="thickLine" presStyleLbl="alignNode1" presStyleIdx="2" presStyleCnt="10"/>
      <dgm:spPr/>
    </dgm:pt>
    <dgm:pt modelId="{19EC03C7-5579-4548-A4D7-3CC0F05C4527}" type="pres">
      <dgm:prSet presAssocID="{9B6685A6-92DE-48CD-8B60-007E1F29B539}" presName="horz1" presStyleCnt="0"/>
      <dgm:spPr/>
    </dgm:pt>
    <dgm:pt modelId="{AC2B0DCC-88AB-4C59-A37D-83D5D5C15DE3}" type="pres">
      <dgm:prSet presAssocID="{9B6685A6-92DE-48CD-8B60-007E1F29B539}" presName="tx1" presStyleLbl="revTx" presStyleIdx="2" presStyleCnt="10"/>
      <dgm:spPr/>
    </dgm:pt>
    <dgm:pt modelId="{CF1A1F1A-7496-44F8-A83D-58F345F7C832}" type="pres">
      <dgm:prSet presAssocID="{9B6685A6-92DE-48CD-8B60-007E1F29B539}" presName="vert1" presStyleCnt="0"/>
      <dgm:spPr/>
    </dgm:pt>
    <dgm:pt modelId="{99B1B07F-EE8B-4927-8B4F-A2B2D62366C5}" type="pres">
      <dgm:prSet presAssocID="{4A942D7F-71EE-4B09-BD91-40733FB256AF}" presName="thickLine" presStyleLbl="alignNode1" presStyleIdx="3" presStyleCnt="10"/>
      <dgm:spPr/>
    </dgm:pt>
    <dgm:pt modelId="{C195B9EC-AAC7-42CF-B649-D700324A2E74}" type="pres">
      <dgm:prSet presAssocID="{4A942D7F-71EE-4B09-BD91-40733FB256AF}" presName="horz1" presStyleCnt="0"/>
      <dgm:spPr/>
    </dgm:pt>
    <dgm:pt modelId="{CA417B83-E208-4FCA-B876-CC60171FE187}" type="pres">
      <dgm:prSet presAssocID="{4A942D7F-71EE-4B09-BD91-40733FB256AF}" presName="tx1" presStyleLbl="revTx" presStyleIdx="3" presStyleCnt="10"/>
      <dgm:spPr/>
    </dgm:pt>
    <dgm:pt modelId="{D55E7E4E-2CDA-4CF2-AE36-5A6C1106E24A}" type="pres">
      <dgm:prSet presAssocID="{4A942D7F-71EE-4B09-BD91-40733FB256AF}" presName="vert1" presStyleCnt="0"/>
      <dgm:spPr/>
    </dgm:pt>
    <dgm:pt modelId="{B2758726-F1E5-4827-A921-9AA4B67F3F40}" type="pres">
      <dgm:prSet presAssocID="{72839966-21E0-447D-9E5E-47B1EE88D6F0}" presName="thickLine" presStyleLbl="alignNode1" presStyleIdx="4" presStyleCnt="10"/>
      <dgm:spPr/>
    </dgm:pt>
    <dgm:pt modelId="{6D183478-4D36-4AA8-AE03-3E0B893FB126}" type="pres">
      <dgm:prSet presAssocID="{72839966-21E0-447D-9E5E-47B1EE88D6F0}" presName="horz1" presStyleCnt="0"/>
      <dgm:spPr/>
    </dgm:pt>
    <dgm:pt modelId="{9D392B9F-A336-496D-8A40-8A88B7904BBD}" type="pres">
      <dgm:prSet presAssocID="{72839966-21E0-447D-9E5E-47B1EE88D6F0}" presName="tx1" presStyleLbl="revTx" presStyleIdx="4" presStyleCnt="10"/>
      <dgm:spPr/>
    </dgm:pt>
    <dgm:pt modelId="{243D913F-9988-4B0E-AD89-B808423ABFD9}" type="pres">
      <dgm:prSet presAssocID="{72839966-21E0-447D-9E5E-47B1EE88D6F0}" presName="vert1" presStyleCnt="0"/>
      <dgm:spPr/>
    </dgm:pt>
    <dgm:pt modelId="{17A17C63-D42A-4A1E-A85B-DD21434A9C22}" type="pres">
      <dgm:prSet presAssocID="{BFB4D11B-860D-4E3C-B38D-BD9224813DD9}" presName="thickLine" presStyleLbl="alignNode1" presStyleIdx="5" presStyleCnt="10"/>
      <dgm:spPr/>
    </dgm:pt>
    <dgm:pt modelId="{5B9A539C-9587-4CD3-81E9-BFF5C7004F86}" type="pres">
      <dgm:prSet presAssocID="{BFB4D11B-860D-4E3C-B38D-BD9224813DD9}" presName="horz1" presStyleCnt="0"/>
      <dgm:spPr/>
    </dgm:pt>
    <dgm:pt modelId="{09DA8EDC-6678-4C28-A38E-584BEA3A290F}" type="pres">
      <dgm:prSet presAssocID="{BFB4D11B-860D-4E3C-B38D-BD9224813DD9}" presName="tx1" presStyleLbl="revTx" presStyleIdx="5" presStyleCnt="10"/>
      <dgm:spPr/>
    </dgm:pt>
    <dgm:pt modelId="{8703D473-B819-4744-BD89-7C86F08B8A3E}" type="pres">
      <dgm:prSet presAssocID="{BFB4D11B-860D-4E3C-B38D-BD9224813DD9}" presName="vert1" presStyleCnt="0"/>
      <dgm:spPr/>
    </dgm:pt>
    <dgm:pt modelId="{5FD86E15-6D5A-4D01-B9C0-C851D3D62689}" type="pres">
      <dgm:prSet presAssocID="{B815A158-CB06-48EB-91A2-E0E8F67B50EA}" presName="thickLine" presStyleLbl="alignNode1" presStyleIdx="6" presStyleCnt="10"/>
      <dgm:spPr/>
    </dgm:pt>
    <dgm:pt modelId="{253C5718-0859-4ADE-B199-832A39781765}" type="pres">
      <dgm:prSet presAssocID="{B815A158-CB06-48EB-91A2-E0E8F67B50EA}" presName="horz1" presStyleCnt="0"/>
      <dgm:spPr/>
    </dgm:pt>
    <dgm:pt modelId="{FA3C58C3-C2C3-41B8-8FC7-9F14967C5233}" type="pres">
      <dgm:prSet presAssocID="{B815A158-CB06-48EB-91A2-E0E8F67B50EA}" presName="tx1" presStyleLbl="revTx" presStyleIdx="6" presStyleCnt="10"/>
      <dgm:spPr/>
    </dgm:pt>
    <dgm:pt modelId="{DEE7DD80-ED22-429C-BD12-0F1BCFD4FCB3}" type="pres">
      <dgm:prSet presAssocID="{B815A158-CB06-48EB-91A2-E0E8F67B50EA}" presName="vert1" presStyleCnt="0"/>
      <dgm:spPr/>
    </dgm:pt>
    <dgm:pt modelId="{3D4482E3-49E8-409B-862C-05D02DA42ADD}" type="pres">
      <dgm:prSet presAssocID="{7F349713-C676-4357-8D1B-89512F5A120F}" presName="thickLine" presStyleLbl="alignNode1" presStyleIdx="7" presStyleCnt="10"/>
      <dgm:spPr/>
    </dgm:pt>
    <dgm:pt modelId="{B48F3CC2-3F98-459E-93DD-E09614476BA9}" type="pres">
      <dgm:prSet presAssocID="{7F349713-C676-4357-8D1B-89512F5A120F}" presName="horz1" presStyleCnt="0"/>
      <dgm:spPr/>
    </dgm:pt>
    <dgm:pt modelId="{277E51A9-DC6B-413D-A04E-3FBE9516739D}" type="pres">
      <dgm:prSet presAssocID="{7F349713-C676-4357-8D1B-89512F5A120F}" presName="tx1" presStyleLbl="revTx" presStyleIdx="7" presStyleCnt="10"/>
      <dgm:spPr/>
    </dgm:pt>
    <dgm:pt modelId="{2B127705-54BB-480B-A6CC-61C0608C1008}" type="pres">
      <dgm:prSet presAssocID="{7F349713-C676-4357-8D1B-89512F5A120F}" presName="vert1" presStyleCnt="0"/>
      <dgm:spPr/>
    </dgm:pt>
    <dgm:pt modelId="{8275CBE3-6CF3-4DBD-BC5C-8666D6DFCCC6}" type="pres">
      <dgm:prSet presAssocID="{DB778649-B81E-4968-B568-076F32FE237A}" presName="thickLine" presStyleLbl="alignNode1" presStyleIdx="8" presStyleCnt="10"/>
      <dgm:spPr/>
    </dgm:pt>
    <dgm:pt modelId="{F3EE5145-B8C8-423A-ADDF-59A1D3809A55}" type="pres">
      <dgm:prSet presAssocID="{DB778649-B81E-4968-B568-076F32FE237A}" presName="horz1" presStyleCnt="0"/>
      <dgm:spPr/>
    </dgm:pt>
    <dgm:pt modelId="{2B2C85F2-DA54-4721-8071-6588679BD95B}" type="pres">
      <dgm:prSet presAssocID="{DB778649-B81E-4968-B568-076F32FE237A}" presName="tx1" presStyleLbl="revTx" presStyleIdx="8" presStyleCnt="10"/>
      <dgm:spPr/>
    </dgm:pt>
    <dgm:pt modelId="{52F6D113-194C-4B10-9A00-96FD3280DB1B}" type="pres">
      <dgm:prSet presAssocID="{DB778649-B81E-4968-B568-076F32FE237A}" presName="vert1" presStyleCnt="0"/>
      <dgm:spPr/>
    </dgm:pt>
    <dgm:pt modelId="{B8D52882-1BCA-4FF9-B73B-E4EFA386F0AE}" type="pres">
      <dgm:prSet presAssocID="{5823CBC3-ADC6-44D7-AB64-BB67BC1EEF0F}" presName="thickLine" presStyleLbl="alignNode1" presStyleIdx="9" presStyleCnt="10"/>
      <dgm:spPr/>
    </dgm:pt>
    <dgm:pt modelId="{5AFCB0E4-DBB4-4F11-B5B2-7D21F653F267}" type="pres">
      <dgm:prSet presAssocID="{5823CBC3-ADC6-44D7-AB64-BB67BC1EEF0F}" presName="horz1" presStyleCnt="0"/>
      <dgm:spPr/>
    </dgm:pt>
    <dgm:pt modelId="{AC106119-48C0-43E1-8947-66F8EBCFAC90}" type="pres">
      <dgm:prSet presAssocID="{5823CBC3-ADC6-44D7-AB64-BB67BC1EEF0F}" presName="tx1" presStyleLbl="revTx" presStyleIdx="9" presStyleCnt="10"/>
      <dgm:spPr/>
    </dgm:pt>
    <dgm:pt modelId="{40E39933-C8CE-45B7-ABAE-30EE66629C40}" type="pres">
      <dgm:prSet presAssocID="{5823CBC3-ADC6-44D7-AB64-BB67BC1EEF0F}" presName="vert1" presStyleCnt="0"/>
      <dgm:spPr/>
    </dgm:pt>
  </dgm:ptLst>
  <dgm:cxnLst>
    <dgm:cxn modelId="{CCB32D17-FB10-48B9-B12E-80812292DABE}" type="presOf" srcId="{BFB4D11B-860D-4E3C-B38D-BD9224813DD9}" destId="{09DA8EDC-6678-4C28-A38E-584BEA3A290F}" srcOrd="0" destOrd="0" presId="urn:microsoft.com/office/officeart/2008/layout/LinedList"/>
    <dgm:cxn modelId="{E9197818-495E-4B79-959E-320D6337CAEE}" srcId="{34DC1464-70DE-4441-A6EB-9BE5CEB9512F}" destId="{4A942D7F-71EE-4B09-BD91-40733FB256AF}" srcOrd="3" destOrd="0" parTransId="{F5409652-40E9-4445-B269-83A1181BFDBB}" sibTransId="{DAF02BA0-9E1A-425A-99CE-5DB928D73433}"/>
    <dgm:cxn modelId="{60816626-6AF2-4822-A351-BD37F0E7BF6E}" srcId="{34DC1464-70DE-4441-A6EB-9BE5CEB9512F}" destId="{9FE8C2D4-13E3-4E8D-937F-242F840129CB}" srcOrd="1" destOrd="0" parTransId="{1B24E839-0314-48FB-9D96-CCD467765379}" sibTransId="{71CB2C3A-1B0E-411D-9618-3ABAA914CF58}"/>
    <dgm:cxn modelId="{B1C4F92D-28BE-4292-B7C3-2501FECA51F6}" type="presOf" srcId="{D66BED67-173C-405C-9FC3-FFF393646C15}" destId="{BCBCCDB0-CC4D-489F-9E4E-EFF2545C65DF}" srcOrd="0" destOrd="0" presId="urn:microsoft.com/office/officeart/2008/layout/LinedList"/>
    <dgm:cxn modelId="{4EB77734-2FB3-464D-B175-6D99E5CDDE27}" srcId="{34DC1464-70DE-4441-A6EB-9BE5CEB9512F}" destId="{D66BED67-173C-405C-9FC3-FFF393646C15}" srcOrd="0" destOrd="0" parTransId="{B342B179-941C-4D09-B9D9-37AAA76087B9}" sibTransId="{5B9389CA-5D82-4310-8886-74DEC55AF002}"/>
    <dgm:cxn modelId="{D1A47E3A-37B5-4549-B57C-32D2A4CBA9A5}" srcId="{34DC1464-70DE-4441-A6EB-9BE5CEB9512F}" destId="{72839966-21E0-447D-9E5E-47B1EE88D6F0}" srcOrd="4" destOrd="0" parTransId="{398E7144-D419-4A93-B927-4175D9FA9C23}" sibTransId="{C082A6AA-C97A-433B-8CDE-2C85FE9008F2}"/>
    <dgm:cxn modelId="{E737973E-3F2A-457A-9383-6FB6A45FDBF7}" type="presOf" srcId="{4A942D7F-71EE-4B09-BD91-40733FB256AF}" destId="{CA417B83-E208-4FCA-B876-CC60171FE187}" srcOrd="0" destOrd="0" presId="urn:microsoft.com/office/officeart/2008/layout/LinedList"/>
    <dgm:cxn modelId="{2EA13E5E-33D3-406B-A100-6A67488F3398}" type="presOf" srcId="{B815A158-CB06-48EB-91A2-E0E8F67B50EA}" destId="{FA3C58C3-C2C3-41B8-8FC7-9F14967C5233}" srcOrd="0" destOrd="0" presId="urn:microsoft.com/office/officeart/2008/layout/LinedList"/>
    <dgm:cxn modelId="{69A32051-9ACA-44E5-B9AA-A9AA90F20DCB}" type="presOf" srcId="{9FE8C2D4-13E3-4E8D-937F-242F840129CB}" destId="{4896A6DA-D04E-4050-B1EB-76F35D76DAFA}" srcOrd="0" destOrd="0" presId="urn:microsoft.com/office/officeart/2008/layout/LinedList"/>
    <dgm:cxn modelId="{F7675F7F-248E-4E3B-B5A9-1BE39D6623FC}" srcId="{34DC1464-70DE-4441-A6EB-9BE5CEB9512F}" destId="{9B6685A6-92DE-48CD-8B60-007E1F29B539}" srcOrd="2" destOrd="0" parTransId="{D09F16EA-E8B6-412C-8BA9-95A0F0875AE8}" sibTransId="{3288773B-E380-40AC-8728-F82AC5890486}"/>
    <dgm:cxn modelId="{E40CEE9D-C844-454F-8916-45030F06E388}" srcId="{34DC1464-70DE-4441-A6EB-9BE5CEB9512F}" destId="{5823CBC3-ADC6-44D7-AB64-BB67BC1EEF0F}" srcOrd="9" destOrd="0" parTransId="{71F8C5DE-784F-414D-A709-3D73570930E0}" sibTransId="{15A5F7D4-3F96-4E69-8927-FEDD93BC3930}"/>
    <dgm:cxn modelId="{87104B9E-7D09-44E8-ACCF-6219D9AE55A4}" type="presOf" srcId="{72839966-21E0-447D-9E5E-47B1EE88D6F0}" destId="{9D392B9F-A336-496D-8A40-8A88B7904BBD}" srcOrd="0" destOrd="0" presId="urn:microsoft.com/office/officeart/2008/layout/LinedList"/>
    <dgm:cxn modelId="{A9694BA4-63D9-4C47-A2EF-3F037819E8F4}" type="presOf" srcId="{5823CBC3-ADC6-44D7-AB64-BB67BC1EEF0F}" destId="{AC106119-48C0-43E1-8947-66F8EBCFAC90}" srcOrd="0" destOrd="0" presId="urn:microsoft.com/office/officeart/2008/layout/LinedList"/>
    <dgm:cxn modelId="{70264CAE-49FB-4546-B96F-A3E57B260DA8}" srcId="{34DC1464-70DE-4441-A6EB-9BE5CEB9512F}" destId="{BFB4D11B-860D-4E3C-B38D-BD9224813DD9}" srcOrd="5" destOrd="0" parTransId="{B18C9397-C4CD-4B11-9911-D4DCD8BD102C}" sibTransId="{46A9F8C5-CD44-44A4-96B9-CFEFFFB40CEA}"/>
    <dgm:cxn modelId="{D3F85DB4-0814-464F-9307-76948E42D210}" srcId="{34DC1464-70DE-4441-A6EB-9BE5CEB9512F}" destId="{7F349713-C676-4357-8D1B-89512F5A120F}" srcOrd="7" destOrd="0" parTransId="{D8D32C13-0E69-4B19-ABBB-6E0F6FBB7C68}" sibTransId="{CC39E975-B536-409B-88B6-4F28AAEBEABC}"/>
    <dgm:cxn modelId="{D829D1C1-D579-4038-B050-A278889F9931}" srcId="{34DC1464-70DE-4441-A6EB-9BE5CEB9512F}" destId="{B815A158-CB06-48EB-91A2-E0E8F67B50EA}" srcOrd="6" destOrd="0" parTransId="{8C36B0F4-2FF5-4632-A3A3-63944395F27B}" sibTransId="{90DBB0D2-DC27-42FD-ACD8-B6C8B2AAA805}"/>
    <dgm:cxn modelId="{34FE84C6-2FD3-4064-88EE-52C7F20C4A7E}" srcId="{34DC1464-70DE-4441-A6EB-9BE5CEB9512F}" destId="{DB778649-B81E-4968-B568-076F32FE237A}" srcOrd="8" destOrd="0" parTransId="{DE0CBCBF-A6E0-48EF-B50C-949C6B963EDF}" sibTransId="{CE808AAA-F662-4585-A419-6CF99C3119FD}"/>
    <dgm:cxn modelId="{DEC391CA-682B-4108-8126-A150400D2C5E}" type="presOf" srcId="{9B6685A6-92DE-48CD-8B60-007E1F29B539}" destId="{AC2B0DCC-88AB-4C59-A37D-83D5D5C15DE3}" srcOrd="0" destOrd="0" presId="urn:microsoft.com/office/officeart/2008/layout/LinedList"/>
    <dgm:cxn modelId="{C6CDE0D5-C00E-4C9A-9FA8-4494B3BA52ED}" type="presOf" srcId="{7F349713-C676-4357-8D1B-89512F5A120F}" destId="{277E51A9-DC6B-413D-A04E-3FBE9516739D}" srcOrd="0" destOrd="0" presId="urn:microsoft.com/office/officeart/2008/layout/LinedList"/>
    <dgm:cxn modelId="{F99DB0D9-0FC5-4956-9506-C2BF12075EC9}" type="presOf" srcId="{34DC1464-70DE-4441-A6EB-9BE5CEB9512F}" destId="{134A2733-059B-49B3-96BA-3BD11279B7D6}" srcOrd="0" destOrd="0" presId="urn:microsoft.com/office/officeart/2008/layout/LinedList"/>
    <dgm:cxn modelId="{93F8E2DB-F5C5-45A0-9105-55A0C4877910}" type="presOf" srcId="{DB778649-B81E-4968-B568-076F32FE237A}" destId="{2B2C85F2-DA54-4721-8071-6588679BD95B}" srcOrd="0" destOrd="0" presId="urn:microsoft.com/office/officeart/2008/layout/LinedList"/>
    <dgm:cxn modelId="{33F2A9E5-5B0F-4F16-94BB-CE037ECC9E04}" type="presParOf" srcId="{134A2733-059B-49B3-96BA-3BD11279B7D6}" destId="{0AEC0378-6994-4BB1-9280-80B7F552FDD5}" srcOrd="0" destOrd="0" presId="urn:microsoft.com/office/officeart/2008/layout/LinedList"/>
    <dgm:cxn modelId="{4667822C-6742-4BF4-8EAB-04B6A389F2E6}" type="presParOf" srcId="{134A2733-059B-49B3-96BA-3BD11279B7D6}" destId="{5CDC502B-C1B9-4A02-AFB6-BED1C9153272}" srcOrd="1" destOrd="0" presId="urn:microsoft.com/office/officeart/2008/layout/LinedList"/>
    <dgm:cxn modelId="{7C826897-D0BD-4F8F-86F3-09D1992B042F}" type="presParOf" srcId="{5CDC502B-C1B9-4A02-AFB6-BED1C9153272}" destId="{BCBCCDB0-CC4D-489F-9E4E-EFF2545C65DF}" srcOrd="0" destOrd="0" presId="urn:microsoft.com/office/officeart/2008/layout/LinedList"/>
    <dgm:cxn modelId="{6FF9DC04-2E3E-4038-A9A0-3E803C8D66EC}" type="presParOf" srcId="{5CDC502B-C1B9-4A02-AFB6-BED1C9153272}" destId="{426E46FD-6B9D-4A74-94AF-72ABC7C6BE66}" srcOrd="1" destOrd="0" presId="urn:microsoft.com/office/officeart/2008/layout/LinedList"/>
    <dgm:cxn modelId="{F1712B67-1413-45BE-8366-C4E6CA4B3CC3}" type="presParOf" srcId="{134A2733-059B-49B3-96BA-3BD11279B7D6}" destId="{F6FA8B8D-6947-4138-AA13-620D0E7D6683}" srcOrd="2" destOrd="0" presId="urn:microsoft.com/office/officeart/2008/layout/LinedList"/>
    <dgm:cxn modelId="{8BA907D0-505E-42A0-9D5D-F1C039EAE559}" type="presParOf" srcId="{134A2733-059B-49B3-96BA-3BD11279B7D6}" destId="{AB09A731-DCC2-4AF2-BD65-3BD46B0C6E71}" srcOrd="3" destOrd="0" presId="urn:microsoft.com/office/officeart/2008/layout/LinedList"/>
    <dgm:cxn modelId="{62E9BCAF-844D-487A-9509-78BF9DFE2575}" type="presParOf" srcId="{AB09A731-DCC2-4AF2-BD65-3BD46B0C6E71}" destId="{4896A6DA-D04E-4050-B1EB-76F35D76DAFA}" srcOrd="0" destOrd="0" presId="urn:microsoft.com/office/officeart/2008/layout/LinedList"/>
    <dgm:cxn modelId="{4B2F4C27-5A93-4BB4-A446-3FA1D5DE760F}" type="presParOf" srcId="{AB09A731-DCC2-4AF2-BD65-3BD46B0C6E71}" destId="{92B79813-8DC7-48CF-82B8-BF068B06E147}" srcOrd="1" destOrd="0" presId="urn:microsoft.com/office/officeart/2008/layout/LinedList"/>
    <dgm:cxn modelId="{4AB621C9-90DE-422F-830A-D3FF68A3CE10}" type="presParOf" srcId="{134A2733-059B-49B3-96BA-3BD11279B7D6}" destId="{4A3599F4-3689-4B26-AF91-C64C84DECFD3}" srcOrd="4" destOrd="0" presId="urn:microsoft.com/office/officeart/2008/layout/LinedList"/>
    <dgm:cxn modelId="{C4D097E2-96FA-40A8-81C3-24A0E2F32694}" type="presParOf" srcId="{134A2733-059B-49B3-96BA-3BD11279B7D6}" destId="{19EC03C7-5579-4548-A4D7-3CC0F05C4527}" srcOrd="5" destOrd="0" presId="urn:microsoft.com/office/officeart/2008/layout/LinedList"/>
    <dgm:cxn modelId="{6D144FF0-A6FD-4792-A732-4EC3F3065317}" type="presParOf" srcId="{19EC03C7-5579-4548-A4D7-3CC0F05C4527}" destId="{AC2B0DCC-88AB-4C59-A37D-83D5D5C15DE3}" srcOrd="0" destOrd="0" presId="urn:microsoft.com/office/officeart/2008/layout/LinedList"/>
    <dgm:cxn modelId="{B912FCEA-067A-4DE2-8322-C19AF867E67C}" type="presParOf" srcId="{19EC03C7-5579-4548-A4D7-3CC0F05C4527}" destId="{CF1A1F1A-7496-44F8-A83D-58F345F7C832}" srcOrd="1" destOrd="0" presId="urn:microsoft.com/office/officeart/2008/layout/LinedList"/>
    <dgm:cxn modelId="{137EAAB6-1A1B-49B2-9C3B-EC184761459C}" type="presParOf" srcId="{134A2733-059B-49B3-96BA-3BD11279B7D6}" destId="{99B1B07F-EE8B-4927-8B4F-A2B2D62366C5}" srcOrd="6" destOrd="0" presId="urn:microsoft.com/office/officeart/2008/layout/LinedList"/>
    <dgm:cxn modelId="{1E591CA7-4DD6-4346-A3B3-A7CB88119CBB}" type="presParOf" srcId="{134A2733-059B-49B3-96BA-3BD11279B7D6}" destId="{C195B9EC-AAC7-42CF-B649-D700324A2E74}" srcOrd="7" destOrd="0" presId="urn:microsoft.com/office/officeart/2008/layout/LinedList"/>
    <dgm:cxn modelId="{DAA7D7FB-8EE5-4C01-B7D1-09938C6F9B06}" type="presParOf" srcId="{C195B9EC-AAC7-42CF-B649-D700324A2E74}" destId="{CA417B83-E208-4FCA-B876-CC60171FE187}" srcOrd="0" destOrd="0" presId="urn:microsoft.com/office/officeart/2008/layout/LinedList"/>
    <dgm:cxn modelId="{32C0156F-7CB4-45B3-ABA3-92ACEF539D66}" type="presParOf" srcId="{C195B9EC-AAC7-42CF-B649-D700324A2E74}" destId="{D55E7E4E-2CDA-4CF2-AE36-5A6C1106E24A}" srcOrd="1" destOrd="0" presId="urn:microsoft.com/office/officeart/2008/layout/LinedList"/>
    <dgm:cxn modelId="{33C5F84B-77A4-45AA-BD78-2B6B2C9D91E8}" type="presParOf" srcId="{134A2733-059B-49B3-96BA-3BD11279B7D6}" destId="{B2758726-F1E5-4827-A921-9AA4B67F3F40}" srcOrd="8" destOrd="0" presId="urn:microsoft.com/office/officeart/2008/layout/LinedList"/>
    <dgm:cxn modelId="{90D0984D-432F-4477-A0A8-CCD90B6FF41A}" type="presParOf" srcId="{134A2733-059B-49B3-96BA-3BD11279B7D6}" destId="{6D183478-4D36-4AA8-AE03-3E0B893FB126}" srcOrd="9" destOrd="0" presId="urn:microsoft.com/office/officeart/2008/layout/LinedList"/>
    <dgm:cxn modelId="{8451EA89-ACC0-4C99-9ADA-977E29239359}" type="presParOf" srcId="{6D183478-4D36-4AA8-AE03-3E0B893FB126}" destId="{9D392B9F-A336-496D-8A40-8A88B7904BBD}" srcOrd="0" destOrd="0" presId="urn:microsoft.com/office/officeart/2008/layout/LinedList"/>
    <dgm:cxn modelId="{378CE84D-0559-455B-8B0C-13724D1F2250}" type="presParOf" srcId="{6D183478-4D36-4AA8-AE03-3E0B893FB126}" destId="{243D913F-9988-4B0E-AD89-B808423ABFD9}" srcOrd="1" destOrd="0" presId="urn:microsoft.com/office/officeart/2008/layout/LinedList"/>
    <dgm:cxn modelId="{BB820060-436B-4242-8920-594EEC15D3FE}" type="presParOf" srcId="{134A2733-059B-49B3-96BA-3BD11279B7D6}" destId="{17A17C63-D42A-4A1E-A85B-DD21434A9C22}" srcOrd="10" destOrd="0" presId="urn:microsoft.com/office/officeart/2008/layout/LinedList"/>
    <dgm:cxn modelId="{FC57D12F-17D0-4D62-BE5A-E2F49515EB90}" type="presParOf" srcId="{134A2733-059B-49B3-96BA-3BD11279B7D6}" destId="{5B9A539C-9587-4CD3-81E9-BFF5C7004F86}" srcOrd="11" destOrd="0" presId="urn:microsoft.com/office/officeart/2008/layout/LinedList"/>
    <dgm:cxn modelId="{C149D2DD-EA66-4D3E-8443-A7EF36460DB6}" type="presParOf" srcId="{5B9A539C-9587-4CD3-81E9-BFF5C7004F86}" destId="{09DA8EDC-6678-4C28-A38E-584BEA3A290F}" srcOrd="0" destOrd="0" presId="urn:microsoft.com/office/officeart/2008/layout/LinedList"/>
    <dgm:cxn modelId="{FAC13B72-AB01-4A57-855C-00D7A42DAC79}" type="presParOf" srcId="{5B9A539C-9587-4CD3-81E9-BFF5C7004F86}" destId="{8703D473-B819-4744-BD89-7C86F08B8A3E}" srcOrd="1" destOrd="0" presId="urn:microsoft.com/office/officeart/2008/layout/LinedList"/>
    <dgm:cxn modelId="{3753FE6E-BEEA-49B8-903B-016BEC529F80}" type="presParOf" srcId="{134A2733-059B-49B3-96BA-3BD11279B7D6}" destId="{5FD86E15-6D5A-4D01-B9C0-C851D3D62689}" srcOrd="12" destOrd="0" presId="urn:microsoft.com/office/officeart/2008/layout/LinedList"/>
    <dgm:cxn modelId="{ACB4F147-FB77-4091-8AC8-02F290B19CC6}" type="presParOf" srcId="{134A2733-059B-49B3-96BA-3BD11279B7D6}" destId="{253C5718-0859-4ADE-B199-832A39781765}" srcOrd="13" destOrd="0" presId="urn:microsoft.com/office/officeart/2008/layout/LinedList"/>
    <dgm:cxn modelId="{857D81CC-6DC3-4F0D-B6EA-7770C64A7999}" type="presParOf" srcId="{253C5718-0859-4ADE-B199-832A39781765}" destId="{FA3C58C3-C2C3-41B8-8FC7-9F14967C5233}" srcOrd="0" destOrd="0" presId="urn:microsoft.com/office/officeart/2008/layout/LinedList"/>
    <dgm:cxn modelId="{720FA102-4346-49AC-B6D2-6AEECAFBAE98}" type="presParOf" srcId="{253C5718-0859-4ADE-B199-832A39781765}" destId="{DEE7DD80-ED22-429C-BD12-0F1BCFD4FCB3}" srcOrd="1" destOrd="0" presId="urn:microsoft.com/office/officeart/2008/layout/LinedList"/>
    <dgm:cxn modelId="{FA94AD64-05A8-492C-A413-9511F109EC09}" type="presParOf" srcId="{134A2733-059B-49B3-96BA-3BD11279B7D6}" destId="{3D4482E3-49E8-409B-862C-05D02DA42ADD}" srcOrd="14" destOrd="0" presId="urn:microsoft.com/office/officeart/2008/layout/LinedList"/>
    <dgm:cxn modelId="{8D4C0E15-F04E-46C4-9B7F-1B66D06BA24D}" type="presParOf" srcId="{134A2733-059B-49B3-96BA-3BD11279B7D6}" destId="{B48F3CC2-3F98-459E-93DD-E09614476BA9}" srcOrd="15" destOrd="0" presId="urn:microsoft.com/office/officeart/2008/layout/LinedList"/>
    <dgm:cxn modelId="{B8ED9C27-B56A-44A0-BCC7-601BE13C9C61}" type="presParOf" srcId="{B48F3CC2-3F98-459E-93DD-E09614476BA9}" destId="{277E51A9-DC6B-413D-A04E-3FBE9516739D}" srcOrd="0" destOrd="0" presId="urn:microsoft.com/office/officeart/2008/layout/LinedList"/>
    <dgm:cxn modelId="{1F57FF24-CC6E-4396-9A02-B82F4A2DA565}" type="presParOf" srcId="{B48F3CC2-3F98-459E-93DD-E09614476BA9}" destId="{2B127705-54BB-480B-A6CC-61C0608C1008}" srcOrd="1" destOrd="0" presId="urn:microsoft.com/office/officeart/2008/layout/LinedList"/>
    <dgm:cxn modelId="{E6A0FFD7-519A-4151-B603-40E530F21617}" type="presParOf" srcId="{134A2733-059B-49B3-96BA-3BD11279B7D6}" destId="{8275CBE3-6CF3-4DBD-BC5C-8666D6DFCCC6}" srcOrd="16" destOrd="0" presId="urn:microsoft.com/office/officeart/2008/layout/LinedList"/>
    <dgm:cxn modelId="{BFAA0006-BD3F-4B65-86A0-879AD69BEFFE}" type="presParOf" srcId="{134A2733-059B-49B3-96BA-3BD11279B7D6}" destId="{F3EE5145-B8C8-423A-ADDF-59A1D3809A55}" srcOrd="17" destOrd="0" presId="urn:microsoft.com/office/officeart/2008/layout/LinedList"/>
    <dgm:cxn modelId="{52ADEA0B-796F-43A4-9269-29F7D633E183}" type="presParOf" srcId="{F3EE5145-B8C8-423A-ADDF-59A1D3809A55}" destId="{2B2C85F2-DA54-4721-8071-6588679BD95B}" srcOrd="0" destOrd="0" presId="urn:microsoft.com/office/officeart/2008/layout/LinedList"/>
    <dgm:cxn modelId="{78052155-2979-49DD-9C82-BBA2E7C1A562}" type="presParOf" srcId="{F3EE5145-B8C8-423A-ADDF-59A1D3809A55}" destId="{52F6D113-194C-4B10-9A00-96FD3280DB1B}" srcOrd="1" destOrd="0" presId="urn:microsoft.com/office/officeart/2008/layout/LinedList"/>
    <dgm:cxn modelId="{19FD7798-548E-44A7-87AF-8A564AA05A00}" type="presParOf" srcId="{134A2733-059B-49B3-96BA-3BD11279B7D6}" destId="{B8D52882-1BCA-4FF9-B73B-E4EFA386F0AE}" srcOrd="18" destOrd="0" presId="urn:microsoft.com/office/officeart/2008/layout/LinedList"/>
    <dgm:cxn modelId="{DED73575-EDBC-4503-B57D-7701C40F26E2}" type="presParOf" srcId="{134A2733-059B-49B3-96BA-3BD11279B7D6}" destId="{5AFCB0E4-DBB4-4F11-B5B2-7D21F653F267}" srcOrd="19" destOrd="0" presId="urn:microsoft.com/office/officeart/2008/layout/LinedList"/>
    <dgm:cxn modelId="{500A06ED-D9FD-4141-8BA1-498C0D0D73EE}" type="presParOf" srcId="{5AFCB0E4-DBB4-4F11-B5B2-7D21F653F267}" destId="{AC106119-48C0-43E1-8947-66F8EBCFAC90}" srcOrd="0" destOrd="0" presId="urn:microsoft.com/office/officeart/2008/layout/LinedList"/>
    <dgm:cxn modelId="{A8DA0960-0F0A-4F93-B199-A80821A3127A}" type="presParOf" srcId="{5AFCB0E4-DBB4-4F11-B5B2-7D21F653F267}" destId="{40E39933-C8CE-45B7-ABAE-30EE66629C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E7F25-4FC2-440E-8413-968BBBFF1F34}">
      <dsp:nvSpPr>
        <dsp:cNvPr id="0" name=""/>
        <dsp:cNvSpPr/>
      </dsp:nvSpPr>
      <dsp:spPr>
        <a:xfrm>
          <a:off x="0" y="0"/>
          <a:ext cx="3975652" cy="4410960"/>
        </a:xfrm>
        <a:prstGeom prst="triangl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F613C-3E44-49D4-AC44-EE26487D1285}">
      <dsp:nvSpPr>
        <dsp:cNvPr id="0" name=""/>
        <dsp:cNvSpPr/>
      </dsp:nvSpPr>
      <dsp:spPr>
        <a:xfrm>
          <a:off x="1987826" y="443707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28575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Arithmetic</a:t>
          </a:r>
          <a:endParaRPr lang="en-IN" sz="1400" b="0" kern="1200" cap="none" spc="0" dirty="0">
            <a:ln w="28575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001725" y="457606"/>
        <a:ext cx="2556375" cy="256932"/>
      </dsp:txXfrm>
    </dsp:sp>
    <dsp:sp modelId="{585A5DEB-C623-4534-AC19-B4BFFC9A15EA}">
      <dsp:nvSpPr>
        <dsp:cNvPr id="0" name=""/>
        <dsp:cNvSpPr/>
      </dsp:nvSpPr>
      <dsp:spPr>
        <a:xfrm>
          <a:off x="1987826" y="764029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62026"/>
              <a:satOff val="1643"/>
              <a:lumOff val="29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Trigonometric</a:t>
          </a:r>
          <a:endParaRPr lang="en-IN" sz="1400" b="0" kern="1200" cap="none" spc="0" dirty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777928"/>
        <a:ext cx="2556375" cy="256932"/>
      </dsp:txXfrm>
    </dsp:sp>
    <dsp:sp modelId="{ABE028AC-2B22-42B4-950D-5647246645E1}">
      <dsp:nvSpPr>
        <dsp:cNvPr id="0" name=""/>
        <dsp:cNvSpPr/>
      </dsp:nvSpPr>
      <dsp:spPr>
        <a:xfrm>
          <a:off x="1987826" y="1084352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24052"/>
              <a:satOff val="3287"/>
              <a:lumOff val="5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Conversions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1098251"/>
        <a:ext cx="2556375" cy="256932"/>
      </dsp:txXfrm>
    </dsp:sp>
    <dsp:sp modelId="{C360B2AE-7A28-4E8A-AA2A-D8B41E5B2D9D}">
      <dsp:nvSpPr>
        <dsp:cNvPr id="0" name=""/>
        <dsp:cNvSpPr/>
      </dsp:nvSpPr>
      <dsp:spPr>
        <a:xfrm>
          <a:off x="1987826" y="1404674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86079"/>
              <a:satOff val="4930"/>
              <a:lumOff val="8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Matrix Related Work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1418573"/>
        <a:ext cx="2556375" cy="256932"/>
      </dsp:txXfrm>
    </dsp:sp>
    <dsp:sp modelId="{56315E45-AD16-4EFC-9E34-F0821CDCA87A}">
      <dsp:nvSpPr>
        <dsp:cNvPr id="0" name=""/>
        <dsp:cNvSpPr/>
      </dsp:nvSpPr>
      <dsp:spPr>
        <a:xfrm>
          <a:off x="1987826" y="1724996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8105"/>
              <a:satOff val="6574"/>
              <a:lumOff val="119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Geometry</a:t>
          </a:r>
          <a:endParaRPr lang="en-IN" sz="1400" b="0" kern="1200" cap="none" spc="0" dirty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1738895"/>
        <a:ext cx="2556375" cy="256932"/>
      </dsp:txXfrm>
    </dsp:sp>
    <dsp:sp modelId="{67F80D0B-B10D-48F8-96E3-3739806DE32C}">
      <dsp:nvSpPr>
        <dsp:cNvPr id="0" name=""/>
        <dsp:cNvSpPr/>
      </dsp:nvSpPr>
      <dsp:spPr>
        <a:xfrm>
          <a:off x="1987826" y="2045318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10131"/>
              <a:satOff val="8217"/>
              <a:lumOff val="149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Complex Numbers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2059217"/>
        <a:ext cx="2556375" cy="256932"/>
      </dsp:txXfrm>
    </dsp:sp>
    <dsp:sp modelId="{FF6C2BAC-5CC0-46E8-AB34-061D1B23E237}">
      <dsp:nvSpPr>
        <dsp:cNvPr id="0" name=""/>
        <dsp:cNvSpPr/>
      </dsp:nvSpPr>
      <dsp:spPr>
        <a:xfrm>
          <a:off x="1987826" y="2365641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72157"/>
              <a:satOff val="9860"/>
              <a:lumOff val="17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Linear Equations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2379540"/>
        <a:ext cx="2556375" cy="256932"/>
      </dsp:txXfrm>
    </dsp:sp>
    <dsp:sp modelId="{58715866-30B0-44B8-A8B2-8D7DF7AC672F}">
      <dsp:nvSpPr>
        <dsp:cNvPr id="0" name=""/>
        <dsp:cNvSpPr/>
      </dsp:nvSpPr>
      <dsp:spPr>
        <a:xfrm>
          <a:off x="1987826" y="2685963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34183"/>
              <a:satOff val="11504"/>
              <a:lumOff val="20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Quadratic Equations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2699862"/>
        <a:ext cx="2556375" cy="256932"/>
      </dsp:txXfrm>
    </dsp:sp>
    <dsp:sp modelId="{0E323DC8-61BE-4586-A98E-7D8C7038CE3B}">
      <dsp:nvSpPr>
        <dsp:cNvPr id="0" name=""/>
        <dsp:cNvSpPr/>
      </dsp:nvSpPr>
      <dsp:spPr>
        <a:xfrm>
          <a:off x="1987826" y="3006285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96210"/>
              <a:satOff val="13147"/>
              <a:lumOff val="238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Vector Functions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3020184"/>
        <a:ext cx="2556375" cy="256932"/>
      </dsp:txXfrm>
    </dsp:sp>
    <dsp:sp modelId="{56F15436-C310-4B4D-B7AC-B3680C983C0A}">
      <dsp:nvSpPr>
        <dsp:cNvPr id="0" name=""/>
        <dsp:cNvSpPr/>
      </dsp:nvSpPr>
      <dsp:spPr>
        <a:xfrm>
          <a:off x="1987826" y="3326607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558236"/>
              <a:satOff val="14791"/>
              <a:lumOff val="268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Graph related Work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3340506"/>
        <a:ext cx="2556375" cy="256932"/>
      </dsp:txXfrm>
    </dsp:sp>
    <dsp:sp modelId="{1F2E9233-15AA-4761-BADE-AC4BF2E29017}">
      <dsp:nvSpPr>
        <dsp:cNvPr id="0" name=""/>
        <dsp:cNvSpPr/>
      </dsp:nvSpPr>
      <dsp:spPr>
        <a:xfrm>
          <a:off x="1987826" y="3646930"/>
          <a:ext cx="2584173" cy="2847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620262"/>
              <a:satOff val="16434"/>
              <a:lumOff val="29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>
              <a:ln w="28575"/>
              <a:solidFill>
                <a:srgbClr val="DF2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Stores History</a:t>
          </a:r>
          <a:endParaRPr lang="en-IN" sz="1400" b="0" kern="1200" cap="none" spc="0">
            <a:ln w="28575"/>
            <a:solidFill>
              <a:srgbClr val="DF2E2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2001725" y="3660829"/>
        <a:ext cx="2556375" cy="2569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F747F-5218-48A6-975D-199C54A74115}">
      <dsp:nvSpPr>
        <dsp:cNvPr id="0" name=""/>
        <dsp:cNvSpPr/>
      </dsp:nvSpPr>
      <dsp:spPr>
        <a:xfrm>
          <a:off x="6404349" y="1064"/>
          <a:ext cx="1350686" cy="615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Add</a:t>
          </a:r>
        </a:p>
      </dsp:txBody>
      <dsp:txXfrm>
        <a:off x="6434404" y="31119"/>
        <a:ext cx="1290576" cy="555560"/>
      </dsp:txXfrm>
    </dsp:sp>
    <dsp:sp modelId="{58AFBFE1-D761-417A-83EF-5BBE194066A9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3239844" y="91378"/>
              </a:moveTo>
              <a:arcTo wR="2561739" hR="2561739" stAng="17120964" swAng="3767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2B291-D8D8-4864-91A6-72471B33DF80}">
      <dsp:nvSpPr>
        <dsp:cNvPr id="0" name=""/>
        <dsp:cNvSpPr/>
      </dsp:nvSpPr>
      <dsp:spPr>
        <a:xfrm>
          <a:off x="7910102" y="490313"/>
          <a:ext cx="1350686" cy="61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Subtract</a:t>
          </a:r>
          <a:endParaRPr lang="en-US" sz="1200" kern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940157" y="520368"/>
        <a:ext cx="1290576" cy="555560"/>
      </dsp:txXfrm>
    </dsp:sp>
    <dsp:sp modelId="{41F3E0B2-0514-4E0E-AD02-B5EEDBC81857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4424303" y="802942"/>
              </a:moveTo>
              <a:arcTo wR="2561739" hR="2561739" stAng="18998478" swAng="106574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11E77-B627-4A7C-8FDA-C37CD5ECBA38}">
      <dsp:nvSpPr>
        <dsp:cNvPr id="0" name=""/>
        <dsp:cNvSpPr/>
      </dsp:nvSpPr>
      <dsp:spPr>
        <a:xfrm>
          <a:off x="8840709" y="1771183"/>
          <a:ext cx="1350686" cy="615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Power of iota</a:t>
          </a:r>
          <a:endParaRPr lang="en-US" sz="1200" kern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870764" y="1801238"/>
        <a:ext cx="1290576" cy="555560"/>
      </dsp:txXfrm>
    </dsp:sp>
    <dsp:sp modelId="{CBF81493-4912-489B-8851-DCDD8C9E3FB2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5079192" y="2087458"/>
              </a:moveTo>
              <a:arcTo wR="2561739" hR="2561739" stAng="20959842" swAng="128031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1F08D-C7E9-4BF7-AA0A-E86FD030D8AB}">
      <dsp:nvSpPr>
        <dsp:cNvPr id="0" name=""/>
        <dsp:cNvSpPr/>
      </dsp:nvSpPr>
      <dsp:spPr>
        <a:xfrm>
          <a:off x="8840709" y="3354425"/>
          <a:ext cx="1350686" cy="615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Conjugate </a:t>
          </a:r>
          <a:endParaRPr lang="en-US" sz="1200" kern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870764" y="3384480"/>
        <a:ext cx="1290576" cy="555560"/>
      </dsp:txXfrm>
    </dsp:sp>
    <dsp:sp modelId="{CBEB82FD-97A6-4946-B5C6-DDBB4088A2DF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4872072" y="3668479"/>
              </a:moveTo>
              <a:arcTo wR="2561739" hR="2561739" stAng="1535774" swAng="106574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FB7AA-D7EB-4C47-B334-8FB530E1E40B}">
      <dsp:nvSpPr>
        <dsp:cNvPr id="0" name=""/>
        <dsp:cNvSpPr/>
      </dsp:nvSpPr>
      <dsp:spPr>
        <a:xfrm>
          <a:off x="7910102" y="4635295"/>
          <a:ext cx="1350686" cy="615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Amplitude</a:t>
          </a:r>
          <a:endParaRPr lang="en-US" sz="1200" kern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940157" y="4665350"/>
        <a:ext cx="1290576" cy="555560"/>
      </dsp:txXfrm>
    </dsp:sp>
    <dsp:sp modelId="{4A715EEA-2F1B-4E3D-B40A-972A1A8F17FC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3505945" y="4943122"/>
              </a:moveTo>
              <a:arcTo wR="2561739" hR="2561739" stAng="4102316" swAng="37672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425AA-7220-483F-B942-92FDDD0E7185}">
      <dsp:nvSpPr>
        <dsp:cNvPr id="0" name=""/>
        <dsp:cNvSpPr/>
      </dsp:nvSpPr>
      <dsp:spPr>
        <a:xfrm>
          <a:off x="6404349" y="5124543"/>
          <a:ext cx="1350686" cy="615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Multiply</a:t>
          </a:r>
          <a:endParaRPr lang="en-US" sz="1200" kern="1200" dirty="0">
            <a:ln w="19050">
              <a:solidFill>
                <a:schemeClr val="tx1"/>
              </a:solidFill>
            </a:ln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434404" y="5154598"/>
        <a:ext cx="1290576" cy="555560"/>
      </dsp:txXfrm>
    </dsp:sp>
    <dsp:sp modelId="{36E96EA6-73AD-49E8-955E-87AA70914FCE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1883635" y="5032100"/>
              </a:moveTo>
              <a:arcTo wR="2561739" hR="2561739" stAng="6320964" swAng="3767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44213-2142-46B2-A155-EC718649EA6D}">
      <dsp:nvSpPr>
        <dsp:cNvPr id="0" name=""/>
        <dsp:cNvSpPr/>
      </dsp:nvSpPr>
      <dsp:spPr>
        <a:xfrm>
          <a:off x="4898596" y="4635295"/>
          <a:ext cx="1350686" cy="61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Divide</a:t>
          </a:r>
        </a:p>
      </dsp:txBody>
      <dsp:txXfrm>
        <a:off x="4928651" y="4665350"/>
        <a:ext cx="1290576" cy="555560"/>
      </dsp:txXfrm>
    </dsp:sp>
    <dsp:sp modelId="{6C920633-B439-41F8-8314-FAFCD1EA0517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699176" y="4320537"/>
              </a:moveTo>
              <a:arcTo wR="2561739" hR="2561739" stAng="8198478" swAng="106574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D50E6-69D0-4C02-BE20-46C5CD7F239F}">
      <dsp:nvSpPr>
        <dsp:cNvPr id="0" name=""/>
        <dsp:cNvSpPr/>
      </dsp:nvSpPr>
      <dsp:spPr>
        <a:xfrm>
          <a:off x="3967990" y="3354425"/>
          <a:ext cx="1350686" cy="615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Argument</a:t>
          </a:r>
        </a:p>
      </dsp:txBody>
      <dsp:txXfrm>
        <a:off x="3998045" y="3384480"/>
        <a:ext cx="1290576" cy="555560"/>
      </dsp:txXfrm>
    </dsp:sp>
    <dsp:sp modelId="{2C3BBD9F-7F93-487E-A3CC-D6574769191B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44287" y="3036020"/>
              </a:moveTo>
              <a:arcTo wR="2561739" hR="2561739" stAng="10159842" swAng="128031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80F14-BB78-49B8-94EB-BB8F2A49FE1D}">
      <dsp:nvSpPr>
        <dsp:cNvPr id="0" name=""/>
        <dsp:cNvSpPr/>
      </dsp:nvSpPr>
      <dsp:spPr>
        <a:xfrm>
          <a:off x="3967990" y="1771183"/>
          <a:ext cx="1350686" cy="615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Euler Form</a:t>
          </a:r>
        </a:p>
      </dsp:txBody>
      <dsp:txXfrm>
        <a:off x="3998045" y="1801238"/>
        <a:ext cx="1290576" cy="555560"/>
      </dsp:txXfrm>
    </dsp:sp>
    <dsp:sp modelId="{72C02268-729F-4A58-9FED-02ADED6870EF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251406" y="1455000"/>
              </a:moveTo>
              <a:arcTo wR="2561739" hR="2561739" stAng="12335774" swAng="106574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CC2E8-8DA3-49F7-8055-6DC8CD1D2CCF}">
      <dsp:nvSpPr>
        <dsp:cNvPr id="0" name=""/>
        <dsp:cNvSpPr/>
      </dsp:nvSpPr>
      <dsp:spPr>
        <a:xfrm>
          <a:off x="4898596" y="490313"/>
          <a:ext cx="1350686" cy="615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Polar Form</a:t>
          </a:r>
        </a:p>
      </dsp:txBody>
      <dsp:txXfrm>
        <a:off x="4928651" y="520368"/>
        <a:ext cx="1290576" cy="555560"/>
      </dsp:txXfrm>
    </dsp:sp>
    <dsp:sp modelId="{0F031111-919D-479A-8BB2-94931D75775A}">
      <dsp:nvSpPr>
        <dsp:cNvPr id="0" name=""/>
        <dsp:cNvSpPr/>
      </dsp:nvSpPr>
      <dsp:spPr>
        <a:xfrm>
          <a:off x="4517953" y="308899"/>
          <a:ext cx="5123479" cy="5123479"/>
        </a:xfrm>
        <a:custGeom>
          <a:avLst/>
          <a:gdLst/>
          <a:ahLst/>
          <a:cxnLst/>
          <a:rect l="0" t="0" r="0" b="0"/>
          <a:pathLst>
            <a:path>
              <a:moveTo>
                <a:pt x="1617533" y="180356"/>
              </a:moveTo>
              <a:arcTo wR="2561739" hR="2561739" stAng="14902316" swAng="37672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F240A-8127-4401-9EA7-0CD4DA294167}">
      <dsp:nvSpPr>
        <dsp:cNvPr id="0" name=""/>
        <dsp:cNvSpPr/>
      </dsp:nvSpPr>
      <dsp:spPr>
        <a:xfrm>
          <a:off x="2190749" y="0"/>
          <a:ext cx="6438900" cy="4024313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AF64A-2A71-4A11-A315-EC0339A63819}">
      <dsp:nvSpPr>
        <dsp:cNvPr id="0" name=""/>
        <dsp:cNvSpPr/>
      </dsp:nvSpPr>
      <dsp:spPr>
        <a:xfrm>
          <a:off x="3687794" y="2193250"/>
          <a:ext cx="225361" cy="2253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1C0CD-3936-4016-B8D3-ACF4B3460554}">
      <dsp:nvSpPr>
        <dsp:cNvPr id="0" name=""/>
        <dsp:cNvSpPr/>
      </dsp:nvSpPr>
      <dsp:spPr>
        <a:xfrm>
          <a:off x="3800474" y="2305931"/>
          <a:ext cx="2092642" cy="171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14" tIns="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accent2">
                  <a:lumMod val="75000"/>
                </a:schemeClr>
              </a:solidFill>
              <a:latin typeface="Century Gothic" panose="020B0502020202020204"/>
            </a:rPr>
            <a:t>Linear Equations with 2 variable</a:t>
          </a:r>
          <a:endParaRPr lang="en-US" sz="30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800474" y="2305931"/>
        <a:ext cx="2092642" cy="1718381"/>
      </dsp:txXfrm>
    </dsp:sp>
    <dsp:sp modelId="{A7712C5D-C7CB-4818-B40A-59DD17BA0E6D}">
      <dsp:nvSpPr>
        <dsp:cNvPr id="0" name=""/>
        <dsp:cNvSpPr/>
      </dsp:nvSpPr>
      <dsp:spPr>
        <a:xfrm>
          <a:off x="5764339" y="1167050"/>
          <a:ext cx="386334" cy="3863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940DE-AED4-489D-9337-6BAFED451B73}">
      <dsp:nvSpPr>
        <dsp:cNvPr id="0" name=""/>
        <dsp:cNvSpPr/>
      </dsp:nvSpPr>
      <dsp:spPr>
        <a:xfrm>
          <a:off x="5957506" y="1360217"/>
          <a:ext cx="2092642" cy="266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10" tIns="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accent2">
                  <a:lumMod val="75000"/>
                </a:schemeClr>
              </a:solidFill>
              <a:latin typeface="Century Gothic" panose="020B0502020202020204"/>
            </a:rPr>
            <a:t>Linear Equations with 3 variables</a:t>
          </a:r>
        </a:p>
      </dsp:txBody>
      <dsp:txXfrm>
        <a:off x="5957506" y="1360217"/>
        <a:ext cx="2092642" cy="26640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1C981-8831-4E55-934A-B63572A69F20}">
      <dsp:nvSpPr>
        <dsp:cNvPr id="0" name=""/>
        <dsp:cNvSpPr/>
      </dsp:nvSpPr>
      <dsp:spPr>
        <a:xfrm>
          <a:off x="811529" y="0"/>
          <a:ext cx="9197340" cy="402431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3E18B-82EA-4E99-8B88-6C175070D815}">
      <dsp:nvSpPr>
        <dsp:cNvPr id="0" name=""/>
        <dsp:cNvSpPr/>
      </dsp:nvSpPr>
      <dsp:spPr>
        <a:xfrm>
          <a:off x="3037" y="1207293"/>
          <a:ext cx="1150460" cy="16097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Add</a:t>
          </a:r>
          <a:endParaRPr lang="en-US" sz="1300" kern="1200" dirty="0"/>
        </a:p>
      </dsp:txBody>
      <dsp:txXfrm>
        <a:off x="59198" y="1263454"/>
        <a:ext cx="1038138" cy="1497403"/>
      </dsp:txXfrm>
    </dsp:sp>
    <dsp:sp modelId="{455BB503-27AE-4531-B961-9268AC4297BB}">
      <dsp:nvSpPr>
        <dsp:cNvPr id="0" name=""/>
        <dsp:cNvSpPr/>
      </dsp:nvSpPr>
      <dsp:spPr>
        <a:xfrm>
          <a:off x="1211020" y="1207293"/>
          <a:ext cx="1150460" cy="16097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Subtract</a:t>
          </a:r>
          <a:endParaRPr lang="en-US" sz="1300" kern="1200" dirty="0"/>
        </a:p>
      </dsp:txBody>
      <dsp:txXfrm>
        <a:off x="1267181" y="1263454"/>
        <a:ext cx="1038138" cy="1497403"/>
      </dsp:txXfrm>
    </dsp:sp>
    <dsp:sp modelId="{FA3FA373-ED3C-42E1-BA99-684C5E25E809}">
      <dsp:nvSpPr>
        <dsp:cNvPr id="0" name=""/>
        <dsp:cNvSpPr/>
      </dsp:nvSpPr>
      <dsp:spPr>
        <a:xfrm>
          <a:off x="2419003" y="1207293"/>
          <a:ext cx="1150460" cy="16097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Dot Product</a:t>
          </a:r>
          <a:endParaRPr lang="en-US" sz="1300" kern="1200" dirty="0"/>
        </a:p>
      </dsp:txBody>
      <dsp:txXfrm>
        <a:off x="2475164" y="1263454"/>
        <a:ext cx="1038138" cy="1497403"/>
      </dsp:txXfrm>
    </dsp:sp>
    <dsp:sp modelId="{B282D774-5F55-4B96-AA60-57E07D1E60B3}">
      <dsp:nvSpPr>
        <dsp:cNvPr id="0" name=""/>
        <dsp:cNvSpPr/>
      </dsp:nvSpPr>
      <dsp:spPr>
        <a:xfrm>
          <a:off x="3626986" y="1207293"/>
          <a:ext cx="1150460" cy="16097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Cross Product</a:t>
          </a:r>
        </a:p>
      </dsp:txBody>
      <dsp:txXfrm>
        <a:off x="3683147" y="1263454"/>
        <a:ext cx="1038138" cy="1497403"/>
      </dsp:txXfrm>
    </dsp:sp>
    <dsp:sp modelId="{E9A2A883-1888-459A-AB37-9E0B647EE7DF}">
      <dsp:nvSpPr>
        <dsp:cNvPr id="0" name=""/>
        <dsp:cNvSpPr/>
      </dsp:nvSpPr>
      <dsp:spPr>
        <a:xfrm>
          <a:off x="4834969" y="1207293"/>
          <a:ext cx="1150460" cy="16097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Magnitude</a:t>
          </a:r>
        </a:p>
      </dsp:txBody>
      <dsp:txXfrm>
        <a:off x="4891130" y="1263454"/>
        <a:ext cx="1038138" cy="1497403"/>
      </dsp:txXfrm>
    </dsp:sp>
    <dsp:sp modelId="{A975969A-BF3B-400B-A4CC-FEA5242AC086}">
      <dsp:nvSpPr>
        <dsp:cNvPr id="0" name=""/>
        <dsp:cNvSpPr/>
      </dsp:nvSpPr>
      <dsp:spPr>
        <a:xfrm>
          <a:off x="6042953" y="1207293"/>
          <a:ext cx="1150460" cy="16097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Scalar Triple Product</a:t>
          </a:r>
        </a:p>
      </dsp:txBody>
      <dsp:txXfrm>
        <a:off x="6099114" y="1263454"/>
        <a:ext cx="1038138" cy="1497403"/>
      </dsp:txXfrm>
    </dsp:sp>
    <dsp:sp modelId="{0E7250A0-6A45-463A-9441-BCCC42CC3CD0}">
      <dsp:nvSpPr>
        <dsp:cNvPr id="0" name=""/>
        <dsp:cNvSpPr/>
      </dsp:nvSpPr>
      <dsp:spPr>
        <a:xfrm>
          <a:off x="7250936" y="1207293"/>
          <a:ext cx="1150460" cy="16097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Vector Triple Product</a:t>
          </a:r>
        </a:p>
      </dsp:txBody>
      <dsp:txXfrm>
        <a:off x="7307097" y="1263454"/>
        <a:ext cx="1038138" cy="1497403"/>
      </dsp:txXfrm>
    </dsp:sp>
    <dsp:sp modelId="{616397B9-04B8-4067-A6B6-6ED6A104D64E}">
      <dsp:nvSpPr>
        <dsp:cNvPr id="0" name=""/>
        <dsp:cNvSpPr/>
      </dsp:nvSpPr>
      <dsp:spPr>
        <a:xfrm>
          <a:off x="8458919" y="1207293"/>
          <a:ext cx="1150460" cy="16097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Angle between 2 Vectors</a:t>
          </a:r>
        </a:p>
      </dsp:txBody>
      <dsp:txXfrm>
        <a:off x="8515080" y="1263454"/>
        <a:ext cx="1038138" cy="1497403"/>
      </dsp:txXfrm>
    </dsp:sp>
    <dsp:sp modelId="{21567799-0800-41A7-91E0-24C5C1082C87}">
      <dsp:nvSpPr>
        <dsp:cNvPr id="0" name=""/>
        <dsp:cNvSpPr/>
      </dsp:nvSpPr>
      <dsp:spPr>
        <a:xfrm>
          <a:off x="9666902" y="1207293"/>
          <a:ext cx="1150460" cy="16097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/>
            </a:rPr>
            <a:t>Unit Vector</a:t>
          </a:r>
        </a:p>
      </dsp:txBody>
      <dsp:txXfrm>
        <a:off x="9723063" y="1263454"/>
        <a:ext cx="1038138" cy="14974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856B3-2221-43BD-B49B-3016B5942E0A}">
      <dsp:nvSpPr>
        <dsp:cNvPr id="0" name=""/>
        <dsp:cNvSpPr/>
      </dsp:nvSpPr>
      <dsp:spPr>
        <a:xfrm>
          <a:off x="645631" y="375"/>
          <a:ext cx="1764655" cy="10587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Distance between 2 pts</a:t>
          </a:r>
          <a:endParaRPr lang="en-US" sz="1900" kern="1200" dirty="0"/>
        </a:p>
      </dsp:txBody>
      <dsp:txXfrm>
        <a:off x="645631" y="375"/>
        <a:ext cx="1764655" cy="1058793"/>
      </dsp:txXfrm>
    </dsp:sp>
    <dsp:sp modelId="{73D77832-479F-416C-B1D5-7293941D016D}">
      <dsp:nvSpPr>
        <dsp:cNvPr id="0" name=""/>
        <dsp:cNvSpPr/>
      </dsp:nvSpPr>
      <dsp:spPr>
        <a:xfrm>
          <a:off x="2586751" y="375"/>
          <a:ext cx="1764655" cy="10587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Line passing through 2 pts</a:t>
          </a:r>
          <a:endParaRPr lang="en-US" sz="1900" kern="1200" dirty="0"/>
        </a:p>
      </dsp:txBody>
      <dsp:txXfrm>
        <a:off x="2586751" y="375"/>
        <a:ext cx="1764655" cy="1058793"/>
      </dsp:txXfrm>
    </dsp:sp>
    <dsp:sp modelId="{2637C0F6-1E7C-42DD-BE68-689B8A3D7F0E}">
      <dsp:nvSpPr>
        <dsp:cNvPr id="0" name=""/>
        <dsp:cNvSpPr/>
      </dsp:nvSpPr>
      <dsp:spPr>
        <a:xfrm>
          <a:off x="4527872" y="375"/>
          <a:ext cx="1764655" cy="10587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Slope</a:t>
          </a:r>
          <a:endParaRPr lang="en-US" sz="1900" kern="1200" dirty="0"/>
        </a:p>
      </dsp:txBody>
      <dsp:txXfrm>
        <a:off x="4527872" y="375"/>
        <a:ext cx="1764655" cy="1058793"/>
      </dsp:txXfrm>
    </dsp:sp>
    <dsp:sp modelId="{64488E92-9B16-4D1A-81DB-C598FC925256}">
      <dsp:nvSpPr>
        <dsp:cNvPr id="0" name=""/>
        <dsp:cNvSpPr/>
      </dsp:nvSpPr>
      <dsp:spPr>
        <a:xfrm>
          <a:off x="6468993" y="375"/>
          <a:ext cx="1764655" cy="10587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Intersection of lines</a:t>
          </a:r>
          <a:endParaRPr lang="en-US" sz="1900" kern="1200" dirty="0"/>
        </a:p>
      </dsp:txBody>
      <dsp:txXfrm>
        <a:off x="6468993" y="375"/>
        <a:ext cx="1764655" cy="1058793"/>
      </dsp:txXfrm>
    </dsp:sp>
    <dsp:sp modelId="{6C1082BE-D164-4433-B7FA-4953D63A68F4}">
      <dsp:nvSpPr>
        <dsp:cNvPr id="0" name=""/>
        <dsp:cNvSpPr/>
      </dsp:nvSpPr>
      <dsp:spPr>
        <a:xfrm>
          <a:off x="8410113" y="375"/>
          <a:ext cx="1764655" cy="10587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Line with pt. And slope</a:t>
          </a:r>
          <a:endParaRPr lang="en-US" sz="1900" kern="1200" dirty="0"/>
        </a:p>
      </dsp:txBody>
      <dsp:txXfrm>
        <a:off x="8410113" y="375"/>
        <a:ext cx="1764655" cy="1058793"/>
      </dsp:txXfrm>
    </dsp:sp>
    <dsp:sp modelId="{5C4D6898-500B-4BC2-ABBC-C17BEEEAA2A6}">
      <dsp:nvSpPr>
        <dsp:cNvPr id="0" name=""/>
        <dsp:cNvSpPr/>
      </dsp:nvSpPr>
      <dsp:spPr>
        <a:xfrm>
          <a:off x="645631" y="1235634"/>
          <a:ext cx="1764655" cy="10587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Distance between 2 lines</a:t>
          </a:r>
          <a:endParaRPr lang="en-US" sz="1900" kern="1200" dirty="0"/>
        </a:p>
      </dsp:txBody>
      <dsp:txXfrm>
        <a:off x="645631" y="1235634"/>
        <a:ext cx="1764655" cy="1058793"/>
      </dsp:txXfrm>
    </dsp:sp>
    <dsp:sp modelId="{928F2DBE-A319-4E09-89C3-4C5EF0AACD1A}">
      <dsp:nvSpPr>
        <dsp:cNvPr id="0" name=""/>
        <dsp:cNvSpPr/>
      </dsp:nvSpPr>
      <dsp:spPr>
        <a:xfrm>
          <a:off x="2586751" y="1235634"/>
          <a:ext cx="1764655" cy="10587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Circle passing through 3 points</a:t>
          </a:r>
        </a:p>
      </dsp:txBody>
      <dsp:txXfrm>
        <a:off x="2586751" y="1235634"/>
        <a:ext cx="1764655" cy="1058793"/>
      </dsp:txXfrm>
    </dsp:sp>
    <dsp:sp modelId="{F2A376F9-2080-4535-A82C-0DFD451C5BB8}">
      <dsp:nvSpPr>
        <dsp:cNvPr id="0" name=""/>
        <dsp:cNvSpPr/>
      </dsp:nvSpPr>
      <dsp:spPr>
        <a:xfrm>
          <a:off x="4527872" y="1235634"/>
          <a:ext cx="1764655" cy="10587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Circle and its Equation</a:t>
          </a:r>
        </a:p>
      </dsp:txBody>
      <dsp:txXfrm>
        <a:off x="4527872" y="1235634"/>
        <a:ext cx="1764655" cy="1058793"/>
      </dsp:txXfrm>
    </dsp:sp>
    <dsp:sp modelId="{08E0B892-8428-46DA-9021-86E13A8A1048}">
      <dsp:nvSpPr>
        <dsp:cNvPr id="0" name=""/>
        <dsp:cNvSpPr/>
      </dsp:nvSpPr>
      <dsp:spPr>
        <a:xfrm>
          <a:off x="6468993" y="1235634"/>
          <a:ext cx="1764655" cy="10587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Angle between 2 lines</a:t>
          </a:r>
        </a:p>
      </dsp:txBody>
      <dsp:txXfrm>
        <a:off x="6468993" y="1235634"/>
        <a:ext cx="1764655" cy="1058793"/>
      </dsp:txXfrm>
    </dsp:sp>
    <dsp:sp modelId="{97FA2152-84B3-4DB2-A0BE-BB9B7B4CE6E3}">
      <dsp:nvSpPr>
        <dsp:cNvPr id="0" name=""/>
        <dsp:cNvSpPr/>
      </dsp:nvSpPr>
      <dsp:spPr>
        <a:xfrm>
          <a:off x="8410113" y="1235634"/>
          <a:ext cx="1764655" cy="10587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Triangle with 3 Vertices</a:t>
          </a:r>
        </a:p>
      </dsp:txBody>
      <dsp:txXfrm>
        <a:off x="8410113" y="1235634"/>
        <a:ext cx="1764655" cy="1058793"/>
      </dsp:txXfrm>
    </dsp:sp>
    <dsp:sp modelId="{7C06C913-CA9A-46DB-8B5E-600F11D5012A}">
      <dsp:nvSpPr>
        <dsp:cNvPr id="0" name=""/>
        <dsp:cNvSpPr/>
      </dsp:nvSpPr>
      <dsp:spPr>
        <a:xfrm>
          <a:off x="1616191" y="2470893"/>
          <a:ext cx="1764655" cy="10587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Orthocenter of Triangle</a:t>
          </a:r>
        </a:p>
      </dsp:txBody>
      <dsp:txXfrm>
        <a:off x="1616191" y="2470893"/>
        <a:ext cx="1764655" cy="1058793"/>
      </dsp:txXfrm>
    </dsp:sp>
    <dsp:sp modelId="{F8D8FD4E-340B-470B-B0D9-B5BBB37F700D}">
      <dsp:nvSpPr>
        <dsp:cNvPr id="0" name=""/>
        <dsp:cNvSpPr/>
      </dsp:nvSpPr>
      <dsp:spPr>
        <a:xfrm>
          <a:off x="3557312" y="2470893"/>
          <a:ext cx="1764655" cy="10587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Incentre of Triangle</a:t>
          </a:r>
        </a:p>
      </dsp:txBody>
      <dsp:txXfrm>
        <a:off x="3557312" y="2470893"/>
        <a:ext cx="1764655" cy="1058793"/>
      </dsp:txXfrm>
    </dsp:sp>
    <dsp:sp modelId="{70DC623A-C32B-469A-94C8-A12E21D34ED1}">
      <dsp:nvSpPr>
        <dsp:cNvPr id="0" name=""/>
        <dsp:cNvSpPr/>
      </dsp:nvSpPr>
      <dsp:spPr>
        <a:xfrm>
          <a:off x="5498432" y="2470893"/>
          <a:ext cx="1764655" cy="10587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Circumcenter of Triangle</a:t>
          </a:r>
        </a:p>
      </dsp:txBody>
      <dsp:txXfrm>
        <a:off x="5498432" y="2470893"/>
        <a:ext cx="1764655" cy="1058793"/>
      </dsp:txXfrm>
    </dsp:sp>
    <dsp:sp modelId="{6ADDB562-D261-44A2-96EB-3F73C4235D6E}">
      <dsp:nvSpPr>
        <dsp:cNvPr id="0" name=""/>
        <dsp:cNvSpPr/>
      </dsp:nvSpPr>
      <dsp:spPr>
        <a:xfrm>
          <a:off x="7439553" y="2470893"/>
          <a:ext cx="1764655" cy="10587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Info of Quad with 4 vertices</a:t>
          </a:r>
        </a:p>
      </dsp:txBody>
      <dsp:txXfrm>
        <a:off x="7439553" y="2470893"/>
        <a:ext cx="1764655" cy="1058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8A6BD-19FB-45A6-82AA-9F82C0EA0C4B}">
      <dsp:nvSpPr>
        <dsp:cNvPr id="0" name=""/>
        <dsp:cNvSpPr/>
      </dsp:nvSpPr>
      <dsp:spPr>
        <a:xfrm>
          <a:off x="0" y="0"/>
          <a:ext cx="1782960" cy="178296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1CB28-2DB6-462D-BED9-1BEE9F8F0187}">
      <dsp:nvSpPr>
        <dsp:cNvPr id="0" name=""/>
        <dsp:cNvSpPr/>
      </dsp:nvSpPr>
      <dsp:spPr>
        <a:xfrm>
          <a:off x="891480" y="0"/>
          <a:ext cx="4683263" cy="17829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u="sng" kern="1200" baseline="0" dirty="0"/>
            <a:t>Intro and Functions it can perform </a:t>
          </a:r>
          <a:endParaRPr lang="en-IN" sz="3700" kern="1200" dirty="0"/>
        </a:p>
      </dsp:txBody>
      <dsp:txXfrm>
        <a:off x="891480" y="0"/>
        <a:ext cx="4683263" cy="1782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D9E4A-C478-485A-8116-6295EAF3A6E9}">
      <dsp:nvSpPr>
        <dsp:cNvPr id="0" name=""/>
        <dsp:cNvSpPr/>
      </dsp:nvSpPr>
      <dsp:spPr>
        <a:xfrm>
          <a:off x="248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 dirty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Sum</a:t>
          </a:r>
        </a:p>
      </dsp:txBody>
      <dsp:txXfrm>
        <a:off x="16134" y="2464561"/>
        <a:ext cx="1053024" cy="510626"/>
      </dsp:txXfrm>
    </dsp:sp>
    <dsp:sp modelId="{383F35D4-C95C-4B89-8C00-18AAABA27358}">
      <dsp:nvSpPr>
        <dsp:cNvPr id="0" name=""/>
        <dsp:cNvSpPr/>
      </dsp:nvSpPr>
      <dsp:spPr>
        <a:xfrm>
          <a:off x="1091636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Difference</a:t>
          </a:r>
        </a:p>
      </dsp:txBody>
      <dsp:txXfrm>
        <a:off x="1107522" y="2464561"/>
        <a:ext cx="1053024" cy="510626"/>
      </dsp:txXfrm>
    </dsp:sp>
    <dsp:sp modelId="{9E4ACDF9-1055-431A-8143-51A264313FBC}">
      <dsp:nvSpPr>
        <dsp:cNvPr id="0" name=""/>
        <dsp:cNvSpPr/>
      </dsp:nvSpPr>
      <dsp:spPr>
        <a:xfrm>
          <a:off x="2183023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Product</a:t>
          </a:r>
        </a:p>
      </dsp:txBody>
      <dsp:txXfrm>
        <a:off x="2198909" y="2464561"/>
        <a:ext cx="1053024" cy="510626"/>
      </dsp:txXfrm>
    </dsp:sp>
    <dsp:sp modelId="{18F7E5D2-B5F5-4851-9358-EE8AC91D3D18}">
      <dsp:nvSpPr>
        <dsp:cNvPr id="0" name=""/>
        <dsp:cNvSpPr/>
      </dsp:nvSpPr>
      <dsp:spPr>
        <a:xfrm>
          <a:off x="3274410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Divide</a:t>
          </a:r>
        </a:p>
      </dsp:txBody>
      <dsp:txXfrm>
        <a:off x="3290296" y="2464561"/>
        <a:ext cx="1053024" cy="510626"/>
      </dsp:txXfrm>
    </dsp:sp>
    <dsp:sp modelId="{1491DF78-5BBB-4E55-A6CC-12139C2BF5F8}">
      <dsp:nvSpPr>
        <dsp:cNvPr id="0" name=""/>
        <dsp:cNvSpPr/>
      </dsp:nvSpPr>
      <dsp:spPr>
        <a:xfrm>
          <a:off x="4365798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Power</a:t>
          </a:r>
        </a:p>
      </dsp:txBody>
      <dsp:txXfrm>
        <a:off x="4381684" y="2464561"/>
        <a:ext cx="1053024" cy="510626"/>
      </dsp:txXfrm>
    </dsp:sp>
    <dsp:sp modelId="{7972609D-C26D-42EB-8566-92E006B87E6E}">
      <dsp:nvSpPr>
        <dsp:cNvPr id="0" name=""/>
        <dsp:cNvSpPr/>
      </dsp:nvSpPr>
      <dsp:spPr>
        <a:xfrm>
          <a:off x="5457185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Square root</a:t>
          </a:r>
        </a:p>
      </dsp:txBody>
      <dsp:txXfrm>
        <a:off x="5473071" y="2464561"/>
        <a:ext cx="1053024" cy="510626"/>
      </dsp:txXfrm>
    </dsp:sp>
    <dsp:sp modelId="{3CE7F7AF-85A2-4EFD-9E9C-30F738B5456A}">
      <dsp:nvSpPr>
        <dsp:cNvPr id="0" name=""/>
        <dsp:cNvSpPr/>
      </dsp:nvSpPr>
      <dsp:spPr>
        <a:xfrm>
          <a:off x="6548572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Nth root</a:t>
          </a:r>
        </a:p>
      </dsp:txBody>
      <dsp:txXfrm>
        <a:off x="6564458" y="2464561"/>
        <a:ext cx="1053024" cy="510626"/>
      </dsp:txXfrm>
    </dsp:sp>
    <dsp:sp modelId="{A0EB3332-14F2-4561-BDC0-668090BB2C2B}">
      <dsp:nvSpPr>
        <dsp:cNvPr id="0" name=""/>
        <dsp:cNvSpPr/>
      </dsp:nvSpPr>
      <dsp:spPr>
        <a:xfrm>
          <a:off x="7639960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Percentage </a:t>
          </a:r>
        </a:p>
      </dsp:txBody>
      <dsp:txXfrm>
        <a:off x="7655846" y="2464561"/>
        <a:ext cx="1053024" cy="510626"/>
      </dsp:txXfrm>
    </dsp:sp>
    <dsp:sp modelId="{21FF6309-AEDC-48BA-81F9-F7867688A68C}">
      <dsp:nvSpPr>
        <dsp:cNvPr id="0" name=""/>
        <dsp:cNvSpPr/>
      </dsp:nvSpPr>
      <dsp:spPr>
        <a:xfrm>
          <a:off x="8731347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Log</a:t>
          </a:r>
        </a:p>
      </dsp:txBody>
      <dsp:txXfrm>
        <a:off x="8747233" y="2464561"/>
        <a:ext cx="1053024" cy="510626"/>
      </dsp:txXfrm>
    </dsp:sp>
    <dsp:sp modelId="{A21300F4-2D20-40E0-96BF-4AA6301F3BB1}">
      <dsp:nvSpPr>
        <dsp:cNvPr id="0" name=""/>
        <dsp:cNvSpPr/>
      </dsp:nvSpPr>
      <dsp:spPr>
        <a:xfrm>
          <a:off x="9822734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Factorial</a:t>
          </a:r>
        </a:p>
      </dsp:txBody>
      <dsp:txXfrm>
        <a:off x="9838620" y="2464561"/>
        <a:ext cx="1053024" cy="510626"/>
      </dsp:txXfrm>
    </dsp:sp>
    <dsp:sp modelId="{4294AE95-1907-4A5E-964F-849E51B8EFD3}">
      <dsp:nvSpPr>
        <dsp:cNvPr id="0" name=""/>
        <dsp:cNvSpPr/>
      </dsp:nvSpPr>
      <dsp:spPr>
        <a:xfrm>
          <a:off x="10914122" y="2448675"/>
          <a:ext cx="1084796" cy="542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cap="none" spc="0">
              <a:ln w="3175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nCr</a:t>
          </a:r>
        </a:p>
      </dsp:txBody>
      <dsp:txXfrm>
        <a:off x="10930008" y="2464561"/>
        <a:ext cx="1053024" cy="510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AD804-015A-480A-9998-C42D862829CE}">
      <dsp:nvSpPr>
        <dsp:cNvPr id="0" name=""/>
        <dsp:cNvSpPr/>
      </dsp:nvSpPr>
      <dsp:spPr>
        <a:xfrm>
          <a:off x="5118867" y="1491324"/>
          <a:ext cx="1435107" cy="68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431"/>
              </a:lnTo>
              <a:lnTo>
                <a:pt x="1435107" y="465431"/>
              </a:lnTo>
              <a:lnTo>
                <a:pt x="1435107" y="6829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95F0C-1239-47B9-AF12-2FB37DF0ACBB}">
      <dsp:nvSpPr>
        <dsp:cNvPr id="0" name=""/>
        <dsp:cNvSpPr/>
      </dsp:nvSpPr>
      <dsp:spPr>
        <a:xfrm>
          <a:off x="3683759" y="1491324"/>
          <a:ext cx="1435107" cy="682980"/>
        </a:xfrm>
        <a:custGeom>
          <a:avLst/>
          <a:gdLst/>
          <a:ahLst/>
          <a:cxnLst/>
          <a:rect l="0" t="0" r="0" b="0"/>
          <a:pathLst>
            <a:path>
              <a:moveTo>
                <a:pt x="1435107" y="0"/>
              </a:moveTo>
              <a:lnTo>
                <a:pt x="1435107" y="465431"/>
              </a:lnTo>
              <a:lnTo>
                <a:pt x="0" y="465431"/>
              </a:lnTo>
              <a:lnTo>
                <a:pt x="0" y="6829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B34C-AD6C-4C72-BA18-C44B1F2E9502}">
      <dsp:nvSpPr>
        <dsp:cNvPr id="0" name=""/>
        <dsp:cNvSpPr/>
      </dsp:nvSpPr>
      <dsp:spPr>
        <a:xfrm>
          <a:off x="3944688" y="117"/>
          <a:ext cx="2348358" cy="1491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3E1E4-17BB-4A17-A63A-A73561352FEA}">
      <dsp:nvSpPr>
        <dsp:cNvPr id="0" name=""/>
        <dsp:cNvSpPr/>
      </dsp:nvSpPr>
      <dsp:spPr>
        <a:xfrm>
          <a:off x="4205616" y="247999"/>
          <a:ext cx="2348358" cy="14912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/>
            </a:rPr>
            <a:t>TRIGONOMETRIC FUNCTIONS</a:t>
          </a:r>
          <a:endParaRPr lang="en-US" sz="2000" kern="1200" dirty="0"/>
        </a:p>
      </dsp:txBody>
      <dsp:txXfrm>
        <a:off x="4249292" y="291675"/>
        <a:ext cx="2261006" cy="1403855"/>
      </dsp:txXfrm>
    </dsp:sp>
    <dsp:sp modelId="{35D8150C-8DB0-4410-AB97-01CD8EDC2122}">
      <dsp:nvSpPr>
        <dsp:cNvPr id="0" name=""/>
        <dsp:cNvSpPr/>
      </dsp:nvSpPr>
      <dsp:spPr>
        <a:xfrm>
          <a:off x="2509580" y="2174305"/>
          <a:ext cx="2348358" cy="1491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32A93-4F80-4A3F-9354-AB72BC2A2FA5}">
      <dsp:nvSpPr>
        <dsp:cNvPr id="0" name=""/>
        <dsp:cNvSpPr/>
      </dsp:nvSpPr>
      <dsp:spPr>
        <a:xfrm>
          <a:off x="2770508" y="2422188"/>
          <a:ext cx="2348358" cy="14912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/>
            </a:rPr>
            <a:t>TRIGONOMETRIC FXN</a:t>
          </a:r>
          <a:endParaRPr lang="en-US" sz="2000" kern="1200" dirty="0"/>
        </a:p>
      </dsp:txBody>
      <dsp:txXfrm>
        <a:off x="2814184" y="2465864"/>
        <a:ext cx="2261006" cy="1403855"/>
      </dsp:txXfrm>
    </dsp:sp>
    <dsp:sp modelId="{FE2B4114-75EC-4A92-816A-03897F465D28}">
      <dsp:nvSpPr>
        <dsp:cNvPr id="0" name=""/>
        <dsp:cNvSpPr/>
      </dsp:nvSpPr>
      <dsp:spPr>
        <a:xfrm>
          <a:off x="5379795" y="2174305"/>
          <a:ext cx="2348358" cy="1491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B08B2-82DA-49D4-B06D-FD60A13319FB}">
      <dsp:nvSpPr>
        <dsp:cNvPr id="0" name=""/>
        <dsp:cNvSpPr/>
      </dsp:nvSpPr>
      <dsp:spPr>
        <a:xfrm>
          <a:off x="5640724" y="2422188"/>
          <a:ext cx="2348358" cy="14912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/>
            </a:rPr>
            <a:t>INVERSE TRIGONO FXN</a:t>
          </a:r>
          <a:endParaRPr lang="en-US" sz="2000" kern="1200" dirty="0"/>
        </a:p>
      </dsp:txBody>
      <dsp:txXfrm>
        <a:off x="5684400" y="2465864"/>
        <a:ext cx="2261006" cy="1403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86664-FEC9-467F-B17F-1B463913CA19}">
      <dsp:nvSpPr>
        <dsp:cNvPr id="0" name=""/>
        <dsp:cNvSpPr/>
      </dsp:nvSpPr>
      <dsp:spPr>
        <a:xfrm>
          <a:off x="3442665" y="56"/>
          <a:ext cx="3259387" cy="1303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/>
            <a:t>Trigono</a:t>
          </a:r>
          <a:r>
            <a:rPr lang="en-US" sz="4200" kern="1200" baseline="0" dirty="0"/>
            <a:t> </a:t>
          </a:r>
          <a:r>
            <a:rPr lang="en-US" sz="4200" kern="1200" baseline="0" dirty="0" err="1"/>
            <a:t>fxns</a:t>
          </a:r>
          <a:endParaRPr lang="en-IN" sz="4200" kern="1200" dirty="0"/>
        </a:p>
      </dsp:txBody>
      <dsp:txXfrm>
        <a:off x="4094542" y="56"/>
        <a:ext cx="1955633" cy="1303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932AE-F27E-47BA-A0D0-B3E01C569878}">
      <dsp:nvSpPr>
        <dsp:cNvPr id="0" name=""/>
        <dsp:cNvSpPr/>
      </dsp:nvSpPr>
      <dsp:spPr>
        <a:xfrm>
          <a:off x="2676096" y="252"/>
          <a:ext cx="3258405" cy="1303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Inverse Trigono fxns</a:t>
          </a:r>
          <a:endParaRPr lang="en-IN" sz="3000" kern="1200"/>
        </a:p>
      </dsp:txBody>
      <dsp:txXfrm>
        <a:off x="3327777" y="252"/>
        <a:ext cx="1955043" cy="1303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9D331-1F66-42C6-B4FC-E85518F00F21}">
      <dsp:nvSpPr>
        <dsp:cNvPr id="0" name=""/>
        <dsp:cNvSpPr/>
      </dsp:nvSpPr>
      <dsp:spPr>
        <a:xfrm>
          <a:off x="0" y="57417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Length</a:t>
          </a:r>
          <a:endParaRPr lang="en-US" sz="2300" b="1" kern="1200">
            <a:solidFill>
              <a:schemeClr val="accent6">
                <a:lumMod val="50000"/>
              </a:schemeClr>
            </a:solidFill>
          </a:endParaRPr>
        </a:p>
      </dsp:txBody>
      <dsp:txXfrm>
        <a:off x="26930" y="84347"/>
        <a:ext cx="5870310" cy="497795"/>
      </dsp:txXfrm>
    </dsp:sp>
    <dsp:sp modelId="{FF593A01-D850-4467-AF7D-2D5E71C84C5B}">
      <dsp:nvSpPr>
        <dsp:cNvPr id="0" name=""/>
        <dsp:cNvSpPr/>
      </dsp:nvSpPr>
      <dsp:spPr>
        <a:xfrm>
          <a:off x="0" y="675312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332506"/>
                <a:satOff val="1108"/>
                <a:lumOff val="126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332506"/>
                <a:satOff val="1108"/>
                <a:lumOff val="126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Weight</a:t>
          </a:r>
        </a:p>
      </dsp:txBody>
      <dsp:txXfrm>
        <a:off x="26930" y="702242"/>
        <a:ext cx="5870310" cy="497795"/>
      </dsp:txXfrm>
    </dsp:sp>
    <dsp:sp modelId="{37F2DA07-C53F-41C8-AE71-96428519298E}">
      <dsp:nvSpPr>
        <dsp:cNvPr id="0" name=""/>
        <dsp:cNvSpPr/>
      </dsp:nvSpPr>
      <dsp:spPr>
        <a:xfrm>
          <a:off x="0" y="1293207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665013"/>
                <a:satOff val="2216"/>
                <a:lumOff val="252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665013"/>
                <a:satOff val="2216"/>
                <a:lumOff val="252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Volume</a:t>
          </a:r>
          <a:endParaRPr lang="en-US" sz="2300" b="1" kern="1200">
            <a:solidFill>
              <a:schemeClr val="accent6">
                <a:lumMod val="50000"/>
              </a:schemeClr>
            </a:solidFill>
          </a:endParaRPr>
        </a:p>
      </dsp:txBody>
      <dsp:txXfrm>
        <a:off x="26930" y="1320137"/>
        <a:ext cx="5870310" cy="497795"/>
      </dsp:txXfrm>
    </dsp:sp>
    <dsp:sp modelId="{5A298EF6-0ECE-4FFC-8AB7-ABF5D481EDF2}">
      <dsp:nvSpPr>
        <dsp:cNvPr id="0" name=""/>
        <dsp:cNvSpPr/>
      </dsp:nvSpPr>
      <dsp:spPr>
        <a:xfrm>
          <a:off x="0" y="1911102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997519"/>
                <a:satOff val="3324"/>
                <a:lumOff val="378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97519"/>
                <a:satOff val="3324"/>
                <a:lumOff val="378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Density</a:t>
          </a:r>
          <a:endParaRPr lang="en-US" sz="2300" b="1" kern="1200">
            <a:solidFill>
              <a:schemeClr val="accent6">
                <a:lumMod val="50000"/>
              </a:schemeClr>
            </a:solidFill>
          </a:endParaRPr>
        </a:p>
      </dsp:txBody>
      <dsp:txXfrm>
        <a:off x="26930" y="1938032"/>
        <a:ext cx="5870310" cy="497795"/>
      </dsp:txXfrm>
    </dsp:sp>
    <dsp:sp modelId="{9BC83F66-0D88-4CD4-8EBE-F755FF917A0B}">
      <dsp:nvSpPr>
        <dsp:cNvPr id="0" name=""/>
        <dsp:cNvSpPr/>
      </dsp:nvSpPr>
      <dsp:spPr>
        <a:xfrm>
          <a:off x="0" y="2528997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1330026"/>
                <a:satOff val="4431"/>
                <a:lumOff val="504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30026"/>
                <a:satOff val="4431"/>
                <a:lumOff val="504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Temperature</a:t>
          </a:r>
        </a:p>
      </dsp:txBody>
      <dsp:txXfrm>
        <a:off x="26930" y="2555927"/>
        <a:ext cx="5870310" cy="497795"/>
      </dsp:txXfrm>
    </dsp:sp>
    <dsp:sp modelId="{E1A25633-99E3-41C9-9B0C-42542F73C354}">
      <dsp:nvSpPr>
        <dsp:cNvPr id="0" name=""/>
        <dsp:cNvSpPr/>
      </dsp:nvSpPr>
      <dsp:spPr>
        <a:xfrm>
          <a:off x="0" y="3146892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1662532"/>
                <a:satOff val="5539"/>
                <a:lumOff val="630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662532"/>
                <a:satOff val="5539"/>
                <a:lumOff val="630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Currency</a:t>
          </a:r>
        </a:p>
      </dsp:txBody>
      <dsp:txXfrm>
        <a:off x="26930" y="3173822"/>
        <a:ext cx="5870310" cy="497795"/>
      </dsp:txXfrm>
    </dsp:sp>
    <dsp:sp modelId="{C4195C35-3833-46D4-9A75-DEF69FF818FA}">
      <dsp:nvSpPr>
        <dsp:cNvPr id="0" name=""/>
        <dsp:cNvSpPr/>
      </dsp:nvSpPr>
      <dsp:spPr>
        <a:xfrm>
          <a:off x="0" y="3764787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1995039"/>
                <a:satOff val="6647"/>
                <a:lumOff val="756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995039"/>
                <a:satOff val="6647"/>
                <a:lumOff val="756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BMI</a:t>
          </a:r>
        </a:p>
      </dsp:txBody>
      <dsp:txXfrm>
        <a:off x="26930" y="3791717"/>
        <a:ext cx="5870310" cy="497795"/>
      </dsp:txXfrm>
    </dsp:sp>
    <dsp:sp modelId="{0F1356D4-0F5F-4318-A406-9234F5FD5889}">
      <dsp:nvSpPr>
        <dsp:cNvPr id="0" name=""/>
        <dsp:cNvSpPr/>
      </dsp:nvSpPr>
      <dsp:spPr>
        <a:xfrm>
          <a:off x="0" y="4382682"/>
          <a:ext cx="5924170" cy="551655"/>
        </a:xfrm>
        <a:prstGeom prst="round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accent6">
                  <a:lumMod val="50000"/>
                </a:schemeClr>
              </a:solidFill>
              <a:latin typeface="Century Gothic" panose="020B0502020202020204"/>
            </a:rPr>
            <a:t>Time </a:t>
          </a:r>
        </a:p>
      </dsp:txBody>
      <dsp:txXfrm>
        <a:off x="26930" y="4409612"/>
        <a:ext cx="5870310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2BD6-CA93-4953-9DB0-2813F6EF6876}">
      <dsp:nvSpPr>
        <dsp:cNvPr id="0" name=""/>
        <dsp:cNvSpPr/>
      </dsp:nvSpPr>
      <dsp:spPr>
        <a:xfrm>
          <a:off x="0" y="70183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Multiplying </a:t>
          </a:r>
          <a:r>
            <a:rPr lang="en-US" sz="1800" b="1" kern="1200" cap="none" spc="0" dirty="0">
              <a:ln w="6600">
                <a:solidFill>
                  <a:srgbClr val="C00000"/>
                </a:solidFill>
                <a:prstDash val="solid"/>
              </a:ln>
              <a:effectLst/>
            </a:rPr>
            <a:t>the matrix by a constant number</a:t>
          </a:r>
        </a:p>
      </dsp:txBody>
      <dsp:txXfrm>
        <a:off x="0" y="70183"/>
        <a:ext cx="1965695" cy="1179417"/>
      </dsp:txXfrm>
    </dsp:sp>
    <dsp:sp modelId="{D5CBAC20-B82C-4221-B67D-C0DA2BD533C3}">
      <dsp:nvSpPr>
        <dsp:cNvPr id="0" name=""/>
        <dsp:cNvSpPr/>
      </dsp:nvSpPr>
      <dsp:spPr>
        <a:xfrm>
          <a:off x="2162265" y="70183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Dividing </a:t>
          </a: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</a:rPr>
            <a:t>the matrix by a constant number</a:t>
          </a:r>
        </a:p>
      </dsp:txBody>
      <dsp:txXfrm>
        <a:off x="2162265" y="70183"/>
        <a:ext cx="1965695" cy="1179417"/>
      </dsp:txXfrm>
    </dsp:sp>
    <dsp:sp modelId="{DDE94185-63B3-494F-8620-C15706CE6110}">
      <dsp:nvSpPr>
        <dsp:cNvPr id="0" name=""/>
        <dsp:cNvSpPr/>
      </dsp:nvSpPr>
      <dsp:spPr>
        <a:xfrm>
          <a:off x="4324530" y="70183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Adding matrices</a:t>
          </a:r>
          <a:endParaRPr lang="en-US" sz="1800" b="1" kern="1200" cap="none" spc="0">
            <a:ln w="6600">
              <a:solidFill>
                <a:srgbClr val="C00000"/>
              </a:solidFill>
              <a:prstDash val="solid"/>
            </a:ln>
            <a:effectLst/>
          </a:endParaRPr>
        </a:p>
      </dsp:txBody>
      <dsp:txXfrm>
        <a:off x="4324530" y="70183"/>
        <a:ext cx="1965695" cy="1179417"/>
      </dsp:txXfrm>
    </dsp:sp>
    <dsp:sp modelId="{8F073ADF-7F1D-406E-8358-5F683EDD21DC}">
      <dsp:nvSpPr>
        <dsp:cNvPr id="0" name=""/>
        <dsp:cNvSpPr/>
      </dsp:nvSpPr>
      <dsp:spPr>
        <a:xfrm>
          <a:off x="0" y="1446170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Subtracting matrices</a:t>
          </a:r>
        </a:p>
      </dsp:txBody>
      <dsp:txXfrm>
        <a:off x="0" y="1446170"/>
        <a:ext cx="1965695" cy="1179417"/>
      </dsp:txXfrm>
    </dsp:sp>
    <dsp:sp modelId="{A49B46FA-2E39-4DE7-944B-67110605AB84}">
      <dsp:nvSpPr>
        <dsp:cNvPr id="0" name=""/>
        <dsp:cNvSpPr/>
      </dsp:nvSpPr>
      <dsp:spPr>
        <a:xfrm>
          <a:off x="2162265" y="1446170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Trace </a:t>
          </a:r>
        </a:p>
      </dsp:txBody>
      <dsp:txXfrm>
        <a:off x="2162265" y="1446170"/>
        <a:ext cx="1965695" cy="1179417"/>
      </dsp:txXfrm>
    </dsp:sp>
    <dsp:sp modelId="{4623D9CF-83F9-4E20-B390-9B5083C23D56}">
      <dsp:nvSpPr>
        <dsp:cNvPr id="0" name=""/>
        <dsp:cNvSpPr/>
      </dsp:nvSpPr>
      <dsp:spPr>
        <a:xfrm>
          <a:off x="4324530" y="1446170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Transpose</a:t>
          </a:r>
        </a:p>
      </dsp:txBody>
      <dsp:txXfrm>
        <a:off x="4324530" y="1446170"/>
        <a:ext cx="1965695" cy="1179417"/>
      </dsp:txXfrm>
    </dsp:sp>
    <dsp:sp modelId="{FDD6C907-BB34-4DEF-BEC5-1CC070403E4C}">
      <dsp:nvSpPr>
        <dsp:cNvPr id="0" name=""/>
        <dsp:cNvSpPr/>
      </dsp:nvSpPr>
      <dsp:spPr>
        <a:xfrm>
          <a:off x="0" y="2822157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Multiplying 2 matrices</a:t>
          </a:r>
        </a:p>
      </dsp:txBody>
      <dsp:txXfrm>
        <a:off x="0" y="2822157"/>
        <a:ext cx="1965695" cy="1179417"/>
      </dsp:txXfrm>
    </dsp:sp>
    <dsp:sp modelId="{D68CDF65-F03F-40E7-838C-1482A5E978F4}">
      <dsp:nvSpPr>
        <dsp:cNvPr id="0" name=""/>
        <dsp:cNvSpPr/>
      </dsp:nvSpPr>
      <dsp:spPr>
        <a:xfrm>
          <a:off x="2162265" y="2822157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Square</a:t>
          </a:r>
        </a:p>
      </dsp:txBody>
      <dsp:txXfrm>
        <a:off x="2162265" y="2822157"/>
        <a:ext cx="1965695" cy="1179417"/>
      </dsp:txXfrm>
    </dsp:sp>
    <dsp:sp modelId="{6E34BD37-771F-4854-A834-B767D66D8C65}">
      <dsp:nvSpPr>
        <dsp:cNvPr id="0" name=""/>
        <dsp:cNvSpPr/>
      </dsp:nvSpPr>
      <dsp:spPr>
        <a:xfrm>
          <a:off x="4324530" y="2822157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Determinant</a:t>
          </a:r>
        </a:p>
      </dsp:txBody>
      <dsp:txXfrm>
        <a:off x="4324530" y="2822157"/>
        <a:ext cx="1965695" cy="1179417"/>
      </dsp:txXfrm>
    </dsp:sp>
    <dsp:sp modelId="{D556CB88-54D8-4925-B9B1-A1AAFFC76C80}">
      <dsp:nvSpPr>
        <dsp:cNvPr id="0" name=""/>
        <dsp:cNvSpPr/>
      </dsp:nvSpPr>
      <dsp:spPr>
        <a:xfrm>
          <a:off x="0" y="4198144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Inverse</a:t>
          </a:r>
        </a:p>
      </dsp:txBody>
      <dsp:txXfrm>
        <a:off x="0" y="4198144"/>
        <a:ext cx="1965695" cy="1179417"/>
      </dsp:txXfrm>
    </dsp:sp>
    <dsp:sp modelId="{455FAB8A-A595-40E5-8289-2675C4BF5414}">
      <dsp:nvSpPr>
        <dsp:cNvPr id="0" name=""/>
        <dsp:cNvSpPr/>
      </dsp:nvSpPr>
      <dsp:spPr>
        <a:xfrm>
          <a:off x="2162265" y="4198144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Rank</a:t>
          </a:r>
        </a:p>
      </dsp:txBody>
      <dsp:txXfrm>
        <a:off x="2162265" y="4198144"/>
        <a:ext cx="1965695" cy="1179417"/>
      </dsp:txXfrm>
    </dsp:sp>
    <dsp:sp modelId="{EB836C73-0D99-4A65-8CEC-86611FDA2E67}">
      <dsp:nvSpPr>
        <dsp:cNvPr id="0" name=""/>
        <dsp:cNvSpPr/>
      </dsp:nvSpPr>
      <dsp:spPr>
        <a:xfrm>
          <a:off x="4324530" y="4198144"/>
          <a:ext cx="1965695" cy="1179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>
              <a:ln w="6600">
                <a:solidFill>
                  <a:srgbClr val="C00000"/>
                </a:solidFill>
                <a:prstDash val="solid"/>
              </a:ln>
              <a:effectLst/>
              <a:latin typeface="Century Gothic" panose="020B0502020202020204"/>
            </a:rPr>
            <a:t>Characteristic Equation</a:t>
          </a:r>
          <a:endParaRPr lang="en-US" sz="1800" b="1" kern="1200" cap="none" spc="0" dirty="0">
            <a:ln w="6600">
              <a:solidFill>
                <a:srgbClr val="C00000"/>
              </a:solidFill>
              <a:prstDash val="solid"/>
            </a:ln>
            <a:effectLst/>
            <a:latin typeface="Century Gothic" panose="020B0502020202020204"/>
          </a:endParaRPr>
        </a:p>
      </dsp:txBody>
      <dsp:txXfrm>
        <a:off x="4324530" y="4198144"/>
        <a:ext cx="1965695" cy="11794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0378-6994-4BB1-9280-80B7F552FDD5}">
      <dsp:nvSpPr>
        <dsp:cNvPr id="0" name=""/>
        <dsp:cNvSpPr/>
      </dsp:nvSpPr>
      <dsp:spPr>
        <a:xfrm>
          <a:off x="0" y="491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CCDB0-CC4D-489F-9E4E-EFF2545C65DF}">
      <dsp:nvSpPr>
        <dsp:cNvPr id="0" name=""/>
        <dsp:cNvSpPr/>
      </dsp:nvSpPr>
      <dsp:spPr>
        <a:xfrm>
          <a:off x="0" y="491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Circle</a:t>
          </a:r>
          <a:endParaRPr lang="en-US" sz="1800" kern="1200"/>
        </a:p>
      </dsp:txBody>
      <dsp:txXfrm>
        <a:off x="0" y="491"/>
        <a:ext cx="10820400" cy="402333"/>
      </dsp:txXfrm>
    </dsp:sp>
    <dsp:sp modelId="{F6FA8B8D-6947-4138-AA13-620D0E7D6683}">
      <dsp:nvSpPr>
        <dsp:cNvPr id="0" name=""/>
        <dsp:cNvSpPr/>
      </dsp:nvSpPr>
      <dsp:spPr>
        <a:xfrm>
          <a:off x="0" y="402824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A6DA-D04E-4050-B1EB-76F35D76DAFA}">
      <dsp:nvSpPr>
        <dsp:cNvPr id="0" name=""/>
        <dsp:cNvSpPr/>
      </dsp:nvSpPr>
      <dsp:spPr>
        <a:xfrm>
          <a:off x="0" y="402824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Square</a:t>
          </a:r>
          <a:endParaRPr lang="en-US" sz="1800" kern="1200"/>
        </a:p>
      </dsp:txBody>
      <dsp:txXfrm>
        <a:off x="0" y="402824"/>
        <a:ext cx="10820400" cy="402333"/>
      </dsp:txXfrm>
    </dsp:sp>
    <dsp:sp modelId="{4A3599F4-3689-4B26-AF91-C64C84DECFD3}">
      <dsp:nvSpPr>
        <dsp:cNvPr id="0" name=""/>
        <dsp:cNvSpPr/>
      </dsp:nvSpPr>
      <dsp:spPr>
        <a:xfrm>
          <a:off x="0" y="80515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B0DCC-88AB-4C59-A37D-83D5D5C15DE3}">
      <dsp:nvSpPr>
        <dsp:cNvPr id="0" name=""/>
        <dsp:cNvSpPr/>
      </dsp:nvSpPr>
      <dsp:spPr>
        <a:xfrm>
          <a:off x="0" y="805157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Rectangle</a:t>
          </a:r>
          <a:endParaRPr lang="en-US" sz="1800" kern="1200"/>
        </a:p>
      </dsp:txBody>
      <dsp:txXfrm>
        <a:off x="0" y="805157"/>
        <a:ext cx="10820400" cy="402333"/>
      </dsp:txXfrm>
    </dsp:sp>
    <dsp:sp modelId="{99B1B07F-EE8B-4927-8B4F-A2B2D62366C5}">
      <dsp:nvSpPr>
        <dsp:cNvPr id="0" name=""/>
        <dsp:cNvSpPr/>
      </dsp:nvSpPr>
      <dsp:spPr>
        <a:xfrm>
          <a:off x="0" y="1207490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17B83-E208-4FCA-B876-CC60171FE187}">
      <dsp:nvSpPr>
        <dsp:cNvPr id="0" name=""/>
        <dsp:cNvSpPr/>
      </dsp:nvSpPr>
      <dsp:spPr>
        <a:xfrm>
          <a:off x="0" y="1207490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Triangle</a:t>
          </a:r>
        </a:p>
      </dsp:txBody>
      <dsp:txXfrm>
        <a:off x="0" y="1207490"/>
        <a:ext cx="10820400" cy="402333"/>
      </dsp:txXfrm>
    </dsp:sp>
    <dsp:sp modelId="{B2758726-F1E5-4827-A921-9AA4B67F3F40}">
      <dsp:nvSpPr>
        <dsp:cNvPr id="0" name=""/>
        <dsp:cNvSpPr/>
      </dsp:nvSpPr>
      <dsp:spPr>
        <a:xfrm>
          <a:off x="0" y="1609823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92B9F-A336-496D-8A40-8A88B7904BBD}">
      <dsp:nvSpPr>
        <dsp:cNvPr id="0" name=""/>
        <dsp:cNvSpPr/>
      </dsp:nvSpPr>
      <dsp:spPr>
        <a:xfrm>
          <a:off x="0" y="1609823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Cuboid</a:t>
          </a:r>
        </a:p>
      </dsp:txBody>
      <dsp:txXfrm>
        <a:off x="0" y="1609823"/>
        <a:ext cx="10820400" cy="402333"/>
      </dsp:txXfrm>
    </dsp:sp>
    <dsp:sp modelId="{17A17C63-D42A-4A1E-A85B-DD21434A9C22}">
      <dsp:nvSpPr>
        <dsp:cNvPr id="0" name=""/>
        <dsp:cNvSpPr/>
      </dsp:nvSpPr>
      <dsp:spPr>
        <a:xfrm>
          <a:off x="0" y="2012156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A8EDC-6678-4C28-A38E-584BEA3A290F}">
      <dsp:nvSpPr>
        <dsp:cNvPr id="0" name=""/>
        <dsp:cNvSpPr/>
      </dsp:nvSpPr>
      <dsp:spPr>
        <a:xfrm>
          <a:off x="0" y="2012156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Hemisphere</a:t>
          </a:r>
        </a:p>
      </dsp:txBody>
      <dsp:txXfrm>
        <a:off x="0" y="2012156"/>
        <a:ext cx="10820400" cy="402333"/>
      </dsp:txXfrm>
    </dsp:sp>
    <dsp:sp modelId="{5FD86E15-6D5A-4D01-B9C0-C851D3D62689}">
      <dsp:nvSpPr>
        <dsp:cNvPr id="0" name=""/>
        <dsp:cNvSpPr/>
      </dsp:nvSpPr>
      <dsp:spPr>
        <a:xfrm>
          <a:off x="0" y="2414489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C58C3-C2C3-41B8-8FC7-9F14967C5233}">
      <dsp:nvSpPr>
        <dsp:cNvPr id="0" name=""/>
        <dsp:cNvSpPr/>
      </dsp:nvSpPr>
      <dsp:spPr>
        <a:xfrm>
          <a:off x="0" y="2414489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Cube </a:t>
          </a:r>
          <a:endParaRPr lang="en-US" sz="1800" kern="1200"/>
        </a:p>
      </dsp:txBody>
      <dsp:txXfrm>
        <a:off x="0" y="2414489"/>
        <a:ext cx="10820400" cy="402333"/>
      </dsp:txXfrm>
    </dsp:sp>
    <dsp:sp modelId="{3D4482E3-49E8-409B-862C-05D02DA42ADD}">
      <dsp:nvSpPr>
        <dsp:cNvPr id="0" name=""/>
        <dsp:cNvSpPr/>
      </dsp:nvSpPr>
      <dsp:spPr>
        <a:xfrm>
          <a:off x="0" y="2816822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E51A9-DC6B-413D-A04E-3FBE9516739D}">
      <dsp:nvSpPr>
        <dsp:cNvPr id="0" name=""/>
        <dsp:cNvSpPr/>
      </dsp:nvSpPr>
      <dsp:spPr>
        <a:xfrm>
          <a:off x="0" y="2816822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Sphere</a:t>
          </a:r>
          <a:endParaRPr lang="en-US" sz="1800" kern="1200"/>
        </a:p>
      </dsp:txBody>
      <dsp:txXfrm>
        <a:off x="0" y="2816822"/>
        <a:ext cx="10820400" cy="402333"/>
      </dsp:txXfrm>
    </dsp:sp>
    <dsp:sp modelId="{8275CBE3-6CF3-4DBD-BC5C-8666D6DFCCC6}">
      <dsp:nvSpPr>
        <dsp:cNvPr id="0" name=""/>
        <dsp:cNvSpPr/>
      </dsp:nvSpPr>
      <dsp:spPr>
        <a:xfrm>
          <a:off x="0" y="3219155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C85F2-DA54-4721-8071-6588679BD95B}">
      <dsp:nvSpPr>
        <dsp:cNvPr id="0" name=""/>
        <dsp:cNvSpPr/>
      </dsp:nvSpPr>
      <dsp:spPr>
        <a:xfrm>
          <a:off x="0" y="3219155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Cone</a:t>
          </a:r>
          <a:endParaRPr lang="en-US" sz="1800" kern="1200"/>
        </a:p>
      </dsp:txBody>
      <dsp:txXfrm>
        <a:off x="0" y="3219155"/>
        <a:ext cx="10820400" cy="402333"/>
      </dsp:txXfrm>
    </dsp:sp>
    <dsp:sp modelId="{B8D52882-1BCA-4FF9-B73B-E4EFA386F0AE}">
      <dsp:nvSpPr>
        <dsp:cNvPr id="0" name=""/>
        <dsp:cNvSpPr/>
      </dsp:nvSpPr>
      <dsp:spPr>
        <a:xfrm>
          <a:off x="0" y="3621488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6119-48C0-43E1-8947-66F8EBCFAC90}">
      <dsp:nvSpPr>
        <dsp:cNvPr id="0" name=""/>
        <dsp:cNvSpPr/>
      </dsp:nvSpPr>
      <dsp:spPr>
        <a:xfrm>
          <a:off x="0" y="3621488"/>
          <a:ext cx="10820400" cy="40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Cylinder</a:t>
          </a:r>
          <a:endParaRPr lang="en-US" sz="1800" kern="1200"/>
        </a:p>
      </dsp:txBody>
      <dsp:txXfrm>
        <a:off x="0" y="3621488"/>
        <a:ext cx="10820400" cy="40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4:38:46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14:38:48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0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2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6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22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1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4855-AA1B-94AB-343F-1AE4DE01E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6BC13-35EA-A313-86D0-9B991079E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9AAD-95EA-27CE-DB12-958C3BB4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D7F6-E155-5B84-F441-7ACB48AA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1366-32A9-7FF6-58E0-4F66D714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35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358-0281-61FB-8963-451F14E3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4725-4FE0-0F6A-913B-D0E95F2E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20E3-7C24-719F-443B-300588AB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AD5A-F39D-BB44-9FAE-B3493EFC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C97B-697C-8433-4D54-6006A631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4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311F-1F5C-CB0E-1517-2BFE7D7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B5C8-E3E1-2236-1808-C947FC521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48EC-B745-C569-83DB-0C1B44BD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9DC2-64EF-07A0-775C-083964EC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D31A-D1A1-852D-EFC5-C290947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43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ACC4-C776-961F-24C5-3958A6E3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6B1E-EBA1-F3EE-3665-F8DED97D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AA2A-6AC1-61A6-5C74-DAF915EE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D09A-45BB-78C4-FFCD-EE799EE7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1D15-7636-B438-D572-77AE0ED4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E01D-6EAA-BA9A-065D-CF29E52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0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F326-76D0-AF00-1DE6-A9D27D2B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25C1-B58A-D6ED-B44A-7C370879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40DE-9423-6D07-32D2-70555B43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D1974-219F-A723-0662-98B708C78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DFE06-AFC5-44AA-95D9-6E6204535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49F9B-C849-76B2-90C0-C0EDB24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E0CE6-200A-27BC-21BE-E3CF91D4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F5827-1005-49CD-C1FF-9742B771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87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6A0-2257-0C0D-81EC-B5B11612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1FB11-B823-A135-D4AC-DD3F2C97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1EAD-2587-707D-E91E-F215B029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C321-0907-F248-1E8E-0E7A0114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39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645E4-164E-EC79-5872-6E76163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47DBE-22FB-63E3-6247-6DDCA2FD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3122-86FE-1AEF-F02E-F338283E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69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3D5-B513-3AEE-41C2-AE8B6BB7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7189-2D31-9A7D-EE90-90C15BA1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55E2-373B-5B66-0DD8-EC11B5F6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389C4-C39E-1AAD-BABE-F04CB102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FA4-067A-A377-668C-7E943BCD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DE523-B5E3-39DB-E30D-53E9CA62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70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4802-D29C-7DF7-BEBA-C27C1913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7085F-DE49-2024-DF03-F40FE1203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F983-FE4A-7E8C-6231-8FA7E1FB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F0E7-1490-FE61-A705-2A9D5AC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7CD6-A092-DAD9-8DFD-522B52B7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86FFB-629E-843B-3494-1E6A2B70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99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9557-EC72-A287-CCA4-AC953169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2347-C4AF-B93B-2C37-B4427E64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8627-B09B-C0D6-65A9-35A49B8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2E4F1-615D-2217-ACA8-7CC9816B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E630-9408-4F80-65FC-BCEB077F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30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2E879-9DBD-2EA8-ED4C-E9E7D7F15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B63C-12B9-987D-5011-ECD526ACF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2F4A-512E-23A4-8060-8176ABE8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777-4567-60FD-F7BF-7EF3C02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127E-F84E-2B4E-248F-9930337A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4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34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D113C-4A46-B6BA-AC44-73F825E9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D733-022A-DFFA-D492-81CD5C861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1402-4E3A-0F15-151C-BEE5A0A3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0090-46CF-487A-86F5-D6393720504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AAD2-474E-7203-671B-33765771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E718-F817-141C-4593-0D6C2E039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4E6B-E688-4F75-85EF-DD546D7CC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11" Type="http://schemas.microsoft.com/office/2007/relationships/hdphoto" Target="../media/hdphoto1.wdp"/><Relationship Id="rId5" Type="http://schemas.openxmlformats.org/officeDocument/2006/relationships/diagramColors" Target="../diagrams/colors5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11" Type="http://schemas.microsoft.com/office/2007/relationships/hdphoto" Target="../media/hdphoto1.wdp"/><Relationship Id="rId5" Type="http://schemas.openxmlformats.org/officeDocument/2006/relationships/diagramColors" Target="../diagrams/colors6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microsoft.com/office/2007/relationships/hdphoto" Target="../media/hdphoto1.wdp"/><Relationship Id="rId4" Type="http://schemas.openxmlformats.org/officeDocument/2006/relationships/diagramLayout" Target="../diagrams/layout7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2.xml"/><Relationship Id="rId7" Type="http://schemas.openxmlformats.org/officeDocument/2006/relationships/image" Target="../media/image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9.png"/><Relationship Id="rId7" Type="http://schemas.openxmlformats.org/officeDocument/2006/relationships/image" Target="../media/image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7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EA171E-8F4F-75C2-EE6F-ED0BA0062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556090" y="2575467"/>
            <a:ext cx="5475175" cy="2881647"/>
          </a:xfrm>
          <a:prstGeom prst="rect">
            <a:avLst/>
          </a:prstGeom>
        </p:spPr>
      </p:pic>
      <p:pic>
        <p:nvPicPr>
          <p:cNvPr id="2050" name="Picture 2" descr="C Letter Logo with Wings. Creative Wing Letter C Logo icon Design Vector  Stock Vector | Adobe Stock">
            <a:extLst>
              <a:ext uri="{FF2B5EF4-FFF2-40B4-BE49-F238E27FC236}">
                <a16:creationId xmlns:a16="http://schemas.microsoft.com/office/drawing/2014/main" id="{58FCBC8E-FCA4-71CB-C43D-F76D904BD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7075" r="29326" b="23809"/>
          <a:stretch/>
        </p:blipFill>
        <p:spPr bwMode="auto">
          <a:xfrm>
            <a:off x="1722474" y="0"/>
            <a:ext cx="2668556" cy="2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cientific calculator - Free business icons">
            <a:extLst>
              <a:ext uri="{FF2B5EF4-FFF2-40B4-BE49-F238E27FC236}">
                <a16:creationId xmlns:a16="http://schemas.microsoft.com/office/drawing/2014/main" id="{02B4E564-0B24-902A-3EAC-6007F3F9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67" y="225489"/>
            <a:ext cx="1918995" cy="19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37D74-B52A-173A-8200-3E32BB9DD979}"/>
              </a:ext>
            </a:extLst>
          </p:cNvPr>
          <p:cNvSpPr txBox="1"/>
          <p:nvPr/>
        </p:nvSpPr>
        <p:spPr>
          <a:xfrm>
            <a:off x="6310868" y="2922665"/>
            <a:ext cx="677045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Submitted To </a:t>
            </a:r>
            <a:r>
              <a:rPr lang="en-US" sz="2800" b="1" dirty="0"/>
              <a:t>: Ms. Shefali Arora</a:t>
            </a:r>
          </a:p>
          <a:p>
            <a:endParaRPr lang="en-US" sz="2800" b="1" dirty="0"/>
          </a:p>
          <a:p>
            <a:r>
              <a:rPr lang="en-US" sz="2800" b="1" u="sng" dirty="0"/>
              <a:t>Submitted By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Aditya Bhartiya ~ Roll No. 21103003</a:t>
            </a:r>
          </a:p>
          <a:p>
            <a:r>
              <a:rPr lang="en-US" sz="2800" b="1" dirty="0" err="1"/>
              <a:t>Harchet</a:t>
            </a:r>
            <a:r>
              <a:rPr lang="en-US" sz="2800" b="1" dirty="0"/>
              <a:t> Singh    ~ Roll No. 21103055</a:t>
            </a:r>
          </a:p>
          <a:p>
            <a:r>
              <a:rPr lang="en-US" sz="2800" b="1" dirty="0"/>
              <a:t>Sorav Sharma    ~ Roll No. 21103143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5FA8D-09CF-A833-45B3-80165B96DA2C}"/>
              </a:ext>
            </a:extLst>
          </p:cNvPr>
          <p:cNvSpPr txBox="1"/>
          <p:nvPr/>
        </p:nvSpPr>
        <p:spPr>
          <a:xfrm>
            <a:off x="4062854" y="430983"/>
            <a:ext cx="9429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effectLst>
                  <a:outerShdw blurRad="38100" dist="165100" dir="54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-PROJECT</a:t>
            </a:r>
            <a:endParaRPr lang="en-IN" sz="12000" dirty="0">
              <a:effectLst>
                <a:outerShdw blurRad="38100" dist="165100" dir="54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AE70D-B158-C31D-7FC3-ADB4856B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90" y="4917854"/>
            <a:ext cx="5001323" cy="847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5ABDB-60E8-8E57-02D9-E87EB3B6E48A}"/>
              </a:ext>
            </a:extLst>
          </p:cNvPr>
          <p:cNvSpPr txBox="1"/>
          <p:nvPr/>
        </p:nvSpPr>
        <p:spPr>
          <a:xfrm>
            <a:off x="9284538" y="6587413"/>
            <a:ext cx="19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BEYOND BETTER!</a:t>
            </a:r>
          </a:p>
        </p:txBody>
      </p:sp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9166D728-0B8A-D6C2-1CAB-C6AD9F479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2097" y="4808692"/>
            <a:ext cx="2049308" cy="20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3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E28F-5C4D-3BEC-4756-7F003A15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err="1">
                <a:solidFill>
                  <a:srgbClr val="FF0000"/>
                </a:solidFill>
              </a:rPr>
              <a:t>NcR</a:t>
            </a:r>
            <a:endParaRPr lang="en-US" u="sng">
              <a:solidFill>
                <a:srgbClr val="FF0000"/>
              </a:solidFill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7723D68-1959-FAE2-7051-781263F89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993" y="2461134"/>
            <a:ext cx="3105410" cy="81875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FFED36B-810C-3ADF-70A0-55A31E90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208" y="2464025"/>
            <a:ext cx="3609583" cy="80899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8CAB5DC-5D6C-6D21-C62B-A1D1BCF1C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692" y="4808429"/>
            <a:ext cx="3230671" cy="83193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11352-F508-0AF0-273E-306BFF5CA3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3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A81D43C-28B5-3B92-57C1-0415D4612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58516"/>
              </p:ext>
            </p:extLst>
          </p:nvPr>
        </p:nvGraphicFramePr>
        <p:xfrm>
          <a:off x="653142" y="149288"/>
          <a:ext cx="10498663" cy="391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CFA685-0B1C-C587-4E3D-F7BBBBC11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880" y="4212089"/>
            <a:ext cx="6430240" cy="247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12BC9-7A97-EC36-2ADE-94771E32A81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6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413358C-26ED-98F9-60C2-7C07EA318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519999"/>
              </p:ext>
            </p:extLst>
          </p:nvPr>
        </p:nvGraphicFramePr>
        <p:xfrm>
          <a:off x="772097" y="518028"/>
          <a:ext cx="10144719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0111-71E7-79E8-5043-72C984C5A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Sine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5DE4-09BD-1234-7EEA-1A4E0AE3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/>
              <a:t>Cosine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8F374-EA07-78E3-6072-14AEF7E82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Tangent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77A6BB6-B9FE-5354-0797-05E8F45C4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78772"/>
            <a:ext cx="5116244" cy="110201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2219F36-3D8A-76C7-732D-D0330E6FC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090" y="4840162"/>
            <a:ext cx="4615251" cy="92615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A228DB6E-1DD4-0180-88C1-3351739282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2488" y="3311169"/>
            <a:ext cx="5327917" cy="110201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4CBEFE-5980-4CB5-2EB0-943600060420}"/>
              </a:ext>
            </a:extLst>
          </p:cNvPr>
          <p:cNvSpPr txBox="1"/>
          <p:nvPr/>
        </p:nvSpPr>
        <p:spPr>
          <a:xfrm>
            <a:off x="7826188" y="6024282"/>
            <a:ext cx="43837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Similarly for cosecant, secant and cotangent.....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7B6BC-0239-8AF1-2694-C0274920E164}"/>
              </a:ext>
            </a:extLst>
          </p:cNvPr>
          <p:cNvCxnSpPr/>
          <p:nvPr/>
        </p:nvCxnSpPr>
        <p:spPr>
          <a:xfrm flipH="1">
            <a:off x="1035698" y="2721938"/>
            <a:ext cx="205273" cy="589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0035A4-3BA1-A90A-CCE0-84B1EE490C47}"/>
              </a:ext>
            </a:extLst>
          </p:cNvPr>
          <p:cNvCxnSpPr>
            <a:cxnSpLocks/>
          </p:cNvCxnSpPr>
          <p:nvPr/>
        </p:nvCxnSpPr>
        <p:spPr>
          <a:xfrm>
            <a:off x="5671415" y="2839769"/>
            <a:ext cx="0" cy="1742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EA5A6-660D-237C-9D4D-E693FB4DBD61}"/>
              </a:ext>
            </a:extLst>
          </p:cNvPr>
          <p:cNvCxnSpPr/>
          <p:nvPr/>
        </p:nvCxnSpPr>
        <p:spPr>
          <a:xfrm flipH="1">
            <a:off x="8717903" y="2884194"/>
            <a:ext cx="205273" cy="589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5B73A38-6321-C225-F5ED-FA9196344B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2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453845-35EF-CCF5-F7A0-17711813E478}"/>
              </a:ext>
            </a:extLst>
          </p:cNvPr>
          <p:cNvGraphicFramePr/>
          <p:nvPr/>
        </p:nvGraphicFramePr>
        <p:xfrm>
          <a:off x="1789134" y="281835"/>
          <a:ext cx="8610599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0111-71E7-79E8-5043-72C984C5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4" y="1897280"/>
            <a:ext cx="3456432" cy="617320"/>
          </a:xfrm>
        </p:spPr>
        <p:txBody>
          <a:bodyPr/>
          <a:lstStyle/>
          <a:p>
            <a:r>
              <a:rPr lang="en-US" sz="3600" dirty="0"/>
              <a:t>Inverse Sine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5DE4-09BD-1234-7EEA-1A4E0AE3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/>
              <a:t>Inverse Cosine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8F374-EA07-78E3-6072-14AEF7E82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Inverse Tangent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3C2903D-CC1B-79D8-9870-D9BAA0C6A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9" y="3270697"/>
            <a:ext cx="5131869" cy="107270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9EAAD775-C488-294D-0250-F05C9E59E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9059" y="4881280"/>
            <a:ext cx="6778400" cy="102135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0105C8D9-8E05-5F1A-1021-256920423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4637" y="3451410"/>
            <a:ext cx="5913927" cy="102135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BDBF0E-7C18-64D2-118F-AAE8BBB3AC60}"/>
              </a:ext>
            </a:extLst>
          </p:cNvPr>
          <p:cNvSpPr txBox="1"/>
          <p:nvPr/>
        </p:nvSpPr>
        <p:spPr>
          <a:xfrm>
            <a:off x="8892988" y="5871882"/>
            <a:ext cx="3155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Similarly for the rest inverse </a:t>
            </a:r>
            <a:r>
              <a:rPr lang="en-US" dirty="0" err="1">
                <a:solidFill>
                  <a:srgbClr val="FFFF00"/>
                </a:solidFill>
              </a:rPr>
              <a:t>fxns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947F12-09CA-194F-75E6-D72958DF44B6}"/>
              </a:ext>
            </a:extLst>
          </p:cNvPr>
          <p:cNvCxnSpPr/>
          <p:nvPr/>
        </p:nvCxnSpPr>
        <p:spPr>
          <a:xfrm flipH="1">
            <a:off x="1380931" y="2514600"/>
            <a:ext cx="205273" cy="589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4FC8D0-3EB1-2D46-8917-05F652A18CDD}"/>
              </a:ext>
            </a:extLst>
          </p:cNvPr>
          <p:cNvCxnSpPr/>
          <p:nvPr/>
        </p:nvCxnSpPr>
        <p:spPr>
          <a:xfrm flipH="1">
            <a:off x="8421874" y="2748275"/>
            <a:ext cx="205273" cy="589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FD2B94-A490-1C4D-2EE7-0F29E21F6643}"/>
              </a:ext>
            </a:extLst>
          </p:cNvPr>
          <p:cNvCxnSpPr>
            <a:cxnSpLocks/>
          </p:cNvCxnSpPr>
          <p:nvPr/>
        </p:nvCxnSpPr>
        <p:spPr>
          <a:xfrm flipH="1">
            <a:off x="5281127" y="2841042"/>
            <a:ext cx="96772" cy="1702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28A9052-4D2F-A134-5EE0-10B6EA18C59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0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3D7B9-6CA8-0B04-5168-CFFF55CB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514" y="-1719371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b="1" u="sng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CONVERSIONS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4D4071B-5CEC-8BCD-96BF-AE6195861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69076"/>
              </p:ext>
            </p:extLst>
          </p:nvPr>
        </p:nvGraphicFramePr>
        <p:xfrm>
          <a:off x="6096000" y="1222310"/>
          <a:ext cx="5924171" cy="499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36" name="Picture 836" descr="Text&#10;&#10;Description automatically generated">
            <a:extLst>
              <a:ext uri="{FF2B5EF4-FFF2-40B4-BE49-F238E27FC236}">
                <a16:creationId xmlns:a16="http://schemas.microsoft.com/office/drawing/2014/main" id="{E318C9C2-38ED-A843-B6C8-14A5B8016B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514" y="1889483"/>
            <a:ext cx="5488487" cy="365740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793B4-5380-F4EE-0637-2C020CC9AB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434D-2866-1AEC-237C-BF8C3127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795688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chemeClr val="accent1"/>
                </a:solidFill>
              </a:rPr>
              <a:t>LENGTH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1A11A2-5EAC-A7AC-6101-906A068D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43" y="2166183"/>
            <a:ext cx="9128342" cy="201642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EADF6-AE80-D58C-38FA-8FAE6BEB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5" y="4478860"/>
            <a:ext cx="8934669" cy="180047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C9FC2-433A-BBC4-C0F8-07D3BF8B7A77}"/>
              </a:ext>
            </a:extLst>
          </p:cNvPr>
          <p:cNvSpPr txBox="1"/>
          <p:nvPr/>
        </p:nvSpPr>
        <p:spPr>
          <a:xfrm>
            <a:off x="9430137" y="2805065"/>
            <a:ext cx="25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Cm</a:t>
            </a:r>
            <a:r>
              <a:rPr lang="en-US" sz="2000" dirty="0" err="1">
                <a:sym typeface="Wingdings" panose="05000000000000000000" pitchFamily="2" charset="2"/>
              </a:rPr>
              <a:t>hecometer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61A2A-56FD-E3E3-2FFB-226A0870FEC3}"/>
              </a:ext>
            </a:extLst>
          </p:cNvPr>
          <p:cNvSpPr txBox="1"/>
          <p:nvPr/>
        </p:nvSpPr>
        <p:spPr>
          <a:xfrm>
            <a:off x="9430138" y="5379098"/>
            <a:ext cx="234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Km</a:t>
            </a:r>
            <a:r>
              <a:rPr lang="en-US" sz="2000" dirty="0" err="1">
                <a:sym typeface="Wingdings" panose="05000000000000000000" pitchFamily="2" charset="2"/>
              </a:rPr>
              <a:t>decimeter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A5072-07A7-0ED5-7126-6BB4F40F4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33D8-FCD0-ADF6-24A8-ABA428D5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62101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WEIGHT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B65E02-240E-1618-7896-3FBBDEF80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17" y="1924359"/>
            <a:ext cx="9743553" cy="197819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9D031-67BB-32D0-A333-94C44F52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0" y="4294975"/>
            <a:ext cx="8335538" cy="181952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31C07-9E5C-0E00-8F32-C2CDDDAFB4F3}"/>
              </a:ext>
            </a:extLst>
          </p:cNvPr>
          <p:cNvSpPr txBox="1"/>
          <p:nvPr/>
        </p:nvSpPr>
        <p:spPr>
          <a:xfrm>
            <a:off x="10281423" y="2369209"/>
            <a:ext cx="128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Grams</a:t>
            </a:r>
            <a:r>
              <a:rPr lang="en-US" dirty="0" err="1">
                <a:sym typeface="Wingdings" panose="05000000000000000000" pitchFamily="2" charset="2"/>
              </a:rPr>
              <a:t>Milligrams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6ABA2-48D2-F0A3-7819-CA7F12245338}"/>
              </a:ext>
            </a:extLst>
          </p:cNvPr>
          <p:cNvSpPr txBox="1"/>
          <p:nvPr/>
        </p:nvSpPr>
        <p:spPr>
          <a:xfrm>
            <a:off x="9172185" y="5002871"/>
            <a:ext cx="15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Kilograms</a:t>
            </a:r>
            <a:r>
              <a:rPr lang="en-US" dirty="0" err="1">
                <a:sym typeface="Wingdings" panose="05000000000000000000" pitchFamily="2" charset="2"/>
              </a:rPr>
              <a:t>Decagrams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1459C-D384-0A7C-FEFD-BE9A878B4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A108-1835-3726-2959-2F1F73A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02" y="107604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VOLUME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5203E6-25FD-CBB7-9B60-1379219D7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71"/>
          <a:stretch/>
        </p:blipFill>
        <p:spPr>
          <a:xfrm>
            <a:off x="111394" y="1400632"/>
            <a:ext cx="11178648" cy="167637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1F960-407F-D930-BA1E-960AC111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208"/>
            <a:ext cx="11178648" cy="192028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5968B-A652-847B-A80E-214EA4FB6E01}"/>
              </a:ext>
            </a:extLst>
          </p:cNvPr>
          <p:cNvSpPr txBox="1"/>
          <p:nvPr/>
        </p:nvSpPr>
        <p:spPr>
          <a:xfrm>
            <a:off x="552828" y="3221021"/>
            <a:ext cx="269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Milli </a:t>
            </a:r>
            <a:r>
              <a:rPr lang="en-US" dirty="0" err="1"/>
              <a:t>litres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gallons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270AB-3C4D-7D33-E508-F8521CC455B4}"/>
              </a:ext>
            </a:extLst>
          </p:cNvPr>
          <p:cNvSpPr txBox="1"/>
          <p:nvPr/>
        </p:nvSpPr>
        <p:spPr>
          <a:xfrm>
            <a:off x="811476" y="5777494"/>
            <a:ext cx="22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Pints </a:t>
            </a:r>
            <a:r>
              <a:rPr lang="en-US" dirty="0">
                <a:sym typeface="Wingdings" panose="05000000000000000000" pitchFamily="2" charset="2"/>
              </a:rPr>
              <a:t> gallons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B47B8-216D-8B0E-E911-6A2176B4A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2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2E6-071C-8CBA-7454-329402E0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28" y="99684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DENSITY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DB6C21C-DF7A-B3DE-9B87-26E37DC64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388"/>
          <a:stretch/>
        </p:blipFill>
        <p:spPr>
          <a:xfrm>
            <a:off x="807859" y="1392712"/>
            <a:ext cx="5875675" cy="299827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B0D4D-0B03-0C41-7928-43878C1A09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E6B5-33D9-59E5-EAB3-B20827A9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659989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chemeClr val="accent1"/>
                </a:solidFill>
              </a:rPr>
              <a:t>TEMPERATURE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3885C9E-60CD-ED16-3B74-33321E0D9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90" y="2268734"/>
            <a:ext cx="9744205" cy="109367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003CB-3E11-06FA-578E-B1558FBC21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6C2A1-17BA-D399-5405-0A9BDC799C33}"/>
              </a:ext>
            </a:extLst>
          </p:cNvPr>
          <p:cNvSpPr/>
          <p:nvPr/>
        </p:nvSpPr>
        <p:spPr>
          <a:xfrm>
            <a:off x="4455368" y="586772"/>
            <a:ext cx="7595118" cy="5987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472C1-FE36-A263-CEB7-907E77D8F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12892"/>
              </p:ext>
            </p:extLst>
          </p:nvPr>
        </p:nvGraphicFramePr>
        <p:xfrm>
          <a:off x="6559420" y="1361027"/>
          <a:ext cx="4572000" cy="441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52E07D-7359-8A6C-DD0B-07EC3C02F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971104"/>
              </p:ext>
            </p:extLst>
          </p:nvPr>
        </p:nvGraphicFramePr>
        <p:xfrm>
          <a:off x="238229" y="2867613"/>
          <a:ext cx="5574743" cy="178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BFB29B5-AEA5-2C43-BB16-339141D60B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3761-86D0-FBDD-1642-587B5085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-195033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CURRENCY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0F7ABE-57A0-B606-193F-EE0EE4CF7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69" y="880709"/>
            <a:ext cx="10791564" cy="390577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5D245-4916-4060-BBFF-4B8E5E0E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9" y="4933254"/>
            <a:ext cx="10021699" cy="161947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5D9A6-9814-A768-CC1B-E468B69E9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3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DB8E-8EF5-354B-2F8E-92158C9D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51" y="-157061"/>
            <a:ext cx="8610600" cy="1293028"/>
          </a:xfrm>
        </p:spPr>
        <p:txBody>
          <a:bodyPr/>
          <a:lstStyle/>
          <a:p>
            <a:pPr algn="ctr"/>
            <a:r>
              <a:rPr lang="en-US" u="sng" dirty="0" err="1">
                <a:solidFill>
                  <a:srgbClr val="FF0000"/>
                </a:solidFill>
              </a:rPr>
              <a:t>bmi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FDD30E3-1196-9BBE-B4DC-B3F36B84B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6" y="1250302"/>
            <a:ext cx="5615434" cy="140892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BA3B707-856E-8847-A219-CD5535A55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86" y="4842588"/>
            <a:ext cx="5673369" cy="141466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BCC5407-8A04-DB87-541D-91C653027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999" y="3036757"/>
            <a:ext cx="4572822" cy="119938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BBD83-1878-49B4-E26B-350BAA2CD3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0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8275-69C2-4545-4E59-10918D99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72099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time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3560A39-5C97-B0D0-5452-6235AFC48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18" y="4741427"/>
            <a:ext cx="7304631" cy="112329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85D0A1-DE7D-0CB3-93E5-0EAB7C06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6" y="2032597"/>
            <a:ext cx="7127309" cy="105564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28BD5-6DC3-48F4-4AE0-CE2581942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8CAE-6D5F-9DB7-F142-1826F61C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334115"/>
            <a:ext cx="3306744" cy="5148371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rgbClr val="C00000"/>
                </a:solidFill>
                <a:latin typeface="Arial Black" panose="020B0A04020102020204" pitchFamily="34" charset="0"/>
              </a:rPr>
              <a:t>MATRIX</a:t>
            </a:r>
            <a:endParaRPr lang="en-US" sz="5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D47080AD-44E1-E82C-60FA-8B5DA1B08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37426"/>
              </p:ext>
            </p:extLst>
          </p:nvPr>
        </p:nvGraphicFramePr>
        <p:xfrm>
          <a:off x="4510570" y="704370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05631-9AEA-36D8-0188-934DE355F686}"/>
              </a:ext>
            </a:extLst>
          </p:cNvPr>
          <p:cNvSpPr txBox="1"/>
          <p:nvPr/>
        </p:nvSpPr>
        <p:spPr>
          <a:xfrm>
            <a:off x="10968611" y="6293795"/>
            <a:ext cx="102636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n w="6600">
                  <a:solidFill>
                    <a:srgbClr val="FE801A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E801A"/>
                  </a:outerShdw>
                </a:effectLst>
                <a:latin typeface="Century Gothic" panose="020B0502020202020204"/>
              </a:rPr>
              <a:t>4X3</a:t>
            </a:r>
            <a:endParaRPr lang="en-IN" sz="2400" b="1" dirty="0">
              <a:ln w="6600">
                <a:solidFill>
                  <a:srgbClr val="FE801A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FE801A"/>
                </a:outerShdw>
              </a:effectLst>
              <a:latin typeface="Century Gothic" panose="020B0502020202020204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398892A-9D86-827C-717C-FCFEB19A0117}"/>
              </a:ext>
            </a:extLst>
          </p:cNvPr>
          <p:cNvSpPr/>
          <p:nvPr/>
        </p:nvSpPr>
        <p:spPr>
          <a:xfrm>
            <a:off x="4259769" y="558583"/>
            <a:ext cx="1118681" cy="587550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7A4AC01-5EA0-D800-6295-F13F48FDCE4A}"/>
              </a:ext>
            </a:extLst>
          </p:cNvPr>
          <p:cNvSpPr/>
          <p:nvPr/>
        </p:nvSpPr>
        <p:spPr>
          <a:xfrm rot="10800000">
            <a:off x="9849930" y="490489"/>
            <a:ext cx="1118681" cy="587550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6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AB2B-2D7F-D662-CC3E-FE24BEE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924" y="102448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MULTIPLYING BY CONSTANT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D77C3F6-5B71-BBBA-291E-D4EC79E9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924" y="1175821"/>
            <a:ext cx="6986378" cy="543384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4BF0-B190-78E8-6B43-FF476135A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0E1-696E-2376-89EA-D85089AC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61661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DIVIDING BY CONSTANT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125E699-1F00-E953-C63D-C2DF19AB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70" y="1829218"/>
            <a:ext cx="6158097" cy="473393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78FA0-E91F-27A1-CCA7-83D88C511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7F59-3A6F-6E3C-FA87-6CCF6A97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524291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Matrix addition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FBA5DFB-EA4C-1C71-583F-8C7D6C242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278" y="1992564"/>
            <a:ext cx="6161443" cy="434114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7876B-D80D-7AA1-7D44-E465234E1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40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3D13-88D8-B42B-F29E-70D7DD7A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555606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MATRIX SUBTRACTION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C4BC42-4090-46B0-8BCE-C171A395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680" y="2225488"/>
            <a:ext cx="6449077" cy="411884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ABFA7-CC67-41F7-F45B-D0AB4F22D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7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AA4D-C9FD-DA8C-6368-E876BB95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555606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trace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358FB83-8C37-1ED2-AFF4-EC6D429A1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34" y="2393776"/>
            <a:ext cx="8010525" cy="26155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64E1E-4EB5-A66D-D221-319784B3B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99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71A-FEDD-AD36-2C81-CFDFABF8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545167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TRANSPOSE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77F21-F034-8578-743E-D209F180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88" y="1647576"/>
            <a:ext cx="6500100" cy="407208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5B9FA-EAAD-8D7D-C33E-C32346A95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59C8A-A214-FA72-99E0-4343CF7E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09" y="339271"/>
            <a:ext cx="9011908" cy="6030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FFC0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27AB21-4661-9C79-1253-7EAC71B21D5C}"/>
              </a:ext>
            </a:extLst>
          </p:cNvPr>
          <p:cNvSpPr txBox="1"/>
          <p:nvPr/>
        </p:nvSpPr>
        <p:spPr>
          <a:xfrm>
            <a:off x="662473" y="2752531"/>
            <a:ext cx="1660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FRONT PAGE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67161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5630-0F8A-5EA9-1C2D-14F5F5E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61661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MATRIX MULTIPLICATION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1E58FA-78C6-2142-A671-146AB99D7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654" y="2402940"/>
            <a:ext cx="7222690" cy="384744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F0236-ACD5-5809-F939-9A8E6A87E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82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805-9E60-5182-E312-3E781C8C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92976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square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281EAFA-4C14-8A39-7944-40913A164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133" y="2167816"/>
            <a:ext cx="6329297" cy="394191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870A2-19C2-E4C8-00F6-C51D0F0AB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5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5C9-CD6F-F152-889E-A6F7CAEB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61661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determinant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5D4E0B8-1CC6-66E2-40C2-02DA2B46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021" y="2432689"/>
            <a:ext cx="6353957" cy="345392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40989-A39A-1AB7-F152-2930CA7C2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4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57C4-84F6-7AD1-21A9-6E3F967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inverse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B03DD04-9052-43D9-71D5-8D92BB375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782"/>
          <a:stretch/>
        </p:blipFill>
        <p:spPr>
          <a:xfrm>
            <a:off x="258731" y="1163340"/>
            <a:ext cx="5120665" cy="527672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55DE7-0DDC-E0C6-FAB9-8A35828B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18" y="1688634"/>
            <a:ext cx="6030167" cy="375885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9D302-7F2E-8428-6A92-2EC34ABF6D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32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C834-5B03-CF8F-58C1-736C1B65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0" y="2131798"/>
            <a:ext cx="1909175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rank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E926436-3478-4B8E-744B-AC2CEDBD4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37" y="0"/>
            <a:ext cx="4067165" cy="675897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C5DF3-1170-7D39-4DFB-26B76ABB0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66115C-A0B6-FBA2-6F20-E693978AA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44" y="45338"/>
            <a:ext cx="4157318" cy="675897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3326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9031-5BF1-5A38-FB0E-9228C71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325962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Characteristic equation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D959DF1-7E7E-0F4B-F1F3-45B13F14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15" y="1762327"/>
            <a:ext cx="6666806" cy="454604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ACE0C0-99EE-6D74-79E3-799E8DC1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40" y="2682609"/>
            <a:ext cx="5001323" cy="270547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329A8-7207-3E9D-EAB9-FBAE5DA5F756}"/>
              </a:ext>
            </a:extLst>
          </p:cNvPr>
          <p:cNvSpPr txBox="1"/>
          <p:nvPr/>
        </p:nvSpPr>
        <p:spPr>
          <a:xfrm>
            <a:off x="2883159" y="1300662"/>
            <a:ext cx="11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3X3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474D4-4FC9-71A7-D91A-5D849F3965E0}"/>
              </a:ext>
            </a:extLst>
          </p:cNvPr>
          <p:cNvSpPr txBox="1"/>
          <p:nvPr/>
        </p:nvSpPr>
        <p:spPr>
          <a:xfrm>
            <a:off x="7654211" y="2200112"/>
            <a:ext cx="13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2X2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806E6-646A-EDCD-7FDA-468ED7FA5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34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39CB-4FDB-8E15-6D67-0ABE2B9C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37815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u="sng">
                <a:solidFill>
                  <a:srgbClr val="FF0000"/>
                </a:solidFill>
              </a:rPr>
              <a:t>geometry</a:t>
            </a:r>
            <a:endParaRPr lang="en-US" u="sng">
              <a:solidFill>
                <a:srgbClr val="FF0000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37AAFB0-252A-CE95-1A5C-DA524EA76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002038"/>
              </p:ext>
            </p:extLst>
          </p:nvPr>
        </p:nvGraphicFramePr>
        <p:xfrm>
          <a:off x="330896" y="2235678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C114AA-16FE-8339-72F0-57607E138EB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3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A808-8B08-9465-AF69-C000B77B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err="1">
                <a:solidFill>
                  <a:srgbClr val="FF0000"/>
                </a:solidFill>
              </a:rPr>
              <a:t>CIrcle</a:t>
            </a:r>
            <a:endParaRPr lang="en-US" u="sng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63F3-3D43-D9EC-ED2C-031FE0F7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35053"/>
            <a:ext cx="10820400" cy="4228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rgbClr val="FF0000"/>
                </a:solidFill>
              </a:rPr>
              <a:t>SQUARE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273083F-9C09-67A2-56BA-72CAC6A7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4" y="1712935"/>
            <a:ext cx="6204320" cy="158219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9AADEC0-B4B4-2BBB-FA1E-982BF855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46" y="4751294"/>
            <a:ext cx="6403735" cy="168679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CA0AD27-1F56-1FF6-8617-2D851C508B34}"/>
              </a:ext>
            </a:extLst>
          </p:cNvPr>
          <p:cNvSpPr/>
          <p:nvPr/>
        </p:nvSpPr>
        <p:spPr>
          <a:xfrm>
            <a:off x="8803532" y="1877438"/>
            <a:ext cx="1258804" cy="1293028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78785-9A4C-6B28-9CAF-677C08BA996A}"/>
              </a:ext>
            </a:extLst>
          </p:cNvPr>
          <p:cNvSpPr/>
          <p:nvPr/>
        </p:nvSpPr>
        <p:spPr>
          <a:xfrm>
            <a:off x="9173183" y="4751294"/>
            <a:ext cx="1536970" cy="15035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D9ABE-05D6-0101-8F20-011E6D488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8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5838-9457-7B80-8073-D5FCEC03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92976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A337-2992-16F5-3580-A478C6C5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41108"/>
            <a:ext cx="10820400" cy="997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>
                <a:solidFill>
                  <a:srgbClr val="FF0000"/>
                </a:solidFill>
              </a:rPr>
              <a:t>TRIANGLE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76E88EB-0BB4-716C-5CF6-2FDCE490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66" y="1858546"/>
            <a:ext cx="7344308" cy="145834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D19FD05-1325-71FA-B4BA-2406D90C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6" y="4539044"/>
            <a:ext cx="6394058" cy="168447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0348FF-8CCC-BBA0-7BB5-5641A5611746}"/>
              </a:ext>
            </a:extLst>
          </p:cNvPr>
          <p:cNvSpPr/>
          <p:nvPr/>
        </p:nvSpPr>
        <p:spPr>
          <a:xfrm>
            <a:off x="9679021" y="1941204"/>
            <a:ext cx="2237362" cy="12930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725860E-7A7E-F9EF-F6A4-E6067997D9CC}"/>
              </a:ext>
            </a:extLst>
          </p:cNvPr>
          <p:cNvSpPr/>
          <p:nvPr/>
        </p:nvSpPr>
        <p:spPr>
          <a:xfrm>
            <a:off x="9679021" y="4640094"/>
            <a:ext cx="1634247" cy="1468876"/>
          </a:xfrm>
          <a:prstGeom prst="triangl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8A1D0-3403-8078-9E17-0DB5E9130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4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5F2-D3EE-8B46-4C3A-66D911B2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cuboid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A554-7233-D0CD-DE1A-C0CBC7E1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43820"/>
            <a:ext cx="10820400" cy="777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rgbClr val="FF0000"/>
                </a:solidFill>
              </a:rPr>
              <a:t>HEMISPHERE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693C721-EE45-02DF-6825-8226971B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3" y="1614196"/>
            <a:ext cx="6670250" cy="150165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2ABCD32-A5F5-22D3-CF16-60351858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84" y="4758612"/>
            <a:ext cx="7515476" cy="158172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44A3885A-4B16-65AF-DB1D-4CDFA23B9A29}"/>
              </a:ext>
            </a:extLst>
          </p:cNvPr>
          <p:cNvSpPr/>
          <p:nvPr/>
        </p:nvSpPr>
        <p:spPr>
          <a:xfrm>
            <a:off x="9533062" y="1081334"/>
            <a:ext cx="1264596" cy="2266545"/>
          </a:xfrm>
          <a:prstGeom prst="cub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8ECC228-012D-6FD5-672A-B283291115DE}"/>
              </a:ext>
            </a:extLst>
          </p:cNvPr>
          <p:cNvSpPr/>
          <p:nvPr/>
        </p:nvSpPr>
        <p:spPr>
          <a:xfrm>
            <a:off x="9466689" y="4232718"/>
            <a:ext cx="1885490" cy="1827614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4906D-B692-3348-D5BF-5CEED4D83BE7}"/>
              </a:ext>
            </a:extLst>
          </p:cNvPr>
          <p:cNvSpPr txBox="1"/>
          <p:nvPr/>
        </p:nvSpPr>
        <p:spPr>
          <a:xfrm>
            <a:off x="9260732" y="5145932"/>
            <a:ext cx="2441642" cy="14980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0D5976-1522-C288-BDCA-DD215B3FF74C}"/>
              </a:ext>
            </a:extLst>
          </p:cNvPr>
          <p:cNvSpPr/>
          <p:nvPr/>
        </p:nvSpPr>
        <p:spPr>
          <a:xfrm>
            <a:off x="9466689" y="5029917"/>
            <a:ext cx="1885490" cy="232029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2520E-CB80-3603-00B5-11FC25E72D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8160-FD83-85EE-FFE0-FB90D32DF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676" y="0"/>
            <a:ext cx="9144000" cy="2387600"/>
          </a:xfrm>
        </p:spPr>
        <p:txBody>
          <a:bodyPr/>
          <a:lstStyle/>
          <a:p>
            <a:pPr algn="ctr"/>
            <a:r>
              <a:rPr lang="en-IN" sz="11500" u="sng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</a:t>
            </a:r>
            <a:br>
              <a:rPr lang="en-IN"/>
            </a:br>
            <a:r>
              <a:rPr lang="en-IN" sz="4400"/>
              <a:t>(BASIC CALCULATIONS)</a:t>
            </a:r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6602083-7554-D1E3-80CC-A57457CBA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045553"/>
              </p:ext>
            </p:extLst>
          </p:nvPr>
        </p:nvGraphicFramePr>
        <p:xfrm>
          <a:off x="102637" y="447867"/>
          <a:ext cx="11999167" cy="543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" name="Picture 40" descr="Text&#10;&#10;Description automatically generated">
            <a:extLst>
              <a:ext uri="{FF2B5EF4-FFF2-40B4-BE49-F238E27FC236}">
                <a16:creationId xmlns:a16="http://schemas.microsoft.com/office/drawing/2014/main" id="{25F5520C-52B8-047D-8A90-473462348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469" y="3668848"/>
            <a:ext cx="5935845" cy="304847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14841-FBDB-1703-C2D4-9DDB9B2D126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0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5F2-D3EE-8B46-4C3A-66D911B2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A554-7233-D0CD-DE1A-C0CBC7E1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43820"/>
            <a:ext cx="10820400" cy="777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rgbClr val="FF0000"/>
                </a:solidFill>
              </a:rPr>
              <a:t>SPHERE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E64061-6996-ED9C-B0E9-40D3023E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97" y="1657812"/>
            <a:ext cx="6316866" cy="149830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92AFBC4-AB44-48AE-A5AD-19EAF78F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97" y="4586498"/>
            <a:ext cx="6316866" cy="146933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994E663E-746C-6C11-A493-91FEA1FB9DD1}"/>
              </a:ext>
            </a:extLst>
          </p:cNvPr>
          <p:cNvSpPr/>
          <p:nvPr/>
        </p:nvSpPr>
        <p:spPr>
          <a:xfrm>
            <a:off x="9246984" y="1137382"/>
            <a:ext cx="2305500" cy="2266545"/>
          </a:xfrm>
          <a:prstGeom prst="cub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FFAD1EB-4949-F68C-4A15-66C374192579}"/>
              </a:ext>
            </a:extLst>
          </p:cNvPr>
          <p:cNvSpPr/>
          <p:nvPr/>
        </p:nvSpPr>
        <p:spPr>
          <a:xfrm>
            <a:off x="9467555" y="4407949"/>
            <a:ext cx="1864357" cy="1802743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8793F-E53E-7D2D-0D7B-47BEE0AB25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8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5F2-D3EE-8B46-4C3A-66D911B2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183" y="229752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A554-7233-D0CD-DE1A-C0CBC7E1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06" y="3592288"/>
            <a:ext cx="10820400" cy="777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rgbClr val="FF0000"/>
                </a:solidFill>
              </a:rPr>
              <a:t>CYLINDER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69FF66A-71DE-39B8-2166-67FE8BE5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2" y="1335775"/>
            <a:ext cx="7514283" cy="192993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39291AC-C795-8A60-25DE-DB7418C19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03" y="4572000"/>
            <a:ext cx="7551695" cy="176792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lowchart: Merge 3">
            <a:extLst>
              <a:ext uri="{FF2B5EF4-FFF2-40B4-BE49-F238E27FC236}">
                <a16:creationId xmlns:a16="http://schemas.microsoft.com/office/drawing/2014/main" id="{AE66B655-01A2-267D-2573-A892E935587F}"/>
              </a:ext>
            </a:extLst>
          </p:cNvPr>
          <p:cNvSpPr/>
          <p:nvPr/>
        </p:nvSpPr>
        <p:spPr>
          <a:xfrm>
            <a:off x="9416375" y="2076108"/>
            <a:ext cx="1811694" cy="2256513"/>
          </a:xfrm>
          <a:prstGeom prst="flowChartMerg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C4E17-C6EA-AA0E-E0F9-C1E66D99A3E9}"/>
              </a:ext>
            </a:extLst>
          </p:cNvPr>
          <p:cNvSpPr txBox="1"/>
          <p:nvPr/>
        </p:nvSpPr>
        <p:spPr>
          <a:xfrm>
            <a:off x="9010962" y="742886"/>
            <a:ext cx="2441642" cy="14980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09870F-4AFC-BAB1-3093-C923E1CEE5ED}"/>
              </a:ext>
            </a:extLst>
          </p:cNvPr>
          <p:cNvSpPr/>
          <p:nvPr/>
        </p:nvSpPr>
        <p:spPr>
          <a:xfrm>
            <a:off x="9502139" y="2123696"/>
            <a:ext cx="1640168" cy="205031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0BEC7AE-701C-AA73-3898-07EB44B8D418}"/>
              </a:ext>
            </a:extLst>
          </p:cNvPr>
          <p:cNvSpPr/>
          <p:nvPr/>
        </p:nvSpPr>
        <p:spPr>
          <a:xfrm>
            <a:off x="9698477" y="4464996"/>
            <a:ext cx="1443829" cy="2071991"/>
          </a:xfrm>
          <a:prstGeom prst="can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B5AAA-5603-3E44-3F79-419213FD05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FD74-9AE1-5CE0-7E5C-62F08382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175" y="0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>
                <a:solidFill>
                  <a:srgbClr val="FFC000"/>
                </a:solidFill>
              </a:rPr>
              <a:t>COMPLEX NUMBERS</a:t>
            </a:r>
          </a:p>
        </p:txBody>
      </p:sp>
      <p:graphicFrame>
        <p:nvGraphicFramePr>
          <p:cNvPr id="303" name="Diagram 303">
            <a:extLst>
              <a:ext uri="{FF2B5EF4-FFF2-40B4-BE49-F238E27FC236}">
                <a16:creationId xmlns:a16="http://schemas.microsoft.com/office/drawing/2014/main" id="{73080E65-4814-9835-1CE8-86C94B40E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43949"/>
              </p:ext>
            </p:extLst>
          </p:nvPr>
        </p:nvGraphicFramePr>
        <p:xfrm>
          <a:off x="-928578" y="1035698"/>
          <a:ext cx="14159386" cy="574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6D2422-E0F7-3AD2-5D32-FA8C328917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1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A6A-9D70-ABE3-8937-AD77CBFD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06" y="450608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CB11-1A5B-F7C2-EFFD-A5723C24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5" y="4104042"/>
            <a:ext cx="10820400" cy="716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SUBTRACT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81F662F-9D66-6F7E-6107-E38ED41D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59" y="1713447"/>
            <a:ext cx="7007628" cy="159498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DC55AD8-ECAA-908B-A4F3-C70BF59C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59" y="4889332"/>
            <a:ext cx="6695281" cy="15180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15336-8DA5-D482-5545-AB71491B1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DD48-F706-64BD-D967-C4A851C7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Power of iota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B92D-A7E4-FD4F-F5A5-A999DB59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14176"/>
            <a:ext cx="10830838" cy="5585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CONJUGATE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85E5056-74A6-DB9B-8BD9-24BA9B58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92" y="1835161"/>
            <a:ext cx="5486793" cy="102469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6A5CF53-C1B5-8A6C-E398-50EF8071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60" y="4927086"/>
            <a:ext cx="7092288" cy="93098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CF26F-5C34-5E0B-0206-A75BF9282F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97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5530-FA81-EFEE-B318-9823E085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586921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9B4A-EA7B-4EA9-33B5-C03A5699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708122"/>
            <a:ext cx="10830838" cy="777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MULTIPLICATION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A1BAF8-FAEF-23C0-168E-833DB006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4" y="2099388"/>
            <a:ext cx="7672069" cy="85912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D7C700B-0C51-266F-0866-1F53AC56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05" y="4661744"/>
            <a:ext cx="6698101" cy="156775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BCA5A-5E79-16DD-A18F-B420AFC9A2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672B-240D-4BD5-E582-C780E646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61661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7AED-4092-A1B5-A282-03F33D4E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35053"/>
            <a:ext cx="10820400" cy="829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ARGUMENT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C1A0B02-A9C3-EB88-C1F0-070C7472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37" y="1605329"/>
            <a:ext cx="7218304" cy="161761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3877D8-1B71-7C24-DA7E-7C294BF2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17" y="4877148"/>
            <a:ext cx="8669980" cy="10384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725DD-4FE7-284D-2102-6DCCD1C48C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75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9642-E5E4-59F2-C98F-FBC29D43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EULER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F95C-09E8-09DC-F597-975D7CEC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708122"/>
            <a:ext cx="10820400" cy="6525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POLAR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167A6-DE08-64BB-0EB7-5094876F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79" y="1640272"/>
            <a:ext cx="7970207" cy="150960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F3512-64FB-1246-2E31-1E5AEC9C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60" y="4497274"/>
            <a:ext cx="8071933" cy="160494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95642-A3C4-CA84-CA2F-9B6E50043A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5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D1EC-6DAB-1C02-9DF1-006A05D4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u="sng" dirty="0">
                <a:solidFill>
                  <a:schemeClr val="accent2"/>
                </a:solidFill>
              </a:rPr>
              <a:t>LINEAR </a:t>
            </a:r>
            <a:r>
              <a:rPr lang="en-US" sz="7200" u="sng" err="1">
                <a:solidFill>
                  <a:schemeClr val="accent2"/>
                </a:solidFill>
              </a:rPr>
              <a:t>EQUations</a:t>
            </a:r>
            <a:endParaRPr lang="en-US" sz="7200" u="sng">
              <a:solidFill>
                <a:schemeClr val="accent2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ABC23DC-2012-2F91-A4B2-8AAC6022E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71914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F181564-61F7-EE4E-0A21-99603A7F4E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7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237-B124-EB76-6351-D4002F0A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743496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Linear equations with 2 variables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E15CB97-760A-4191-3A7F-7B6B8B39A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9"/>
          <a:stretch/>
        </p:blipFill>
        <p:spPr>
          <a:xfrm>
            <a:off x="159813" y="2336876"/>
            <a:ext cx="6539567" cy="279388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FAA51-78CF-7D22-34CC-FDF2B618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96" y="2272865"/>
            <a:ext cx="4220164" cy="285789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F3F63-ECFD-A47D-497D-FDC43693CD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8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0744-5C07-3D95-DE90-A92ACAE1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0" y="240590"/>
            <a:ext cx="8610600" cy="1293028"/>
          </a:xfrm>
        </p:spPr>
        <p:txBody>
          <a:bodyPr/>
          <a:lstStyle/>
          <a:p>
            <a:pPr algn="ctr"/>
            <a:r>
              <a:rPr lang="en-IN" u="sng" err="1">
                <a:solidFill>
                  <a:srgbClr val="FF0000"/>
                </a:solidFill>
              </a:rPr>
              <a:t>SUm</a:t>
            </a:r>
            <a:endParaRPr lang="en-IN" u="sng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CFE-65FD-42EF-EF9B-C35D5CD1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62"/>
          <a:stretch/>
        </p:blipFill>
        <p:spPr>
          <a:xfrm>
            <a:off x="403898" y="1598509"/>
            <a:ext cx="5560962" cy="16059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11871-421F-145F-10D6-03E0E7F0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51" y="1598508"/>
            <a:ext cx="4633127" cy="160596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F084CE3-980B-82E4-B768-ECBF5B285DAD}"/>
              </a:ext>
            </a:extLst>
          </p:cNvPr>
          <p:cNvSpPr txBox="1">
            <a:spLocks/>
          </p:cNvSpPr>
          <p:nvPr/>
        </p:nvSpPr>
        <p:spPr>
          <a:xfrm>
            <a:off x="1254710" y="326935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>
                <a:solidFill>
                  <a:srgbClr val="FF0000"/>
                </a:solidFill>
              </a:rPr>
              <a:t>DIFFERENCE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88477-CB3E-EAA5-3FA9-68F4F61C3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52" y="4411494"/>
            <a:ext cx="5362113" cy="140338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892C84-3C65-22FC-317A-D4A1DE9DB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710" y="4554904"/>
            <a:ext cx="5973204" cy="118772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0E428-BA44-CD8D-0022-83BB7EE0D8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E3D-561E-C42D-2A8B-51D92093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774811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  <a:ea typeface="+mj-lt"/>
                <a:cs typeface="+mj-lt"/>
              </a:rPr>
              <a:t>LINEAR EQUATIONS WITH 3 VARIABLES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  <a:p>
            <a:pPr algn="ctr"/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9D5707-23C0-06AA-F405-AEE014608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754"/>
          <a:stretch/>
        </p:blipFill>
        <p:spPr>
          <a:xfrm>
            <a:off x="156578" y="1862566"/>
            <a:ext cx="7055985" cy="341947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52B76-0404-B478-92B8-AF996273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08" y="1662972"/>
            <a:ext cx="4734586" cy="442021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454DA-2F77-407D-7715-B8EE71D8CE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0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5B8E-DADF-6E87-056D-F710D613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545167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>
                <a:solidFill>
                  <a:schemeClr val="accent1"/>
                </a:solidFill>
              </a:rPr>
              <a:t>Quadratic equations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58B2CE5-4774-7218-0EA5-68CEE6A9E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91" y="2387959"/>
            <a:ext cx="10241071" cy="185215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D5B57-7096-BFB8-5A56-1E45B648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91" y="4789878"/>
            <a:ext cx="9983902" cy="172229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A9748-65EF-8C3E-55EC-29FD55846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2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13A-DA6A-86CF-2EE7-1B79845C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06" y="49543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vectors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4289F70-E9F2-58F8-2E3A-B872A0864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99051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FF5467-1B50-FC41-6E44-4CF747C4A9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7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DF0B-3757-E6C2-81E0-7DC0CE33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06" y="414749"/>
            <a:ext cx="8610600" cy="110477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Addition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665D-E410-6B0F-9CD9-F901A4EE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3664772"/>
            <a:ext cx="10820400" cy="743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SUBTRACTION OF VECTORS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46D3DE-5308-B3E7-627D-1CCC6518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94" y="1408922"/>
            <a:ext cx="9398196" cy="167951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E847A2-F0B4-7B5D-E988-1531504B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8" y="4516249"/>
            <a:ext cx="9525725" cy="178003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67A2B-638D-CA12-A4C9-BD07F589D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54DC-99DC-8725-222B-878EBA3C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5108-C935-F2EC-4730-E7A4EFFA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97683"/>
            <a:ext cx="10820400" cy="809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CROSS PRODUCT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6CC10DE-13D4-733B-3835-5585D147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12" y="1632150"/>
            <a:ext cx="8726528" cy="152816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492E28-6F8E-B242-15E4-511243D1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44" y="4677245"/>
            <a:ext cx="8692796" cy="161155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DEEF5-A993-B847-4BC9-F4C2B4AC69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57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B5D6-2277-43D0-0A1E-ED6D4184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MAGNITUDE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146E-07EF-E8DA-FCFA-2FB38060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87245"/>
            <a:ext cx="10830838" cy="579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ANGLE BETWEEN 2 VECTORS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99A8642-9C9B-8173-3929-ABDEDF25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3" y="1647084"/>
            <a:ext cx="10229113" cy="148807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E0667A3-8A5B-93C8-09BF-6A0DA3DF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4474422"/>
            <a:ext cx="9171992" cy="19437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8C376-A2FA-2508-D658-66921DC840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1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237B-274A-5389-106B-7689E61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714" y="152845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SCALAR TRIPLE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61BA-E791-2A8D-D364-987E588A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41" y="3470060"/>
            <a:ext cx="10820400" cy="767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solidFill>
                  <a:schemeClr val="accent1"/>
                </a:solidFill>
              </a:rPr>
              <a:t>VECTOR TRIPLE PRODUCT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D7F46EB-347D-ADD1-4AD8-F36F295F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1297704"/>
            <a:ext cx="7476418" cy="203891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0A13F41-DFB7-CD80-D25C-AEA54F28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2" y="4370855"/>
            <a:ext cx="8300637" cy="205221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5FF90-5191-D020-0586-5A3EFCBE90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2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8016-5AAB-E8D3-95CE-1266114C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00479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UNIT VECTOR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1872E1-024D-52CB-DD34-19D297276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6" y="2225589"/>
            <a:ext cx="11255027" cy="150351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39B4B-4F1B-3E7C-D3B1-DA11DB65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3" y="4125079"/>
            <a:ext cx="9903054" cy="223950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1E0F0-7102-B09C-3CFB-0AC19AEA87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65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C6D-6E8C-8308-A8B3-5B6F5F48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162" y="419907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>
                <a:solidFill>
                  <a:srgbClr val="C19915"/>
                </a:solidFill>
              </a:rPr>
              <a:t>GRAPH CALCULATIONS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B15969D-CD34-CA1B-038E-6D846B231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9298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4B5D6-2301-0450-0824-7BDCE13025C1}"/>
              </a:ext>
            </a:extLst>
          </p:cNvPr>
          <p:cNvCxnSpPr>
            <a:cxnSpLocks/>
          </p:cNvCxnSpPr>
          <p:nvPr/>
        </p:nvCxnSpPr>
        <p:spPr>
          <a:xfrm>
            <a:off x="615820" y="671804"/>
            <a:ext cx="0" cy="61022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FEBF8-98A7-C59F-95BB-8692269B60DB}"/>
              </a:ext>
            </a:extLst>
          </p:cNvPr>
          <p:cNvCxnSpPr>
            <a:cxnSpLocks/>
          </p:cNvCxnSpPr>
          <p:nvPr/>
        </p:nvCxnSpPr>
        <p:spPr>
          <a:xfrm flipH="1" flipV="1">
            <a:off x="130629" y="6175071"/>
            <a:ext cx="11445551" cy="1112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0C4DEF-E6B6-1AF0-9574-4338262D75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54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Distance between 2 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4F17-7EAE-CF22-4F3F-AEF9E56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78478"/>
            <a:ext cx="10820400" cy="9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LINE PASSING THROUGH 2 PTS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D5D1EB-2E5F-5714-E1D2-CD687B53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85" y="1576435"/>
            <a:ext cx="5463638" cy="154931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EC0F6C5-22B8-007A-5D9C-8669805A6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73" y="4572530"/>
            <a:ext cx="5444416" cy="155320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2DE4FC-A88C-7736-5AB6-B00AEEC44CFD}"/>
              </a:ext>
            </a:extLst>
          </p:cNvPr>
          <p:cNvCxnSpPr/>
          <p:nvPr/>
        </p:nvCxnSpPr>
        <p:spPr>
          <a:xfrm flipV="1">
            <a:off x="9050694" y="3900196"/>
            <a:ext cx="2071396" cy="1950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4932A8-50A7-0326-73A0-64AA0CC9B205}"/>
                  </a:ext>
                </a:extLst>
              </p14:cNvPr>
              <p14:cNvContentPartPr/>
              <p14:nvPr/>
            </p14:nvContentPartPr>
            <p14:xfrm>
              <a:off x="9666272" y="525275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4932A8-50A7-0326-73A0-64AA0CC9B2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272" y="52167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76CA0C-BBFA-163C-9646-84420529BFFF}"/>
                  </a:ext>
                </a:extLst>
              </p14:cNvPr>
              <p14:cNvContentPartPr/>
              <p14:nvPr/>
            </p14:nvContentPartPr>
            <p14:xfrm>
              <a:off x="10758152" y="425411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76CA0C-BBFA-163C-9646-84420529BF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2152" y="4218473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DD2F07D-006E-2C67-783C-34573F7B8B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970B-2E3C-7379-25C1-A8ED6041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82" y="280279"/>
            <a:ext cx="8610600" cy="60274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B406-FAAB-FE39-7AF0-EC838C72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24113"/>
            <a:ext cx="10820400" cy="778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u="sng">
                <a:solidFill>
                  <a:srgbClr val="FF0000"/>
                </a:solidFill>
              </a:rPr>
              <a:t>DIVIDE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939862-F5E4-EB0D-2B20-17646FE5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665151"/>
            <a:ext cx="4417111" cy="90063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32FE94-0922-28DB-2834-A3AF3511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0" y="1665283"/>
            <a:ext cx="3971211" cy="90063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9A9D09C-BA7F-AA31-B940-AE1D3AB8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2" y="5040664"/>
            <a:ext cx="5397121" cy="77890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9BB21BA-C8AB-134B-A3C3-28485F57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523" y="5030342"/>
            <a:ext cx="5193759" cy="77890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6200B-959F-8BEA-AB76-AE6E1083A6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2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SLOPE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4F17-7EAE-CF22-4F3F-AEF9E56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78478"/>
            <a:ext cx="10820400" cy="9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INTERSECTION OF LINES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219CD3C-B5EB-9BD5-AF9A-ACC55D2B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4" y="1571235"/>
            <a:ext cx="6198871" cy="119603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7911B50-0C4E-A950-E610-A20FF031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02" y="4444165"/>
            <a:ext cx="5679787" cy="18025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8FC72-FB85-E8BC-2E81-48FFDEA997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1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LINE WITH PT. AND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4F17-7EAE-CF22-4F3F-AEF9E56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78478"/>
            <a:ext cx="10820400" cy="9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DISTANCE BETWEEN LINES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3ACBE1-3D7D-2FFE-F8BB-093CADE2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19" y="1712935"/>
            <a:ext cx="7654276" cy="136536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F7F422D-3560-54AD-F2A9-151F472B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27" y="4559388"/>
            <a:ext cx="6152262" cy="16503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3316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4166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CIRCLE PASSING THROUGH 3 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4F17-7EAE-CF22-4F3F-AEF9E56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33" y="3925828"/>
            <a:ext cx="10820400" cy="9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CIRCLE AND ITS EQUATION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224328-FE93-8861-C537-806BBAEB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37" y="4744616"/>
            <a:ext cx="9568661" cy="157961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951BB-BEFC-9EDA-D51F-0976FA58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5" y="1084628"/>
            <a:ext cx="4870920" cy="278639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1D4BB-6B11-F497-8799-96862508F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35" y="1053181"/>
            <a:ext cx="4681517" cy="270242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CF100-6E7A-A5B4-3F07-5E1EBF6237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5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Angle between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4F17-7EAE-CF22-4F3F-AEF9E56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65" y="3240819"/>
            <a:ext cx="10820400" cy="9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TRIANGLE WITH 3 VERTICES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0BB86D-3589-4B29-FE7F-E59D8212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51" y="1603295"/>
            <a:ext cx="6791737" cy="141982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A9B9497-5F22-3E53-CE90-69BA9F9C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44" y="4086794"/>
            <a:ext cx="6316484" cy="248738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D4A30-E73D-6277-7CF2-8C9934D4B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480" y="146880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ORTHOCENTER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4F17-7EAE-CF22-4F3F-AEF9E56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78478"/>
            <a:ext cx="10820400" cy="965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INCENTER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999D78-0B25-BD81-290A-15FE30A7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83" y="1222022"/>
            <a:ext cx="7298794" cy="21575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A73E72D-1C90-D444-6B64-DCCACAEC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62" y="4444165"/>
            <a:ext cx="6451959" cy="203857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F68FB-A2F2-B2D1-07E6-6C487BDC6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63B-0EAF-600A-B0F1-52AF17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14" y="340150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CIRCUMCENTER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509E1A8-90E5-C386-B357-0CE4DD7B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13" y="1763102"/>
            <a:ext cx="8810807" cy="251031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CC371-B42A-9269-A1A8-0D35080996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47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B16E-2A1C-92B7-08CD-B2D50959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sz="4000" u="sng" dirty="0">
                <a:solidFill>
                  <a:schemeClr val="accent3">
                    <a:lumMod val="75000"/>
                  </a:schemeClr>
                </a:solidFill>
              </a:rPr>
              <a:t>INFO OF QUAD WITH VERTICEs</a:t>
            </a:r>
            <a:endParaRPr lang="en-IN" dirty="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29A3C08A-A898-5977-277C-0C858680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28" y="1293028"/>
            <a:ext cx="6528773" cy="520107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7E4EE-9818-36C0-9D8D-200C4ECA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8" y="1139143"/>
            <a:ext cx="4756773" cy="535496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0768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F7003C-7510-DEA1-3DD7-6CBACE7B65F3}"/>
              </a:ext>
            </a:extLst>
          </p:cNvPr>
          <p:cNvSpPr txBox="1"/>
          <p:nvPr/>
        </p:nvSpPr>
        <p:spPr>
          <a:xfrm>
            <a:off x="5057192" y="289249"/>
            <a:ext cx="4152122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Britannic Bold" panose="020B0903060703020204" pitchFamily="34" charset="0"/>
              </a:rPr>
              <a:t>HISTORY STORED</a:t>
            </a:r>
            <a:endParaRPr lang="en-IN" sz="3600" b="1" u="sng" dirty="0">
              <a:latin typeface="Britannic Bold" panose="020B09030607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7BB834-C425-9692-188E-305577E2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" y="1281965"/>
            <a:ext cx="6071216" cy="49508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82D1E7-6404-13B1-0BF6-09DCB4B7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36" y="1856903"/>
            <a:ext cx="5480735" cy="380100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763C4-5A1C-B7F0-D97B-A112C0F262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4452B1-9FF7-93FE-96AB-B8AA619D5A0C}"/>
              </a:ext>
            </a:extLst>
          </p:cNvPr>
          <p:cNvSpPr txBox="1"/>
          <p:nvPr/>
        </p:nvSpPr>
        <p:spPr>
          <a:xfrm rot="20450623">
            <a:off x="1914470" y="2213282"/>
            <a:ext cx="857581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u="sng" dirty="0">
                <a:solidFill>
                  <a:srgbClr val="FFC000"/>
                </a:solidFill>
              </a:rPr>
              <a:t>THANKS!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U                                                                         W                                                                  U          ~  </a:t>
            </a:r>
            <a:endParaRPr lang="en-IN" sz="14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76DD2-5D21-5BFD-124E-285CD5E25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DF84-6767-A69F-81CE-6832D828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40783"/>
            <a:ext cx="8610600" cy="103207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4D2A-F168-2CF5-B3E0-6CC33C4B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791629"/>
            <a:ext cx="10820400" cy="715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>
                <a:solidFill>
                  <a:srgbClr val="FF0000"/>
                </a:solidFill>
              </a:rPr>
              <a:t>SQUARE ROOT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523E2E-4F14-101E-D931-50C92A76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8" y="1936053"/>
            <a:ext cx="3590533" cy="85646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30B688-D6E2-4906-4521-2E5166C7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52" y="1826366"/>
            <a:ext cx="3902366" cy="95663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16F74EF-6606-FECE-4AFF-130DF170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6" y="5271796"/>
            <a:ext cx="5098818" cy="105006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A40B15E-59D9-120B-F25B-78979FB8F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345" y="5271796"/>
            <a:ext cx="4785494" cy="90112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F174D-AF20-A036-0A8D-C8552C13B3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8BBB-70F3-FA48-E777-E09F3C9A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367715"/>
            <a:ext cx="8610600" cy="990316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Nth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FE6B-A3E3-A43F-C12C-9205152F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97683"/>
            <a:ext cx="10820400" cy="4542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000" u="sng">
                <a:solidFill>
                  <a:srgbClr val="FF0000"/>
                </a:solidFill>
              </a:rPr>
              <a:t>PERCENTAGE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A02E73-DA82-7EC7-0913-8B57C32DF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44"/>
          <a:stretch/>
        </p:blipFill>
        <p:spPr>
          <a:xfrm>
            <a:off x="6282612" y="2301354"/>
            <a:ext cx="5742439" cy="76841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AF8E03B-6276-5ECF-B15D-4715A390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8" y="2301354"/>
            <a:ext cx="5242608" cy="75301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EF2CCBD-2434-A990-02DC-C46C6360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998472"/>
            <a:ext cx="4175838" cy="68391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5634F8C-0705-8AF5-15DE-3BB2654C7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87" y="5092667"/>
            <a:ext cx="4363307" cy="68391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DDB2B-7862-967E-A122-833EF3975F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0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D145-4025-1043-DF09-D734C8F4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4" y="419907"/>
            <a:ext cx="8610600" cy="1293028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45E-9325-9CD8-D492-93BB37AA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6286"/>
            <a:ext cx="10820400" cy="777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u="sng">
                <a:solidFill>
                  <a:srgbClr val="FF0000"/>
                </a:solidFill>
              </a:rPr>
              <a:t>FACTORIAL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B15F5E-705F-F986-832B-46602FD0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" y="2229360"/>
            <a:ext cx="4924815" cy="62475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D3FB3D3-3C3D-6D88-C2E4-23F1CFB30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18" y="2226623"/>
            <a:ext cx="5091829" cy="67198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496A262-0601-18FC-39BB-12635EABE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0" y="5121579"/>
            <a:ext cx="2190880" cy="77974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C0E4AA-C321-278B-78E7-A7E75D138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014" y="5006758"/>
            <a:ext cx="2885944" cy="84237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04C7B-1552-730C-EF30-07AEB842A1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1000" detail="1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934" t="2410" b="13130"/>
          <a:stretch/>
        </p:blipFill>
        <p:spPr>
          <a:xfrm>
            <a:off x="11213890" y="6343210"/>
            <a:ext cx="978109" cy="5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7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338</TotalTime>
  <Words>450</Words>
  <Application>Microsoft Office PowerPoint</Application>
  <PresentationFormat>Widescreen</PresentationFormat>
  <Paragraphs>207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Arial Black</vt:lpstr>
      <vt:lpstr>Britannic Bold</vt:lpstr>
      <vt:lpstr>Calibri</vt:lpstr>
      <vt:lpstr>Calibri Light</vt:lpstr>
      <vt:lpstr>Century Gothic</vt:lpstr>
      <vt:lpstr>Cooper Black</vt:lpstr>
      <vt:lpstr>Vapor Trail</vt:lpstr>
      <vt:lpstr>Office Theme</vt:lpstr>
      <vt:lpstr>PowerPoint Presentation</vt:lpstr>
      <vt:lpstr>PowerPoint Presentation</vt:lpstr>
      <vt:lpstr>PowerPoint Presentation</vt:lpstr>
      <vt:lpstr>ARITHMeTIC (BASIC CALCULATIONS)</vt:lpstr>
      <vt:lpstr>SUm</vt:lpstr>
      <vt:lpstr>PRODUCT</vt:lpstr>
      <vt:lpstr>POWER</vt:lpstr>
      <vt:lpstr>Nth root</vt:lpstr>
      <vt:lpstr>LOG</vt:lpstr>
      <vt:lpstr>NcR</vt:lpstr>
      <vt:lpstr>PowerPoint Presentation</vt:lpstr>
      <vt:lpstr>PowerPoint Presentation</vt:lpstr>
      <vt:lpstr>PowerPoint Presentation</vt:lpstr>
      <vt:lpstr>CONVERSIONS</vt:lpstr>
      <vt:lpstr>LENGTH</vt:lpstr>
      <vt:lpstr>WEIGHT</vt:lpstr>
      <vt:lpstr>VOLUME</vt:lpstr>
      <vt:lpstr>DENSITY</vt:lpstr>
      <vt:lpstr>TEMPERATURE</vt:lpstr>
      <vt:lpstr>CURRENCY</vt:lpstr>
      <vt:lpstr>bmi</vt:lpstr>
      <vt:lpstr>time</vt:lpstr>
      <vt:lpstr>MATRIX</vt:lpstr>
      <vt:lpstr>MULTIPLYING BY CONSTANT</vt:lpstr>
      <vt:lpstr>DIVIDING BY CONSTANT</vt:lpstr>
      <vt:lpstr>Matrix addition</vt:lpstr>
      <vt:lpstr>MATRIX SUBTRACTION</vt:lpstr>
      <vt:lpstr>trace</vt:lpstr>
      <vt:lpstr>TRANSPOSE</vt:lpstr>
      <vt:lpstr>MATRIX MULTIPLICATION</vt:lpstr>
      <vt:lpstr>square</vt:lpstr>
      <vt:lpstr>determinant</vt:lpstr>
      <vt:lpstr>inverse</vt:lpstr>
      <vt:lpstr>rank</vt:lpstr>
      <vt:lpstr>Characteristic equation</vt:lpstr>
      <vt:lpstr>geometry</vt:lpstr>
      <vt:lpstr>CIrcle</vt:lpstr>
      <vt:lpstr>Rectangle</vt:lpstr>
      <vt:lpstr>cuboid</vt:lpstr>
      <vt:lpstr>cube</vt:lpstr>
      <vt:lpstr>cone</vt:lpstr>
      <vt:lpstr>COMPLEX NUMBERS</vt:lpstr>
      <vt:lpstr>add</vt:lpstr>
      <vt:lpstr>Power of iota</vt:lpstr>
      <vt:lpstr>AMPLITUDE</vt:lpstr>
      <vt:lpstr>divide</vt:lpstr>
      <vt:lpstr>EULER FORM</vt:lpstr>
      <vt:lpstr>LINEAR EQUations</vt:lpstr>
      <vt:lpstr>Linear equations with 2 variables</vt:lpstr>
      <vt:lpstr>LINEAR EQUATIONS WITH 3 VARIABLES </vt:lpstr>
      <vt:lpstr>Quadratic equations</vt:lpstr>
      <vt:lpstr>vectors</vt:lpstr>
      <vt:lpstr>Addition of Vectors</vt:lpstr>
      <vt:lpstr>DOT PRODUCT</vt:lpstr>
      <vt:lpstr>MAGNITUDE </vt:lpstr>
      <vt:lpstr>SCALAR TRIPLE PRODUCT</vt:lpstr>
      <vt:lpstr>UNIT VECTOR</vt:lpstr>
      <vt:lpstr>GRAPH CALCULATIONS</vt:lpstr>
      <vt:lpstr>Distance between 2 pts</vt:lpstr>
      <vt:lpstr>SLOPE</vt:lpstr>
      <vt:lpstr>LINE WITH PT. AND SLOPE</vt:lpstr>
      <vt:lpstr>CIRCLE PASSING THROUGH 3 PTS</vt:lpstr>
      <vt:lpstr>Angle between 2 lines</vt:lpstr>
      <vt:lpstr>ORTHOCENTER</vt:lpstr>
      <vt:lpstr>CIRCUMCENTER</vt:lpstr>
      <vt:lpstr>INFO OF QUAD WITH VERTICEs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(BASIC CALCULATIONS)</dc:title>
  <dc:creator>Sorav Sharma</dc:creator>
  <cp:lastModifiedBy>Sorav Sharma</cp:lastModifiedBy>
  <cp:revision>563</cp:revision>
  <dcterms:created xsi:type="dcterms:W3CDTF">2022-06-12T08:41:02Z</dcterms:created>
  <dcterms:modified xsi:type="dcterms:W3CDTF">2022-06-16T09:01:36Z</dcterms:modified>
</cp:coreProperties>
</file>