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06523-7E92-494B-BAB2-9D346D6908F0}" type="datetimeFigureOut">
              <a:rPr lang="hu-HU" smtClean="0"/>
              <a:t>2021.12.06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25A13-E468-4E5F-9CD1-D48EA04B7E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53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1B46-574C-495A-B1FC-0069475F57F3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Készítette: Deli Ádám, Fábry Kevin, Harczi Gergő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81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A9B6-2201-4B26-B6B3-C53539DA04B8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53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6A34-B07B-4AF7-83F0-5088FB007969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32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BD7A-3590-417F-ACB0-6C6EFEFC26AA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11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9567-5648-4E2E-A67E-31DB736CF8C6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43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FB61-C96F-4CA4-8DA8-BFAF9498DB5D}" type="datetime1">
              <a:rPr lang="hu-HU" smtClean="0"/>
              <a:t>2021.12.06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99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C0D8-235B-4406-8C55-F9424DAADDDC}" type="datetime1">
              <a:rPr lang="hu-HU" smtClean="0"/>
              <a:t>2021.12.06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7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429C-F7BA-48E5-B1FF-17DD843E4B1C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196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F17F-0FD5-4DB1-8512-1219AB8FB8DA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93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7CA-6DB8-48C5-BE98-C5578789E4CF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56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B83C-F5D9-44CF-8873-61BBB2C30068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34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3E61-C07E-4025-8AEE-EA019F3C22D6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8491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8535-659D-4FD6-8DDB-DE4618ADAEA5}" type="datetime1">
              <a:rPr lang="hu-HU" smtClean="0"/>
              <a:t>2021.12.06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9724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8BF-9FE9-497C-976A-CD73363E8380}" type="datetime1">
              <a:rPr lang="hu-HU" smtClean="0"/>
              <a:t>2021.12.06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50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BAFD-6FA9-42EE-A5B2-EF544F77D2AA}" type="datetime1">
              <a:rPr lang="hu-HU" smtClean="0"/>
              <a:t>2021.12.06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55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742E-525C-49D1-B520-D043D34E772D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103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8AE1-DC29-4A33-BA9A-6F148551F98D}" type="datetime1">
              <a:rPr lang="hu-HU" smtClean="0"/>
              <a:t>2021.12.06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14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934525-6608-4C0E-AEAE-AA2FD81764EC}" type="datetime1">
              <a:rPr lang="hu-HU" smtClean="0"/>
              <a:t>2021.12.06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hu-HU" smtClean="0"/>
              <a:t>Készítette: Deli Ádám, Fábry Kevin, Harczi Gergő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92C58E-8875-4C7F-8BB7-EDB27FB5B0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NYC Yellow Taxi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" y="0"/>
            <a:ext cx="1219200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724150" y="1038225"/>
            <a:ext cx="6743700" cy="1083741"/>
          </a:xfrm>
        </p:spPr>
        <p:txBody>
          <a:bodyPr>
            <a:normAutofit fontScale="90000"/>
          </a:bodyPr>
          <a:lstStyle/>
          <a:p>
            <a:r>
              <a:rPr lang="hu-HU" sz="6600" b="1" dirty="0" smtClean="0"/>
              <a:t>Duna Taxi Győr</a:t>
            </a:r>
            <a:endParaRPr lang="hu-HU" sz="6600" b="1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hu-HU" sz="1400" dirty="0" smtClean="0"/>
              <a:t>Készítette: Deli Ádám, Fábry Kevin, Harczi Gergő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27465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weboldalunk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6145" y="1722924"/>
            <a:ext cx="4791680" cy="463977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hu-HU" dirty="0" smtClean="0"/>
              <a:t>Úgy gondoltuk hogy elengedhetetlen a mai világban az utazás/utaztatás így jutottunk egy taxi cégre. Így 2000-ben megalapítottuk a Duna Taxi Győr-t. Modernségre törekedtünk így Teslákkal fuvarozunk.</a:t>
            </a:r>
          </a:p>
          <a:p>
            <a:pPr marL="36900" indent="0">
              <a:buNone/>
            </a:pPr>
            <a:r>
              <a:rPr lang="hu-HU" dirty="0" smtClean="0"/>
              <a:t> A kezdőlapon bemutatjuk cégünket. A bemutatkozás oldalra bemutatjuk cégünkben szereplő </a:t>
            </a:r>
            <a:r>
              <a:rPr lang="hu-HU" dirty="0" err="1" smtClean="0"/>
              <a:t>járműveinket</a:t>
            </a:r>
            <a:r>
              <a:rPr lang="hu-HU" dirty="0" smtClean="0"/>
              <a:t>. </a:t>
            </a:r>
            <a:r>
              <a:rPr lang="hu-HU" dirty="0" err="1" smtClean="0"/>
              <a:t>Árainkon</a:t>
            </a:r>
            <a:r>
              <a:rPr lang="hu-HU" dirty="0" smtClean="0"/>
              <a:t> találja a foglalás esetén kitöltendő űrlapot illetve a díjainkat. A galérián belül pedig megtekintheti a jármű készletünk. Elérhetőségeknél pedig a cég legfontosabb embereit találhatjuk.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2008674"/>
            <a:ext cx="6400000" cy="3600000"/>
          </a:xfrm>
          <a:prstGeom prst="rect">
            <a:avLst/>
          </a:prstGeom>
        </p:spPr>
      </p:pic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hu-HU" dirty="0" smtClean="0"/>
              <a:t>Készítette: Deli Ádám, Fábry Kevin, Harczi Gergő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640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Deli Ádám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hu-HU" dirty="0" smtClean="0"/>
              <a:t>Feladatok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 smtClean="0"/>
              <a:t>CSS készítése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 smtClean="0"/>
              <a:t>Galéria oldal </a:t>
            </a:r>
            <a:r>
              <a:rPr lang="hu-HU" dirty="0" smtClean="0"/>
              <a:t>készítése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/>
              <a:t>Áraink oldal készítése/szerkesztése</a:t>
            </a:r>
            <a:endParaRPr lang="hu-HU" dirty="0" smtClean="0"/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/>
              <a:t>Elérhetőségek oldal </a:t>
            </a:r>
            <a:r>
              <a:rPr lang="hu-HU" dirty="0" smtClean="0"/>
              <a:t>készítése/szerkesztése</a:t>
            </a:r>
            <a:endParaRPr lang="hu-HU" dirty="0"/>
          </a:p>
          <a:p>
            <a:pPr marL="1781175" indent="-342900">
              <a:buFont typeface="Webdings" panose="05030102010509060703" pitchFamily="18" charset="2"/>
              <a:buChar char=""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hu-HU" dirty="0" smtClean="0"/>
              <a:t>Készítette: Deli Ádám, Fábry Kevin, Harczi Gergő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329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Fábry Kevin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hu-HU" dirty="0" smtClean="0"/>
              <a:t>Feladatok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 smtClean="0"/>
              <a:t>CSS készítése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 smtClean="0"/>
              <a:t>Kezdőlap készítése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 smtClean="0"/>
              <a:t>Bemutatkozás </a:t>
            </a:r>
            <a:r>
              <a:rPr lang="hu-HU" dirty="0"/>
              <a:t>oldal </a:t>
            </a:r>
            <a:r>
              <a:rPr lang="hu-HU" dirty="0" smtClean="0"/>
              <a:t>készítése/szerkesztése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/>
              <a:t>Elérhetőségek oldal </a:t>
            </a:r>
            <a:r>
              <a:rPr lang="hu-HU" dirty="0" smtClean="0"/>
              <a:t>készítése/szerkesztése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endParaRPr lang="hu-HU" dirty="0"/>
          </a:p>
          <a:p>
            <a:pPr marL="1781175" indent="-342900">
              <a:buFont typeface="Webdings" panose="05030102010509060703" pitchFamily="18" charset="2"/>
              <a:buChar char=""/>
            </a:pP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hu-HU" dirty="0" smtClean="0"/>
              <a:t>Készítette: Deli Ádám, Fábry Kevin, Harczi Gergő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59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Harczi Gergő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hu-HU" dirty="0" smtClean="0"/>
              <a:t>Feladatok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 smtClean="0"/>
              <a:t>Áraink </a:t>
            </a:r>
            <a:r>
              <a:rPr lang="hu-HU" dirty="0" smtClean="0"/>
              <a:t>oldal </a:t>
            </a:r>
            <a:r>
              <a:rPr lang="hu-HU" dirty="0" smtClean="0"/>
              <a:t>készítése/szerkesztése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 smtClean="0"/>
              <a:t>Bemutatkozás </a:t>
            </a:r>
            <a:r>
              <a:rPr lang="hu-HU" dirty="0" smtClean="0"/>
              <a:t>oldal </a:t>
            </a:r>
            <a:r>
              <a:rPr lang="hu-HU" dirty="0" smtClean="0"/>
              <a:t>készítése/szerkesztése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/>
              <a:t>Képek/Szövegek </a:t>
            </a:r>
            <a:r>
              <a:rPr lang="hu-HU" dirty="0" smtClean="0"/>
              <a:t>keresése</a:t>
            </a:r>
          </a:p>
          <a:p>
            <a:pPr marL="1781175" indent="-342900">
              <a:buFont typeface="Webdings" panose="05030102010509060703" pitchFamily="18" charset="2"/>
              <a:buChar char=""/>
            </a:pPr>
            <a:r>
              <a:rPr lang="hu-HU" dirty="0" smtClean="0"/>
              <a:t>PowerPoint készítése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hu-HU" dirty="0" smtClean="0"/>
              <a:t>Készítette: Deli Ádám, Fábry Kevin, Harczi Gergő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173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 Tengerentúlról jelentem - Fedezd fel New York titkait! · tax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4" y="0"/>
            <a:ext cx="57435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2381250"/>
            <a:ext cx="5600700" cy="2181226"/>
          </a:xfrm>
        </p:spPr>
        <p:txBody>
          <a:bodyPr>
            <a:noAutofit/>
          </a:bodyPr>
          <a:lstStyle/>
          <a:p>
            <a:r>
              <a:rPr lang="hu-HU" sz="7200" dirty="0" smtClean="0">
                <a:solidFill>
                  <a:srgbClr val="FFFF00"/>
                </a:solidFill>
              </a:rPr>
              <a:t>Köszönjük a figyelmet!</a:t>
            </a:r>
            <a:endParaRPr lang="hu-HU" sz="7200" dirty="0">
              <a:solidFill>
                <a:srgbClr val="FFFF00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hu-HU" smtClean="0"/>
              <a:t>Készítette: Deli Ádám, Fábry Kevin, Harczi Gergő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427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112</TotalTime>
  <Words>180</Words>
  <Application>Microsoft Office PowerPoint</Application>
  <PresentationFormat>Szélesvásznú</PresentationFormat>
  <Paragraphs>29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Calisto MT</vt:lpstr>
      <vt:lpstr>Trebuchet MS</vt:lpstr>
      <vt:lpstr>Webdings</vt:lpstr>
      <vt:lpstr>Wingdings 2</vt:lpstr>
      <vt:lpstr>Pala</vt:lpstr>
      <vt:lpstr>Duna Taxi Győr</vt:lpstr>
      <vt:lpstr>A weboldalunk</vt:lpstr>
      <vt:lpstr>Deli Ádám</vt:lpstr>
      <vt:lpstr>Fábry Kevin</vt:lpstr>
      <vt:lpstr>Harczi Gergő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Duna taxi</dc:title>
  <dc:creator>Harczi Gergő</dc:creator>
  <cp:lastModifiedBy>Harczi Gergő</cp:lastModifiedBy>
  <cp:revision>11</cp:revision>
  <dcterms:created xsi:type="dcterms:W3CDTF">2021-12-03T07:10:05Z</dcterms:created>
  <dcterms:modified xsi:type="dcterms:W3CDTF">2021-12-06T10:10:18Z</dcterms:modified>
</cp:coreProperties>
</file>