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E19C-D602-8541-897D-C28662A57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9017E-F749-2242-B67E-70A5F98F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CC8F6-2D70-D741-822D-41D5AF13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2E90-FDCD-DF4E-BD78-A178C53CF37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6217-D4B5-2243-A47D-20AC4358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3B51-4FC3-0F4F-B683-A45618C8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9D48-17FD-BA4E-BD65-38450870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6875-66A9-C348-B179-76E8277A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2DB5A-62DB-3641-97EF-3D368ADC0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9FA5-FC80-2844-AA4E-D64751BF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2E90-FDCD-DF4E-BD78-A178C53CF37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2E6B-A045-8247-B005-EF8F730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7EE5-B6AA-6246-9CE5-821A1120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9D48-17FD-BA4E-BD65-38450870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DD0B0-CFEA-E34F-BA24-C758D76C1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78F51-A4F2-4C43-8AC0-C6CB6A8E2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474AB-5DEB-1848-8194-8F6F2FA4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2E90-FDCD-DF4E-BD78-A178C53CF37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79EF-7CF0-BB49-A869-201B914F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A173-B24E-1E4A-BD51-B0AB337C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9D48-17FD-BA4E-BD65-38450870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3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A65C-223E-0540-84AA-B131CB86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6CA7-1343-CF45-8F55-E9A930FC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0B91-D6C0-4E4C-B6D1-FD6CB1C2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2E90-FDCD-DF4E-BD78-A178C53CF37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449D-332D-D44D-9059-5CD9F79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FB61-AF71-6144-A56F-8C6E4AE6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9D48-17FD-BA4E-BD65-38450870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4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8FC1-4F9A-774F-92AA-2322539B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D167F-2449-B941-8DE1-CA514F83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99B53-CF74-EB42-ADEE-0B5CEFC9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2E90-FDCD-DF4E-BD78-A178C53CF37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800F-6C09-2F4A-A0F3-F33AC960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5E79-85C0-3C4E-92AC-42117CA3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9D48-17FD-BA4E-BD65-38450870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6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B836-BDF1-4049-BB25-35D14CED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12B7-D7FA-1249-87A9-B42B83360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72D54-0118-7B40-AF8B-069FBE355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C930B-74A6-3542-B6D3-883B6F21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2E90-FDCD-DF4E-BD78-A178C53CF37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DD69E-309B-3341-9FEE-2A6826E8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0962F-C710-514B-B5A3-DEE3855F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9D48-17FD-BA4E-BD65-38450870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0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28F3-FE07-D446-A8BD-D93B30E5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4DAD5-CA90-494D-996E-354C1377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9365F-06CD-834C-89AE-251B522FB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05ACF-7AED-E34B-AE9A-E15E2DFA4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7DF42-B698-9A47-9C00-3B49469A6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74F6C-18CA-874A-AFC2-3E398280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2E90-FDCD-DF4E-BD78-A178C53CF37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3675F-80CE-3A4B-99FF-EE41A6B5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908BA-D731-4144-81EB-E4779902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9D48-17FD-BA4E-BD65-38450870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10ED-07CE-2947-8326-FCFBFCFD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A6DC-C481-2A49-8478-5C713361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2E90-FDCD-DF4E-BD78-A178C53CF37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6C7F7-5655-AA43-BB0C-D7EB864A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10560-6484-9F45-AA05-3B17AF71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9D48-17FD-BA4E-BD65-38450870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68DDB-ADCB-1C45-9B8E-D33BD14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2E90-FDCD-DF4E-BD78-A178C53CF37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E2163-FA0F-BB48-AF49-674D3697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1A36E-947D-DA4E-B8F1-237AD990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9D48-17FD-BA4E-BD65-38450870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2679-1D5F-F544-8ECF-8970ABCB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F6B28-4DBD-B148-9348-3C0CA302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68031-E2AD-564C-A5C9-BF84C8F02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EF38-09E5-AF4C-BB9F-AEE7DB4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2E90-FDCD-DF4E-BD78-A178C53CF37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C7F71-4E2F-7843-87F5-CD1845BC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3FA2-2FEF-DC4E-977D-76D904EB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9D48-17FD-BA4E-BD65-38450870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9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0EBD-AD95-ED4C-95AD-7D3617D0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9613-1005-7C40-BBE8-BBFC18E94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F99A-02A7-8D45-A5BD-DB27EB73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454C-B567-A948-BA0C-16D9D66C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2E90-FDCD-DF4E-BD78-A178C53CF37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5CFD-95F6-7642-B919-E0B163F6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47BA-7BA3-F941-8C2D-9AE6EA6A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9D48-17FD-BA4E-BD65-38450870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A886D-0E31-794B-955D-E1F96D12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0639C-7E47-E14F-AEF2-52766900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FF7F-7C69-0740-B0F1-18B88F889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2E90-FDCD-DF4E-BD78-A178C53CF37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A46D-5812-5F4D-BA72-C86A7F4F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9069-9EA5-FF47-A709-7F738A880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9D48-17FD-BA4E-BD65-38450870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FD7151-5F4C-7143-8B0A-A5D4391E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6" y="677354"/>
            <a:ext cx="11153437" cy="61806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8DC1AA-CF1E-9340-A32E-690AE82C74F0}"/>
              </a:ext>
            </a:extLst>
          </p:cNvPr>
          <p:cNvSpPr txBox="1"/>
          <p:nvPr/>
        </p:nvSpPr>
        <p:spPr>
          <a:xfrm>
            <a:off x="0" y="28993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many connections per DMA?</a:t>
            </a:r>
          </a:p>
        </p:txBody>
      </p:sp>
    </p:spTree>
    <p:extLst>
      <p:ext uri="{BB962C8B-B14F-4D97-AF65-F5344CB8AC3E}">
        <p14:creationId xmlns:p14="http://schemas.microsoft.com/office/powerpoint/2010/main" val="107159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508C1-9455-CE47-B433-270C87D4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85" y="178419"/>
            <a:ext cx="1123742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DB553-15E5-7341-A306-AF54CD5414DB}"/>
              </a:ext>
            </a:extLst>
          </p:cNvPr>
          <p:cNvSpPr txBox="1"/>
          <p:nvPr/>
        </p:nvSpPr>
        <p:spPr>
          <a:xfrm>
            <a:off x="-1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Annually, how much water does every DMA consume?</a:t>
            </a:r>
          </a:p>
        </p:txBody>
      </p:sp>
    </p:spTree>
    <p:extLst>
      <p:ext uri="{BB962C8B-B14F-4D97-AF65-F5344CB8AC3E}">
        <p14:creationId xmlns:p14="http://schemas.microsoft.com/office/powerpoint/2010/main" val="1725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3B2D92-EA32-EB46-9C01-74418804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659"/>
            <a:ext cx="12192000" cy="6204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28372-3348-474E-9122-D3554F4421CF}"/>
              </a:ext>
            </a:extLst>
          </p:cNvPr>
          <p:cNvSpPr txBox="1"/>
          <p:nvPr/>
        </p:nvSpPr>
        <p:spPr>
          <a:xfrm>
            <a:off x="-1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On an average, monthly, how much water does every DMA consume?</a:t>
            </a:r>
          </a:p>
        </p:txBody>
      </p:sp>
    </p:spTree>
    <p:extLst>
      <p:ext uri="{BB962C8B-B14F-4D97-AF65-F5344CB8AC3E}">
        <p14:creationId xmlns:p14="http://schemas.microsoft.com/office/powerpoint/2010/main" val="33806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C60495-FB85-9C44-BCC1-61B64767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793"/>
            <a:ext cx="12192000" cy="6338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A5FA5A-F06B-0B4A-8318-A094BB2AC4C9}"/>
              </a:ext>
            </a:extLst>
          </p:cNvPr>
          <p:cNvSpPr txBox="1"/>
          <p:nvPr/>
        </p:nvSpPr>
        <p:spPr>
          <a:xfrm>
            <a:off x="-1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On an average, how much water does every connection in a DMA consume (annually)?</a:t>
            </a:r>
          </a:p>
        </p:txBody>
      </p:sp>
    </p:spTree>
    <p:extLst>
      <p:ext uri="{BB962C8B-B14F-4D97-AF65-F5344CB8AC3E}">
        <p14:creationId xmlns:p14="http://schemas.microsoft.com/office/powerpoint/2010/main" val="62281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64AB1-FE0C-C34D-A56B-9836B203D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6" y="512956"/>
            <a:ext cx="1183225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CFFF5-411E-D24E-BF44-3BCB18634A30}"/>
              </a:ext>
            </a:extLst>
          </p:cNvPr>
          <p:cNvSpPr txBox="1"/>
          <p:nvPr/>
        </p:nvSpPr>
        <p:spPr>
          <a:xfrm>
            <a:off x="-1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On an average, how much water does every connection in a DMA consume (monthly)?</a:t>
            </a:r>
          </a:p>
        </p:txBody>
      </p:sp>
    </p:spTree>
    <p:extLst>
      <p:ext uri="{BB962C8B-B14F-4D97-AF65-F5344CB8AC3E}">
        <p14:creationId xmlns:p14="http://schemas.microsoft.com/office/powerpoint/2010/main" val="207601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153304-8A8A-344A-A0BD-29A80C39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024"/>
            <a:ext cx="12192000" cy="6055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7DC6FD-B40C-8144-8C2F-1929E405AB26}"/>
              </a:ext>
            </a:extLst>
          </p:cNvPr>
          <p:cNvSpPr txBox="1"/>
          <p:nvPr/>
        </p:nvSpPr>
        <p:spPr>
          <a:xfrm>
            <a:off x="-1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There are different types of water connections, what and how many?</a:t>
            </a:r>
          </a:p>
        </p:txBody>
      </p:sp>
    </p:spTree>
    <p:extLst>
      <p:ext uri="{BB962C8B-B14F-4D97-AF65-F5344CB8AC3E}">
        <p14:creationId xmlns:p14="http://schemas.microsoft.com/office/powerpoint/2010/main" val="294956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ShreyasBadiger</dc:creator>
  <cp:lastModifiedBy>ShreyasBadiger</cp:lastModifiedBy>
  <cp:revision>5</cp:revision>
  <dcterms:created xsi:type="dcterms:W3CDTF">2018-04-24T08:31:47Z</dcterms:created>
  <dcterms:modified xsi:type="dcterms:W3CDTF">2018-04-24T08:50:31Z</dcterms:modified>
</cp:coreProperties>
</file>