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00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Rok 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Ubytování</c:v>
                </c:pt>
                <c:pt idx="1">
                  <c:v>Občerstvení</c:v>
                </c:pt>
                <c:pt idx="2">
                  <c:v>Ceny pro vítěze</c:v>
                </c:pt>
              </c:strCache>
            </c:strRef>
          </c:cat>
          <c:val>
            <c:numRef>
              <c:f>List1!$B$2:$B$4</c:f>
              <c:numCache>
                <c:formatCode>General</c:formatCode>
                <c:ptCount val="3"/>
                <c:pt idx="0">
                  <c:v>50</c:v>
                </c:pt>
                <c:pt idx="1">
                  <c:v>23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7-4B75-8D8B-30860B5D2FD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Rok 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Ubytování</c:v>
                </c:pt>
                <c:pt idx="1">
                  <c:v>Občerstvení</c:v>
                </c:pt>
                <c:pt idx="2">
                  <c:v>Ceny pro vítěze</c:v>
                </c:pt>
              </c:strCache>
            </c:strRef>
          </c:cat>
          <c:val>
            <c:numRef>
              <c:f>List1!$C$2:$C$4</c:f>
              <c:numCache>
                <c:formatCode>General</c:formatCode>
                <c:ptCount val="3"/>
                <c:pt idx="0">
                  <c:v>48</c:v>
                </c:pt>
                <c:pt idx="1">
                  <c:v>24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7-4B75-8D8B-30860B5D2FD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Rok 2022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Ubytování</c:v>
                </c:pt>
                <c:pt idx="1">
                  <c:v>Občerstvení</c:v>
                </c:pt>
                <c:pt idx="2">
                  <c:v>Ceny pro vítěze</c:v>
                </c:pt>
              </c:strCache>
            </c:strRef>
          </c:cat>
          <c:val>
            <c:numRef>
              <c:f>List1!$D$2:$D$4</c:f>
              <c:numCache>
                <c:formatCode>General</c:formatCode>
                <c:ptCount val="3"/>
                <c:pt idx="0">
                  <c:v>45</c:v>
                </c:pt>
                <c:pt idx="1">
                  <c:v>27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B7-4B75-8D8B-30860B5D2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367968"/>
        <c:axId val="426365672"/>
      </c:barChart>
      <c:catAx>
        <c:axId val="42636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26365672"/>
        <c:crosses val="autoZero"/>
        <c:auto val="1"/>
        <c:lblAlgn val="ctr"/>
        <c:lblOffset val="100"/>
        <c:noMultiLvlLbl val="0"/>
      </c:catAx>
      <c:valAx>
        <c:axId val="42636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2636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9FB1F-3DB6-4108-A6B3-68E1217EA1B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D5E342EA-2FA6-4714-871C-48063C1F91B8}">
      <dgm:prSet phldrT="[Text]"/>
      <dgm:spPr/>
      <dgm:t>
        <a:bodyPr/>
        <a:lstStyle/>
        <a:p>
          <a:r>
            <a:rPr lang="cs-CZ" dirty="0"/>
            <a:t>František Koleno</a:t>
          </a:r>
          <a:br>
            <a:rPr lang="cs-CZ" dirty="0"/>
          </a:br>
          <a:r>
            <a:rPr lang="cs-CZ" dirty="0"/>
            <a:t>prezident turnaje</a:t>
          </a:r>
        </a:p>
      </dgm:t>
    </dgm:pt>
    <dgm:pt modelId="{4136EF57-AE8C-4611-BDE8-504D5408CDBD}" type="parTrans" cxnId="{64F1AD9A-9F9C-490B-8675-47C44D3C41D0}">
      <dgm:prSet/>
      <dgm:spPr/>
      <dgm:t>
        <a:bodyPr/>
        <a:lstStyle/>
        <a:p>
          <a:endParaRPr lang="cs-CZ"/>
        </a:p>
      </dgm:t>
    </dgm:pt>
    <dgm:pt modelId="{2D7DF3F3-2951-4AF8-822B-CA27A18F1AD0}" type="sibTrans" cxnId="{64F1AD9A-9F9C-490B-8675-47C44D3C41D0}">
      <dgm:prSet/>
      <dgm:spPr/>
      <dgm:t>
        <a:bodyPr/>
        <a:lstStyle/>
        <a:p>
          <a:endParaRPr lang="cs-CZ"/>
        </a:p>
      </dgm:t>
    </dgm:pt>
    <dgm:pt modelId="{68DD5103-5A68-47F3-914D-1CE828BAE24C}">
      <dgm:prSet phldrT="[Text]"/>
      <dgm:spPr/>
      <dgm:t>
        <a:bodyPr/>
        <a:lstStyle/>
        <a:p>
          <a:r>
            <a:rPr lang="cs-CZ" dirty="0"/>
            <a:t>Pavel Kačka</a:t>
          </a:r>
          <a:br>
            <a:rPr lang="cs-CZ" dirty="0"/>
          </a:br>
          <a:r>
            <a:rPr lang="cs-CZ" dirty="0"/>
            <a:t>finance</a:t>
          </a:r>
        </a:p>
      </dgm:t>
    </dgm:pt>
    <dgm:pt modelId="{6922D751-2DDA-43A3-AB25-224EE946AF03}" type="parTrans" cxnId="{594DE875-7BEA-4DC2-B7F1-7D1EE0FD20BB}">
      <dgm:prSet/>
      <dgm:spPr/>
      <dgm:t>
        <a:bodyPr/>
        <a:lstStyle/>
        <a:p>
          <a:endParaRPr lang="cs-CZ"/>
        </a:p>
      </dgm:t>
    </dgm:pt>
    <dgm:pt modelId="{79235811-19FD-4696-BDA4-5EC34C3380F8}" type="sibTrans" cxnId="{594DE875-7BEA-4DC2-B7F1-7D1EE0FD20BB}">
      <dgm:prSet/>
      <dgm:spPr/>
      <dgm:t>
        <a:bodyPr/>
        <a:lstStyle/>
        <a:p>
          <a:endParaRPr lang="cs-CZ"/>
        </a:p>
      </dgm:t>
    </dgm:pt>
    <dgm:pt modelId="{D42E51B2-4FF9-40A7-8033-B9E240EF1D94}">
      <dgm:prSet phldrT="[Text]"/>
      <dgm:spPr/>
      <dgm:t>
        <a:bodyPr/>
        <a:lstStyle/>
        <a:p>
          <a:r>
            <a:rPr lang="cs-CZ" dirty="0"/>
            <a:t>Jan Čenich</a:t>
          </a:r>
          <a:br>
            <a:rPr lang="cs-CZ" dirty="0"/>
          </a:br>
          <a:r>
            <a:rPr lang="cs-CZ" dirty="0"/>
            <a:t>hledání sponzorů</a:t>
          </a:r>
        </a:p>
      </dgm:t>
    </dgm:pt>
    <dgm:pt modelId="{740E32FF-4235-4F6C-83AC-CA0E2BFBDF3A}" type="parTrans" cxnId="{7FAABA73-D2AE-4241-B8F2-36B2280F7EB8}">
      <dgm:prSet/>
      <dgm:spPr/>
      <dgm:t>
        <a:bodyPr/>
        <a:lstStyle/>
        <a:p>
          <a:endParaRPr lang="cs-CZ"/>
        </a:p>
      </dgm:t>
    </dgm:pt>
    <dgm:pt modelId="{1E69197F-DB16-46E7-9F59-80B756D3BB59}" type="sibTrans" cxnId="{7FAABA73-D2AE-4241-B8F2-36B2280F7EB8}">
      <dgm:prSet/>
      <dgm:spPr/>
      <dgm:t>
        <a:bodyPr/>
        <a:lstStyle/>
        <a:p>
          <a:endParaRPr lang="cs-CZ"/>
        </a:p>
      </dgm:t>
    </dgm:pt>
    <dgm:pt modelId="{ED3C36A5-EA92-46FE-8825-F740BA726309}">
      <dgm:prSet phldrT="[Text]"/>
      <dgm:spPr/>
      <dgm:t>
        <a:bodyPr/>
        <a:lstStyle/>
        <a:p>
          <a:r>
            <a:rPr lang="cs-CZ" dirty="0"/>
            <a:t>Jitka Zkušená</a:t>
          </a:r>
          <a:br>
            <a:rPr lang="cs-CZ" dirty="0"/>
          </a:br>
          <a:r>
            <a:rPr lang="cs-CZ" dirty="0"/>
            <a:t>marketing</a:t>
          </a:r>
        </a:p>
      </dgm:t>
    </dgm:pt>
    <dgm:pt modelId="{F0FE7375-4674-4E1B-80A4-DE25183EF3A2}" type="parTrans" cxnId="{C9BD3C36-D098-4CA0-AC6A-9235CB1B3D0D}">
      <dgm:prSet/>
      <dgm:spPr/>
      <dgm:t>
        <a:bodyPr/>
        <a:lstStyle/>
        <a:p>
          <a:endParaRPr lang="cs-CZ"/>
        </a:p>
      </dgm:t>
    </dgm:pt>
    <dgm:pt modelId="{DF86353B-43E2-4A48-87BC-0F65F6B52B88}" type="sibTrans" cxnId="{C9BD3C36-D098-4CA0-AC6A-9235CB1B3D0D}">
      <dgm:prSet/>
      <dgm:spPr/>
      <dgm:t>
        <a:bodyPr/>
        <a:lstStyle/>
        <a:p>
          <a:endParaRPr lang="cs-CZ"/>
        </a:p>
      </dgm:t>
    </dgm:pt>
    <dgm:pt modelId="{838F1DB8-AC14-482C-97AE-EAADC14A5271}">
      <dgm:prSet phldrT="[Text]"/>
      <dgm:spPr/>
      <dgm:t>
        <a:bodyPr/>
        <a:lstStyle/>
        <a:p>
          <a:r>
            <a:rPr lang="cs-CZ" dirty="0"/>
            <a:t>Jana Kyprá</a:t>
          </a:r>
          <a:br>
            <a:rPr lang="cs-CZ" dirty="0"/>
          </a:br>
          <a:r>
            <a:rPr lang="cs-CZ" dirty="0"/>
            <a:t>občerstvení</a:t>
          </a:r>
        </a:p>
      </dgm:t>
    </dgm:pt>
    <dgm:pt modelId="{4C8CE9B3-4EDC-48E3-BE64-BDEFFE689ABC}" type="parTrans" cxnId="{B5BAC01C-0BFF-4915-970E-5BA77658E2CE}">
      <dgm:prSet/>
      <dgm:spPr/>
      <dgm:t>
        <a:bodyPr/>
        <a:lstStyle/>
        <a:p>
          <a:endParaRPr lang="cs-CZ"/>
        </a:p>
      </dgm:t>
    </dgm:pt>
    <dgm:pt modelId="{94A595CE-29F3-403D-9AFA-4866C0DC7721}" type="sibTrans" cxnId="{B5BAC01C-0BFF-4915-970E-5BA77658E2CE}">
      <dgm:prSet/>
      <dgm:spPr/>
      <dgm:t>
        <a:bodyPr/>
        <a:lstStyle/>
        <a:p>
          <a:endParaRPr lang="cs-CZ"/>
        </a:p>
      </dgm:t>
    </dgm:pt>
    <dgm:pt modelId="{908A48BF-805C-4532-965A-45F6BEBCAB2E}">
      <dgm:prSet phldrT="[Text]"/>
      <dgm:spPr/>
      <dgm:t>
        <a:bodyPr/>
        <a:lstStyle/>
        <a:p>
          <a:r>
            <a:rPr lang="cs-CZ" dirty="0"/>
            <a:t>Restaurace</a:t>
          </a:r>
          <a:br>
            <a:rPr lang="cs-CZ" dirty="0"/>
          </a:br>
          <a:r>
            <a:rPr lang="cs-CZ" dirty="0"/>
            <a:t>„Myslivna“</a:t>
          </a:r>
        </a:p>
      </dgm:t>
    </dgm:pt>
    <dgm:pt modelId="{969FF6FD-B2B6-4EF0-A37F-8A3595ED6650}" type="parTrans" cxnId="{C09F51A6-83AD-414E-A5A0-25106C8A6CF9}">
      <dgm:prSet/>
      <dgm:spPr/>
      <dgm:t>
        <a:bodyPr/>
        <a:lstStyle/>
        <a:p>
          <a:endParaRPr lang="cs-CZ"/>
        </a:p>
      </dgm:t>
    </dgm:pt>
    <dgm:pt modelId="{6F4BF320-8252-4B46-88F7-A728B7F36A66}" type="sibTrans" cxnId="{C09F51A6-83AD-414E-A5A0-25106C8A6CF9}">
      <dgm:prSet/>
      <dgm:spPr/>
      <dgm:t>
        <a:bodyPr/>
        <a:lstStyle/>
        <a:p>
          <a:endParaRPr lang="cs-CZ"/>
        </a:p>
      </dgm:t>
    </dgm:pt>
    <dgm:pt modelId="{733AD5A3-A6B4-4DC5-A667-A3DD73DEB4A2}">
      <dgm:prSet phldrT="[Text]"/>
      <dgm:spPr/>
      <dgm:t>
        <a:bodyPr/>
        <a:lstStyle/>
        <a:p>
          <a:r>
            <a:rPr lang="cs-CZ" dirty="0"/>
            <a:t>Stánek</a:t>
          </a:r>
          <a:br>
            <a:rPr lang="cs-CZ" dirty="0"/>
          </a:br>
          <a:r>
            <a:rPr lang="cs-CZ" dirty="0"/>
            <a:t>na hřišti</a:t>
          </a:r>
        </a:p>
      </dgm:t>
    </dgm:pt>
    <dgm:pt modelId="{A44ACA26-0C7D-4988-8323-9CA8F47A5BF6}" type="parTrans" cxnId="{D1F07D26-B148-4611-95EC-6F786ED1B4F9}">
      <dgm:prSet/>
      <dgm:spPr/>
      <dgm:t>
        <a:bodyPr/>
        <a:lstStyle/>
        <a:p>
          <a:endParaRPr lang="cs-CZ"/>
        </a:p>
      </dgm:t>
    </dgm:pt>
    <dgm:pt modelId="{D2312C47-E4B4-4C93-A7C7-673C6817E896}" type="sibTrans" cxnId="{D1F07D26-B148-4611-95EC-6F786ED1B4F9}">
      <dgm:prSet/>
      <dgm:spPr/>
      <dgm:t>
        <a:bodyPr/>
        <a:lstStyle/>
        <a:p>
          <a:endParaRPr lang="cs-CZ"/>
        </a:p>
      </dgm:t>
    </dgm:pt>
    <dgm:pt modelId="{E2BB5D69-4544-4CEF-A50B-91D826EC28D6}">
      <dgm:prSet phldrT="[Text]"/>
      <dgm:spPr/>
      <dgm:t>
        <a:bodyPr/>
        <a:lstStyle/>
        <a:p>
          <a:r>
            <a:rPr lang="cs-CZ" dirty="0"/>
            <a:t>Čestmír Číslo</a:t>
          </a:r>
          <a:br>
            <a:rPr lang="cs-CZ" dirty="0"/>
          </a:br>
          <a:r>
            <a:rPr lang="cs-CZ" dirty="0"/>
            <a:t>účetní</a:t>
          </a:r>
          <a:endParaRPr lang="cs-CZ"/>
        </a:p>
      </dgm:t>
    </dgm:pt>
    <dgm:pt modelId="{0300F64D-6F04-4C52-8241-E190383E3047}" type="parTrans" cxnId="{E9302350-5E69-49D1-8494-E7772C008C16}">
      <dgm:prSet/>
      <dgm:spPr/>
      <dgm:t>
        <a:bodyPr/>
        <a:lstStyle/>
        <a:p>
          <a:endParaRPr lang="cs-CZ"/>
        </a:p>
      </dgm:t>
    </dgm:pt>
    <dgm:pt modelId="{2302C12D-899D-4733-A06D-1FB3139BC484}" type="sibTrans" cxnId="{E9302350-5E69-49D1-8494-E7772C008C16}">
      <dgm:prSet/>
      <dgm:spPr/>
      <dgm:t>
        <a:bodyPr/>
        <a:lstStyle/>
        <a:p>
          <a:endParaRPr lang="cs-CZ"/>
        </a:p>
      </dgm:t>
    </dgm:pt>
    <dgm:pt modelId="{CBADCCA9-475C-46D8-87FC-18B19600CE8A}" type="pres">
      <dgm:prSet presAssocID="{41D9FB1F-3DB6-4108-A6B3-68E1217EA1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778F3E-BD33-4FD3-80E5-F788C97EBCA1}" type="pres">
      <dgm:prSet presAssocID="{D5E342EA-2FA6-4714-871C-48063C1F91B8}" presName="hierRoot1" presStyleCnt="0">
        <dgm:presLayoutVars>
          <dgm:hierBranch val="init"/>
        </dgm:presLayoutVars>
      </dgm:prSet>
      <dgm:spPr/>
    </dgm:pt>
    <dgm:pt modelId="{07BB1854-9FAC-4C93-9614-2CBFB14EE6B5}" type="pres">
      <dgm:prSet presAssocID="{D5E342EA-2FA6-4714-871C-48063C1F91B8}" presName="rootComposite1" presStyleCnt="0"/>
      <dgm:spPr/>
    </dgm:pt>
    <dgm:pt modelId="{34779B83-A51A-4252-B06B-96A7B36881A4}" type="pres">
      <dgm:prSet presAssocID="{D5E342EA-2FA6-4714-871C-48063C1F91B8}" presName="rootText1" presStyleLbl="node0" presStyleIdx="0" presStyleCnt="1">
        <dgm:presLayoutVars>
          <dgm:chPref val="3"/>
        </dgm:presLayoutVars>
      </dgm:prSet>
      <dgm:spPr/>
    </dgm:pt>
    <dgm:pt modelId="{6F1B95E6-A810-42C9-BFB8-81B9A318AE07}" type="pres">
      <dgm:prSet presAssocID="{D5E342EA-2FA6-4714-871C-48063C1F91B8}" presName="rootConnector1" presStyleLbl="node1" presStyleIdx="0" presStyleCnt="0"/>
      <dgm:spPr/>
    </dgm:pt>
    <dgm:pt modelId="{B7DA8A51-C437-42B7-B53F-95A326538E43}" type="pres">
      <dgm:prSet presAssocID="{D5E342EA-2FA6-4714-871C-48063C1F91B8}" presName="hierChild2" presStyleCnt="0"/>
      <dgm:spPr/>
    </dgm:pt>
    <dgm:pt modelId="{789FE9D6-4C19-4C12-B8EE-FC9792240FE8}" type="pres">
      <dgm:prSet presAssocID="{6922D751-2DDA-43A3-AB25-224EE946AF03}" presName="Name37" presStyleLbl="parChTrans1D2" presStyleIdx="0" presStyleCnt="4"/>
      <dgm:spPr/>
    </dgm:pt>
    <dgm:pt modelId="{EF865884-00E9-4BEF-BDC7-C7A94F088367}" type="pres">
      <dgm:prSet presAssocID="{68DD5103-5A68-47F3-914D-1CE828BAE24C}" presName="hierRoot2" presStyleCnt="0">
        <dgm:presLayoutVars>
          <dgm:hierBranch val="init"/>
        </dgm:presLayoutVars>
      </dgm:prSet>
      <dgm:spPr/>
    </dgm:pt>
    <dgm:pt modelId="{8F17D142-895E-4045-835D-4B8CCDB0491B}" type="pres">
      <dgm:prSet presAssocID="{68DD5103-5A68-47F3-914D-1CE828BAE24C}" presName="rootComposite" presStyleCnt="0"/>
      <dgm:spPr/>
    </dgm:pt>
    <dgm:pt modelId="{C5BEB6AA-9C9E-4F4B-A9EE-2FE0F0AF8C78}" type="pres">
      <dgm:prSet presAssocID="{68DD5103-5A68-47F3-914D-1CE828BAE24C}" presName="rootText" presStyleLbl="node2" presStyleIdx="0" presStyleCnt="4">
        <dgm:presLayoutVars>
          <dgm:chPref val="3"/>
        </dgm:presLayoutVars>
      </dgm:prSet>
      <dgm:spPr/>
    </dgm:pt>
    <dgm:pt modelId="{C457655B-0442-458D-B048-E907F782141D}" type="pres">
      <dgm:prSet presAssocID="{68DD5103-5A68-47F3-914D-1CE828BAE24C}" presName="rootConnector" presStyleLbl="node2" presStyleIdx="0" presStyleCnt="4"/>
      <dgm:spPr/>
    </dgm:pt>
    <dgm:pt modelId="{F9155A7F-94F1-4857-A758-AF5DF284B6F5}" type="pres">
      <dgm:prSet presAssocID="{68DD5103-5A68-47F3-914D-1CE828BAE24C}" presName="hierChild4" presStyleCnt="0"/>
      <dgm:spPr/>
    </dgm:pt>
    <dgm:pt modelId="{0C0AFC57-4A79-4FD1-BC28-BA541F73C61A}" type="pres">
      <dgm:prSet presAssocID="{740E32FF-4235-4F6C-83AC-CA0E2BFBDF3A}" presName="Name37" presStyleLbl="parChTrans1D3" presStyleIdx="0" presStyleCnt="3"/>
      <dgm:spPr/>
    </dgm:pt>
    <dgm:pt modelId="{AE11ACDA-0647-48E9-BE84-617992FAD091}" type="pres">
      <dgm:prSet presAssocID="{D42E51B2-4FF9-40A7-8033-B9E240EF1D94}" presName="hierRoot2" presStyleCnt="0">
        <dgm:presLayoutVars>
          <dgm:hierBranch val="init"/>
        </dgm:presLayoutVars>
      </dgm:prSet>
      <dgm:spPr/>
    </dgm:pt>
    <dgm:pt modelId="{3F18EB3A-DAA6-474B-B93D-35B498D326E9}" type="pres">
      <dgm:prSet presAssocID="{D42E51B2-4FF9-40A7-8033-B9E240EF1D94}" presName="rootComposite" presStyleCnt="0"/>
      <dgm:spPr/>
    </dgm:pt>
    <dgm:pt modelId="{8433559D-AF59-489B-8300-574537FE0156}" type="pres">
      <dgm:prSet presAssocID="{D42E51B2-4FF9-40A7-8033-B9E240EF1D94}" presName="rootText" presStyleLbl="node3" presStyleIdx="0" presStyleCnt="3">
        <dgm:presLayoutVars>
          <dgm:chPref val="3"/>
        </dgm:presLayoutVars>
      </dgm:prSet>
      <dgm:spPr/>
    </dgm:pt>
    <dgm:pt modelId="{7DBC040F-BD20-4795-9F35-20DAF8C01EC3}" type="pres">
      <dgm:prSet presAssocID="{D42E51B2-4FF9-40A7-8033-B9E240EF1D94}" presName="rootConnector" presStyleLbl="node3" presStyleIdx="0" presStyleCnt="3"/>
      <dgm:spPr/>
    </dgm:pt>
    <dgm:pt modelId="{9184D8E4-2BE3-408D-AE1E-C8E4DC6299AE}" type="pres">
      <dgm:prSet presAssocID="{D42E51B2-4FF9-40A7-8033-B9E240EF1D94}" presName="hierChild4" presStyleCnt="0"/>
      <dgm:spPr/>
    </dgm:pt>
    <dgm:pt modelId="{FD3E70A4-4B75-43CA-9757-BCA5F68FB2E5}" type="pres">
      <dgm:prSet presAssocID="{D42E51B2-4FF9-40A7-8033-B9E240EF1D94}" presName="hierChild5" presStyleCnt="0"/>
      <dgm:spPr/>
    </dgm:pt>
    <dgm:pt modelId="{BBBA0798-678E-450D-ABD9-65207A21C973}" type="pres">
      <dgm:prSet presAssocID="{68DD5103-5A68-47F3-914D-1CE828BAE24C}" presName="hierChild5" presStyleCnt="0"/>
      <dgm:spPr/>
    </dgm:pt>
    <dgm:pt modelId="{0A0CAF12-8AFD-44B2-A0E5-6DF59200D4C1}" type="pres">
      <dgm:prSet presAssocID="{F0FE7375-4674-4E1B-80A4-DE25183EF3A2}" presName="Name37" presStyleLbl="parChTrans1D2" presStyleIdx="1" presStyleCnt="4"/>
      <dgm:spPr/>
    </dgm:pt>
    <dgm:pt modelId="{4804857A-7F2C-4A29-A5A3-7C222FA6C190}" type="pres">
      <dgm:prSet presAssocID="{ED3C36A5-EA92-46FE-8825-F740BA726309}" presName="hierRoot2" presStyleCnt="0">
        <dgm:presLayoutVars>
          <dgm:hierBranch val="init"/>
        </dgm:presLayoutVars>
      </dgm:prSet>
      <dgm:spPr/>
    </dgm:pt>
    <dgm:pt modelId="{0388DCAC-EA1F-442B-8269-11D52B7A2C6C}" type="pres">
      <dgm:prSet presAssocID="{ED3C36A5-EA92-46FE-8825-F740BA726309}" presName="rootComposite" presStyleCnt="0"/>
      <dgm:spPr/>
    </dgm:pt>
    <dgm:pt modelId="{056217EE-8194-4046-8438-FC91F821A67E}" type="pres">
      <dgm:prSet presAssocID="{ED3C36A5-EA92-46FE-8825-F740BA726309}" presName="rootText" presStyleLbl="node2" presStyleIdx="1" presStyleCnt="4">
        <dgm:presLayoutVars>
          <dgm:chPref val="3"/>
        </dgm:presLayoutVars>
      </dgm:prSet>
      <dgm:spPr/>
    </dgm:pt>
    <dgm:pt modelId="{861172BA-3A5A-4056-9926-01CEC0D5D51B}" type="pres">
      <dgm:prSet presAssocID="{ED3C36A5-EA92-46FE-8825-F740BA726309}" presName="rootConnector" presStyleLbl="node2" presStyleIdx="1" presStyleCnt="4"/>
      <dgm:spPr/>
    </dgm:pt>
    <dgm:pt modelId="{262B78D6-C9DF-4946-BAF8-075319896B37}" type="pres">
      <dgm:prSet presAssocID="{ED3C36A5-EA92-46FE-8825-F740BA726309}" presName="hierChild4" presStyleCnt="0"/>
      <dgm:spPr/>
    </dgm:pt>
    <dgm:pt modelId="{0579A796-B2B7-4B64-A1F5-6EB88272F344}" type="pres">
      <dgm:prSet presAssocID="{ED3C36A5-EA92-46FE-8825-F740BA726309}" presName="hierChild5" presStyleCnt="0"/>
      <dgm:spPr/>
    </dgm:pt>
    <dgm:pt modelId="{49246DE0-2F81-4A17-90D8-D7C504DE013F}" type="pres">
      <dgm:prSet presAssocID="{4C8CE9B3-4EDC-48E3-BE64-BDEFFE689ABC}" presName="Name37" presStyleLbl="parChTrans1D2" presStyleIdx="2" presStyleCnt="4"/>
      <dgm:spPr/>
    </dgm:pt>
    <dgm:pt modelId="{7C502C45-B729-4413-A6B1-6E9AA7445A57}" type="pres">
      <dgm:prSet presAssocID="{838F1DB8-AC14-482C-97AE-EAADC14A5271}" presName="hierRoot2" presStyleCnt="0">
        <dgm:presLayoutVars>
          <dgm:hierBranch val="init"/>
        </dgm:presLayoutVars>
      </dgm:prSet>
      <dgm:spPr/>
    </dgm:pt>
    <dgm:pt modelId="{43201E57-CC62-4AAF-98A4-E4B21DEE7C2E}" type="pres">
      <dgm:prSet presAssocID="{838F1DB8-AC14-482C-97AE-EAADC14A5271}" presName="rootComposite" presStyleCnt="0"/>
      <dgm:spPr/>
    </dgm:pt>
    <dgm:pt modelId="{EB659692-C2C8-4F94-889E-78F349D3E31B}" type="pres">
      <dgm:prSet presAssocID="{838F1DB8-AC14-482C-97AE-EAADC14A5271}" presName="rootText" presStyleLbl="node2" presStyleIdx="2" presStyleCnt="4">
        <dgm:presLayoutVars>
          <dgm:chPref val="3"/>
        </dgm:presLayoutVars>
      </dgm:prSet>
      <dgm:spPr/>
    </dgm:pt>
    <dgm:pt modelId="{695834AC-E358-4F14-9CF1-E490E8E10E7C}" type="pres">
      <dgm:prSet presAssocID="{838F1DB8-AC14-482C-97AE-EAADC14A5271}" presName="rootConnector" presStyleLbl="node2" presStyleIdx="2" presStyleCnt="4"/>
      <dgm:spPr/>
    </dgm:pt>
    <dgm:pt modelId="{9CE057DD-45B7-4826-97C0-671DF1D4CAB4}" type="pres">
      <dgm:prSet presAssocID="{838F1DB8-AC14-482C-97AE-EAADC14A5271}" presName="hierChild4" presStyleCnt="0"/>
      <dgm:spPr/>
    </dgm:pt>
    <dgm:pt modelId="{BA86CC9A-D543-4400-9E9F-4F1243AA0691}" type="pres">
      <dgm:prSet presAssocID="{969FF6FD-B2B6-4EF0-A37F-8A3595ED6650}" presName="Name37" presStyleLbl="parChTrans1D3" presStyleIdx="1" presStyleCnt="3"/>
      <dgm:spPr/>
    </dgm:pt>
    <dgm:pt modelId="{339C1109-A18B-4AAD-9F59-2C7A7B7F028E}" type="pres">
      <dgm:prSet presAssocID="{908A48BF-805C-4532-965A-45F6BEBCAB2E}" presName="hierRoot2" presStyleCnt="0">
        <dgm:presLayoutVars>
          <dgm:hierBranch val="init"/>
        </dgm:presLayoutVars>
      </dgm:prSet>
      <dgm:spPr/>
    </dgm:pt>
    <dgm:pt modelId="{7C9C6A17-666C-4B2C-91FF-EE7B1BA9E941}" type="pres">
      <dgm:prSet presAssocID="{908A48BF-805C-4532-965A-45F6BEBCAB2E}" presName="rootComposite" presStyleCnt="0"/>
      <dgm:spPr/>
    </dgm:pt>
    <dgm:pt modelId="{9200D621-BFD7-4D91-AB17-8A1398EE1426}" type="pres">
      <dgm:prSet presAssocID="{908A48BF-805C-4532-965A-45F6BEBCAB2E}" presName="rootText" presStyleLbl="node3" presStyleIdx="1" presStyleCnt="3">
        <dgm:presLayoutVars>
          <dgm:chPref val="3"/>
        </dgm:presLayoutVars>
      </dgm:prSet>
      <dgm:spPr/>
    </dgm:pt>
    <dgm:pt modelId="{9C5959DA-76BC-4E1E-8031-8D23560E9EA5}" type="pres">
      <dgm:prSet presAssocID="{908A48BF-805C-4532-965A-45F6BEBCAB2E}" presName="rootConnector" presStyleLbl="node3" presStyleIdx="1" presStyleCnt="3"/>
      <dgm:spPr/>
    </dgm:pt>
    <dgm:pt modelId="{A12E47AA-662B-48A0-8BFD-7464A7A8DE27}" type="pres">
      <dgm:prSet presAssocID="{908A48BF-805C-4532-965A-45F6BEBCAB2E}" presName="hierChild4" presStyleCnt="0"/>
      <dgm:spPr/>
    </dgm:pt>
    <dgm:pt modelId="{A3EA56D5-B018-4C23-99D5-ED8E6C6BE644}" type="pres">
      <dgm:prSet presAssocID="{908A48BF-805C-4532-965A-45F6BEBCAB2E}" presName="hierChild5" presStyleCnt="0"/>
      <dgm:spPr/>
    </dgm:pt>
    <dgm:pt modelId="{69A993BF-AA31-43BB-990E-2BC260956CE5}" type="pres">
      <dgm:prSet presAssocID="{A44ACA26-0C7D-4988-8323-9CA8F47A5BF6}" presName="Name37" presStyleLbl="parChTrans1D3" presStyleIdx="2" presStyleCnt="3"/>
      <dgm:spPr/>
    </dgm:pt>
    <dgm:pt modelId="{8044E8F1-B156-4C85-BC67-B51EA2DE911E}" type="pres">
      <dgm:prSet presAssocID="{733AD5A3-A6B4-4DC5-A667-A3DD73DEB4A2}" presName="hierRoot2" presStyleCnt="0">
        <dgm:presLayoutVars>
          <dgm:hierBranch val="init"/>
        </dgm:presLayoutVars>
      </dgm:prSet>
      <dgm:spPr/>
    </dgm:pt>
    <dgm:pt modelId="{EA1F231F-EA70-441F-85C6-41F1EB28996C}" type="pres">
      <dgm:prSet presAssocID="{733AD5A3-A6B4-4DC5-A667-A3DD73DEB4A2}" presName="rootComposite" presStyleCnt="0"/>
      <dgm:spPr/>
    </dgm:pt>
    <dgm:pt modelId="{85C31FAE-D2B4-4EDA-8B44-3CB8A85E9C62}" type="pres">
      <dgm:prSet presAssocID="{733AD5A3-A6B4-4DC5-A667-A3DD73DEB4A2}" presName="rootText" presStyleLbl="node3" presStyleIdx="2" presStyleCnt="3">
        <dgm:presLayoutVars>
          <dgm:chPref val="3"/>
        </dgm:presLayoutVars>
      </dgm:prSet>
      <dgm:spPr/>
    </dgm:pt>
    <dgm:pt modelId="{1B367E06-1A00-4C1B-A13E-BA537E7CA03A}" type="pres">
      <dgm:prSet presAssocID="{733AD5A3-A6B4-4DC5-A667-A3DD73DEB4A2}" presName="rootConnector" presStyleLbl="node3" presStyleIdx="2" presStyleCnt="3"/>
      <dgm:spPr/>
    </dgm:pt>
    <dgm:pt modelId="{5451871B-36FA-4B36-9FB6-FAE497AB9FA4}" type="pres">
      <dgm:prSet presAssocID="{733AD5A3-A6B4-4DC5-A667-A3DD73DEB4A2}" presName="hierChild4" presStyleCnt="0"/>
      <dgm:spPr/>
    </dgm:pt>
    <dgm:pt modelId="{90DD909D-7DF0-47BB-9D06-F5F77F147FD8}" type="pres">
      <dgm:prSet presAssocID="{733AD5A3-A6B4-4DC5-A667-A3DD73DEB4A2}" presName="hierChild5" presStyleCnt="0"/>
      <dgm:spPr/>
    </dgm:pt>
    <dgm:pt modelId="{E9C33405-C1F8-42CC-922A-F90713A8180B}" type="pres">
      <dgm:prSet presAssocID="{838F1DB8-AC14-482C-97AE-EAADC14A5271}" presName="hierChild5" presStyleCnt="0"/>
      <dgm:spPr/>
    </dgm:pt>
    <dgm:pt modelId="{3B4AB122-3EC9-45F2-ACED-A61517005072}" type="pres">
      <dgm:prSet presAssocID="{0300F64D-6F04-4C52-8241-E190383E3047}" presName="Name37" presStyleLbl="parChTrans1D2" presStyleIdx="3" presStyleCnt="4"/>
      <dgm:spPr/>
    </dgm:pt>
    <dgm:pt modelId="{5C4BE8E8-8FFF-46E4-B858-BAA2765B7F0B}" type="pres">
      <dgm:prSet presAssocID="{E2BB5D69-4544-4CEF-A50B-91D826EC28D6}" presName="hierRoot2" presStyleCnt="0">
        <dgm:presLayoutVars>
          <dgm:hierBranch val="init"/>
        </dgm:presLayoutVars>
      </dgm:prSet>
      <dgm:spPr/>
    </dgm:pt>
    <dgm:pt modelId="{B9D59872-971E-4A47-BF45-F0E4272D6292}" type="pres">
      <dgm:prSet presAssocID="{E2BB5D69-4544-4CEF-A50B-91D826EC28D6}" presName="rootComposite" presStyleCnt="0"/>
      <dgm:spPr/>
    </dgm:pt>
    <dgm:pt modelId="{28A71AB4-B404-4814-8D22-A07898081D0D}" type="pres">
      <dgm:prSet presAssocID="{E2BB5D69-4544-4CEF-A50B-91D826EC28D6}" presName="rootText" presStyleLbl="node2" presStyleIdx="3" presStyleCnt="4">
        <dgm:presLayoutVars>
          <dgm:chPref val="3"/>
        </dgm:presLayoutVars>
      </dgm:prSet>
      <dgm:spPr/>
    </dgm:pt>
    <dgm:pt modelId="{5679B39A-234D-4830-89C7-669C633A83A6}" type="pres">
      <dgm:prSet presAssocID="{E2BB5D69-4544-4CEF-A50B-91D826EC28D6}" presName="rootConnector" presStyleLbl="node2" presStyleIdx="3" presStyleCnt="4"/>
      <dgm:spPr/>
    </dgm:pt>
    <dgm:pt modelId="{9910B264-E024-4451-B935-1E7F15DAE68A}" type="pres">
      <dgm:prSet presAssocID="{E2BB5D69-4544-4CEF-A50B-91D826EC28D6}" presName="hierChild4" presStyleCnt="0"/>
      <dgm:spPr/>
    </dgm:pt>
    <dgm:pt modelId="{DCF00EFB-57C6-4B19-A389-E9C23446788F}" type="pres">
      <dgm:prSet presAssocID="{E2BB5D69-4544-4CEF-A50B-91D826EC28D6}" presName="hierChild5" presStyleCnt="0"/>
      <dgm:spPr/>
    </dgm:pt>
    <dgm:pt modelId="{A3E8D374-13C3-44AD-B907-476A95F726F4}" type="pres">
      <dgm:prSet presAssocID="{D5E342EA-2FA6-4714-871C-48063C1F91B8}" presName="hierChild3" presStyleCnt="0"/>
      <dgm:spPr/>
    </dgm:pt>
  </dgm:ptLst>
  <dgm:cxnLst>
    <dgm:cxn modelId="{4F550B11-F5AE-4786-99C8-40B34FA3B890}" type="presOf" srcId="{A44ACA26-0C7D-4988-8323-9CA8F47A5BF6}" destId="{69A993BF-AA31-43BB-990E-2BC260956CE5}" srcOrd="0" destOrd="0" presId="urn:microsoft.com/office/officeart/2005/8/layout/orgChart1"/>
    <dgm:cxn modelId="{83718314-C321-48B0-8BB1-AF7BDBF2D307}" type="presOf" srcId="{908A48BF-805C-4532-965A-45F6BEBCAB2E}" destId="{9C5959DA-76BC-4E1E-8031-8D23560E9EA5}" srcOrd="1" destOrd="0" presId="urn:microsoft.com/office/officeart/2005/8/layout/orgChart1"/>
    <dgm:cxn modelId="{0D821216-B52D-47CF-9964-1F211C8EA8B6}" type="presOf" srcId="{D5E342EA-2FA6-4714-871C-48063C1F91B8}" destId="{6F1B95E6-A810-42C9-BFB8-81B9A318AE07}" srcOrd="1" destOrd="0" presId="urn:microsoft.com/office/officeart/2005/8/layout/orgChart1"/>
    <dgm:cxn modelId="{B5BAC01C-0BFF-4915-970E-5BA77658E2CE}" srcId="{D5E342EA-2FA6-4714-871C-48063C1F91B8}" destId="{838F1DB8-AC14-482C-97AE-EAADC14A5271}" srcOrd="2" destOrd="0" parTransId="{4C8CE9B3-4EDC-48E3-BE64-BDEFFE689ABC}" sibTransId="{94A595CE-29F3-403D-9AFA-4866C0DC7721}"/>
    <dgm:cxn modelId="{D1F07D26-B148-4611-95EC-6F786ED1B4F9}" srcId="{838F1DB8-AC14-482C-97AE-EAADC14A5271}" destId="{733AD5A3-A6B4-4DC5-A667-A3DD73DEB4A2}" srcOrd="1" destOrd="0" parTransId="{A44ACA26-0C7D-4988-8323-9CA8F47A5BF6}" sibTransId="{D2312C47-E4B4-4C93-A7C7-673C6817E896}"/>
    <dgm:cxn modelId="{3F09B132-4853-4320-81C4-F371CFF4334D}" type="presOf" srcId="{838F1DB8-AC14-482C-97AE-EAADC14A5271}" destId="{EB659692-C2C8-4F94-889E-78F349D3E31B}" srcOrd="0" destOrd="0" presId="urn:microsoft.com/office/officeart/2005/8/layout/orgChart1"/>
    <dgm:cxn modelId="{C9BD3C36-D098-4CA0-AC6A-9235CB1B3D0D}" srcId="{D5E342EA-2FA6-4714-871C-48063C1F91B8}" destId="{ED3C36A5-EA92-46FE-8825-F740BA726309}" srcOrd="1" destOrd="0" parTransId="{F0FE7375-4674-4E1B-80A4-DE25183EF3A2}" sibTransId="{DF86353B-43E2-4A48-87BC-0F65F6B52B88}"/>
    <dgm:cxn modelId="{06132838-07C0-485A-843D-74406BC93EB5}" type="presOf" srcId="{E2BB5D69-4544-4CEF-A50B-91D826EC28D6}" destId="{28A71AB4-B404-4814-8D22-A07898081D0D}" srcOrd="0" destOrd="0" presId="urn:microsoft.com/office/officeart/2005/8/layout/orgChart1"/>
    <dgm:cxn modelId="{7E10003A-0A75-47D0-85A5-C736FCF3024E}" type="presOf" srcId="{733AD5A3-A6B4-4DC5-A667-A3DD73DEB4A2}" destId="{1B367E06-1A00-4C1B-A13E-BA537E7CA03A}" srcOrd="1" destOrd="0" presId="urn:microsoft.com/office/officeart/2005/8/layout/orgChart1"/>
    <dgm:cxn modelId="{C032E861-D5F3-4887-A90A-241F934DF303}" type="presOf" srcId="{D5E342EA-2FA6-4714-871C-48063C1F91B8}" destId="{34779B83-A51A-4252-B06B-96A7B36881A4}" srcOrd="0" destOrd="0" presId="urn:microsoft.com/office/officeart/2005/8/layout/orgChart1"/>
    <dgm:cxn modelId="{67A05145-162E-403F-B626-7B74A08005D4}" type="presOf" srcId="{4C8CE9B3-4EDC-48E3-BE64-BDEFFE689ABC}" destId="{49246DE0-2F81-4A17-90D8-D7C504DE013F}" srcOrd="0" destOrd="0" presId="urn:microsoft.com/office/officeart/2005/8/layout/orgChart1"/>
    <dgm:cxn modelId="{9DC8BF4E-1D4F-4D78-B054-1725C0FFB810}" type="presOf" srcId="{969FF6FD-B2B6-4EF0-A37F-8A3595ED6650}" destId="{BA86CC9A-D543-4400-9E9F-4F1243AA0691}" srcOrd="0" destOrd="0" presId="urn:microsoft.com/office/officeart/2005/8/layout/orgChart1"/>
    <dgm:cxn modelId="{E9302350-5E69-49D1-8494-E7772C008C16}" srcId="{D5E342EA-2FA6-4714-871C-48063C1F91B8}" destId="{E2BB5D69-4544-4CEF-A50B-91D826EC28D6}" srcOrd="3" destOrd="0" parTransId="{0300F64D-6F04-4C52-8241-E190383E3047}" sibTransId="{2302C12D-899D-4733-A06D-1FB3139BC484}"/>
    <dgm:cxn modelId="{27479750-0089-4671-88C3-7D9A4F2A7FE6}" type="presOf" srcId="{ED3C36A5-EA92-46FE-8825-F740BA726309}" destId="{056217EE-8194-4046-8438-FC91F821A67E}" srcOrd="0" destOrd="0" presId="urn:microsoft.com/office/officeart/2005/8/layout/orgChart1"/>
    <dgm:cxn modelId="{7FAABA73-D2AE-4241-B8F2-36B2280F7EB8}" srcId="{68DD5103-5A68-47F3-914D-1CE828BAE24C}" destId="{D42E51B2-4FF9-40A7-8033-B9E240EF1D94}" srcOrd="0" destOrd="0" parTransId="{740E32FF-4235-4F6C-83AC-CA0E2BFBDF3A}" sibTransId="{1E69197F-DB16-46E7-9F59-80B756D3BB59}"/>
    <dgm:cxn modelId="{594DE875-7BEA-4DC2-B7F1-7D1EE0FD20BB}" srcId="{D5E342EA-2FA6-4714-871C-48063C1F91B8}" destId="{68DD5103-5A68-47F3-914D-1CE828BAE24C}" srcOrd="0" destOrd="0" parTransId="{6922D751-2DDA-43A3-AB25-224EE946AF03}" sibTransId="{79235811-19FD-4696-BDA4-5EC34C3380F8}"/>
    <dgm:cxn modelId="{6A8F777F-317E-4D30-9052-1F6C650775DA}" type="presOf" srcId="{D42E51B2-4FF9-40A7-8033-B9E240EF1D94}" destId="{7DBC040F-BD20-4795-9F35-20DAF8C01EC3}" srcOrd="1" destOrd="0" presId="urn:microsoft.com/office/officeart/2005/8/layout/orgChart1"/>
    <dgm:cxn modelId="{8B51BB80-8B14-4FC7-918C-77445235CA77}" type="presOf" srcId="{838F1DB8-AC14-482C-97AE-EAADC14A5271}" destId="{695834AC-E358-4F14-9CF1-E490E8E10E7C}" srcOrd="1" destOrd="0" presId="urn:microsoft.com/office/officeart/2005/8/layout/orgChart1"/>
    <dgm:cxn modelId="{7337D685-4164-4FC4-9496-35BA762D38F1}" type="presOf" srcId="{ED3C36A5-EA92-46FE-8825-F740BA726309}" destId="{861172BA-3A5A-4056-9926-01CEC0D5D51B}" srcOrd="1" destOrd="0" presId="urn:microsoft.com/office/officeart/2005/8/layout/orgChart1"/>
    <dgm:cxn modelId="{D831FC8B-B5B8-4E2E-BE72-8B991D6271B4}" type="presOf" srcId="{68DD5103-5A68-47F3-914D-1CE828BAE24C}" destId="{C5BEB6AA-9C9E-4F4B-A9EE-2FE0F0AF8C78}" srcOrd="0" destOrd="0" presId="urn:microsoft.com/office/officeart/2005/8/layout/orgChart1"/>
    <dgm:cxn modelId="{64F1AD9A-9F9C-490B-8675-47C44D3C41D0}" srcId="{41D9FB1F-3DB6-4108-A6B3-68E1217EA1BA}" destId="{D5E342EA-2FA6-4714-871C-48063C1F91B8}" srcOrd="0" destOrd="0" parTransId="{4136EF57-AE8C-4611-BDE8-504D5408CDBD}" sibTransId="{2D7DF3F3-2951-4AF8-822B-CA27A18F1AD0}"/>
    <dgm:cxn modelId="{FC96FA9D-E1EC-4721-9552-A17C9467A84C}" type="presOf" srcId="{E2BB5D69-4544-4CEF-A50B-91D826EC28D6}" destId="{5679B39A-234D-4830-89C7-669C633A83A6}" srcOrd="1" destOrd="0" presId="urn:microsoft.com/office/officeart/2005/8/layout/orgChart1"/>
    <dgm:cxn modelId="{08AFFCA0-BCBD-47A9-B771-1575FDC97BAE}" type="presOf" srcId="{6922D751-2DDA-43A3-AB25-224EE946AF03}" destId="{789FE9D6-4C19-4C12-B8EE-FC9792240FE8}" srcOrd="0" destOrd="0" presId="urn:microsoft.com/office/officeart/2005/8/layout/orgChart1"/>
    <dgm:cxn modelId="{C71320A5-E8ED-4F30-B320-96353C7530F4}" type="presOf" srcId="{740E32FF-4235-4F6C-83AC-CA0E2BFBDF3A}" destId="{0C0AFC57-4A79-4FD1-BC28-BA541F73C61A}" srcOrd="0" destOrd="0" presId="urn:microsoft.com/office/officeart/2005/8/layout/orgChart1"/>
    <dgm:cxn modelId="{C09F51A6-83AD-414E-A5A0-25106C8A6CF9}" srcId="{838F1DB8-AC14-482C-97AE-EAADC14A5271}" destId="{908A48BF-805C-4532-965A-45F6BEBCAB2E}" srcOrd="0" destOrd="0" parTransId="{969FF6FD-B2B6-4EF0-A37F-8A3595ED6650}" sibTransId="{6F4BF320-8252-4B46-88F7-A728B7F36A66}"/>
    <dgm:cxn modelId="{B274C0D2-98E3-4C00-B72C-91B35AF0B634}" type="presOf" srcId="{68DD5103-5A68-47F3-914D-1CE828BAE24C}" destId="{C457655B-0442-458D-B048-E907F782141D}" srcOrd="1" destOrd="0" presId="urn:microsoft.com/office/officeart/2005/8/layout/orgChart1"/>
    <dgm:cxn modelId="{D37C88D6-880F-40D7-9F20-9EE28DC412ED}" type="presOf" srcId="{0300F64D-6F04-4C52-8241-E190383E3047}" destId="{3B4AB122-3EC9-45F2-ACED-A61517005072}" srcOrd="0" destOrd="0" presId="urn:microsoft.com/office/officeart/2005/8/layout/orgChart1"/>
    <dgm:cxn modelId="{518FF1D8-AD17-4AAB-9BE1-F84E505FE898}" type="presOf" srcId="{D42E51B2-4FF9-40A7-8033-B9E240EF1D94}" destId="{8433559D-AF59-489B-8300-574537FE0156}" srcOrd="0" destOrd="0" presId="urn:microsoft.com/office/officeart/2005/8/layout/orgChart1"/>
    <dgm:cxn modelId="{81BFDFE2-6ABA-476D-84F5-396EFDBDEA8C}" type="presOf" srcId="{908A48BF-805C-4532-965A-45F6BEBCAB2E}" destId="{9200D621-BFD7-4D91-AB17-8A1398EE1426}" srcOrd="0" destOrd="0" presId="urn:microsoft.com/office/officeart/2005/8/layout/orgChart1"/>
    <dgm:cxn modelId="{322944F3-BF85-49A2-96E4-589510064EA0}" type="presOf" srcId="{41D9FB1F-3DB6-4108-A6B3-68E1217EA1BA}" destId="{CBADCCA9-475C-46D8-87FC-18B19600CE8A}" srcOrd="0" destOrd="0" presId="urn:microsoft.com/office/officeart/2005/8/layout/orgChart1"/>
    <dgm:cxn modelId="{8AFEEFFB-E79C-4367-91D3-88B4346C307A}" type="presOf" srcId="{733AD5A3-A6B4-4DC5-A667-A3DD73DEB4A2}" destId="{85C31FAE-D2B4-4EDA-8B44-3CB8A85E9C62}" srcOrd="0" destOrd="0" presId="urn:microsoft.com/office/officeart/2005/8/layout/orgChart1"/>
    <dgm:cxn modelId="{7E1E03FD-A702-46DC-BF75-34BDBD02D046}" type="presOf" srcId="{F0FE7375-4674-4E1B-80A4-DE25183EF3A2}" destId="{0A0CAF12-8AFD-44B2-A0E5-6DF59200D4C1}" srcOrd="0" destOrd="0" presId="urn:microsoft.com/office/officeart/2005/8/layout/orgChart1"/>
    <dgm:cxn modelId="{1DFF25A4-0DB6-4903-BB62-F4D354CC4B0F}" type="presParOf" srcId="{CBADCCA9-475C-46D8-87FC-18B19600CE8A}" destId="{8C778F3E-BD33-4FD3-80E5-F788C97EBCA1}" srcOrd="0" destOrd="0" presId="urn:microsoft.com/office/officeart/2005/8/layout/orgChart1"/>
    <dgm:cxn modelId="{BC9DA042-AB55-4306-9165-2A32F1FE206A}" type="presParOf" srcId="{8C778F3E-BD33-4FD3-80E5-F788C97EBCA1}" destId="{07BB1854-9FAC-4C93-9614-2CBFB14EE6B5}" srcOrd="0" destOrd="0" presId="urn:microsoft.com/office/officeart/2005/8/layout/orgChart1"/>
    <dgm:cxn modelId="{9DEA2F3B-BF87-4A10-9BDD-211D2726CDA9}" type="presParOf" srcId="{07BB1854-9FAC-4C93-9614-2CBFB14EE6B5}" destId="{34779B83-A51A-4252-B06B-96A7B36881A4}" srcOrd="0" destOrd="0" presId="urn:microsoft.com/office/officeart/2005/8/layout/orgChart1"/>
    <dgm:cxn modelId="{FD7E0E20-2DBA-463B-BBBB-464A877C13F9}" type="presParOf" srcId="{07BB1854-9FAC-4C93-9614-2CBFB14EE6B5}" destId="{6F1B95E6-A810-42C9-BFB8-81B9A318AE07}" srcOrd="1" destOrd="0" presId="urn:microsoft.com/office/officeart/2005/8/layout/orgChart1"/>
    <dgm:cxn modelId="{67B0D06E-8DBA-4498-9162-7338BFD89F3A}" type="presParOf" srcId="{8C778F3E-BD33-4FD3-80E5-F788C97EBCA1}" destId="{B7DA8A51-C437-42B7-B53F-95A326538E43}" srcOrd="1" destOrd="0" presId="urn:microsoft.com/office/officeart/2005/8/layout/orgChart1"/>
    <dgm:cxn modelId="{AAD03080-66E5-4EEA-A81F-1477B15E6CC8}" type="presParOf" srcId="{B7DA8A51-C437-42B7-B53F-95A326538E43}" destId="{789FE9D6-4C19-4C12-B8EE-FC9792240FE8}" srcOrd="0" destOrd="0" presId="urn:microsoft.com/office/officeart/2005/8/layout/orgChart1"/>
    <dgm:cxn modelId="{36DE00C5-6995-4EF4-AA4C-45667CF8E44B}" type="presParOf" srcId="{B7DA8A51-C437-42B7-B53F-95A326538E43}" destId="{EF865884-00E9-4BEF-BDC7-C7A94F088367}" srcOrd="1" destOrd="0" presId="urn:microsoft.com/office/officeart/2005/8/layout/orgChart1"/>
    <dgm:cxn modelId="{91EB2D93-1003-4E98-913D-EEDAD3CA4322}" type="presParOf" srcId="{EF865884-00E9-4BEF-BDC7-C7A94F088367}" destId="{8F17D142-895E-4045-835D-4B8CCDB0491B}" srcOrd="0" destOrd="0" presId="urn:microsoft.com/office/officeart/2005/8/layout/orgChart1"/>
    <dgm:cxn modelId="{0DEEB986-A60B-45A4-A105-FDD4DC0ECD7B}" type="presParOf" srcId="{8F17D142-895E-4045-835D-4B8CCDB0491B}" destId="{C5BEB6AA-9C9E-4F4B-A9EE-2FE0F0AF8C78}" srcOrd="0" destOrd="0" presId="urn:microsoft.com/office/officeart/2005/8/layout/orgChart1"/>
    <dgm:cxn modelId="{D1390A37-2A7E-425D-BC08-F4723126963F}" type="presParOf" srcId="{8F17D142-895E-4045-835D-4B8CCDB0491B}" destId="{C457655B-0442-458D-B048-E907F782141D}" srcOrd="1" destOrd="0" presId="urn:microsoft.com/office/officeart/2005/8/layout/orgChart1"/>
    <dgm:cxn modelId="{93EF9C85-E1CA-4B51-9ED3-7DB4DF53875A}" type="presParOf" srcId="{EF865884-00E9-4BEF-BDC7-C7A94F088367}" destId="{F9155A7F-94F1-4857-A758-AF5DF284B6F5}" srcOrd="1" destOrd="0" presId="urn:microsoft.com/office/officeart/2005/8/layout/orgChart1"/>
    <dgm:cxn modelId="{11136755-202F-455D-B84F-E877249A9F84}" type="presParOf" srcId="{F9155A7F-94F1-4857-A758-AF5DF284B6F5}" destId="{0C0AFC57-4A79-4FD1-BC28-BA541F73C61A}" srcOrd="0" destOrd="0" presId="urn:microsoft.com/office/officeart/2005/8/layout/orgChart1"/>
    <dgm:cxn modelId="{150E1CA6-EB9D-42E9-B376-3842003FF49E}" type="presParOf" srcId="{F9155A7F-94F1-4857-A758-AF5DF284B6F5}" destId="{AE11ACDA-0647-48E9-BE84-617992FAD091}" srcOrd="1" destOrd="0" presId="urn:microsoft.com/office/officeart/2005/8/layout/orgChart1"/>
    <dgm:cxn modelId="{C784DECF-F7F0-485E-A474-D93DCA4F8773}" type="presParOf" srcId="{AE11ACDA-0647-48E9-BE84-617992FAD091}" destId="{3F18EB3A-DAA6-474B-B93D-35B498D326E9}" srcOrd="0" destOrd="0" presId="urn:microsoft.com/office/officeart/2005/8/layout/orgChart1"/>
    <dgm:cxn modelId="{CBB2FC8F-3FF3-485D-89E1-E3746A97084B}" type="presParOf" srcId="{3F18EB3A-DAA6-474B-B93D-35B498D326E9}" destId="{8433559D-AF59-489B-8300-574537FE0156}" srcOrd="0" destOrd="0" presId="urn:microsoft.com/office/officeart/2005/8/layout/orgChart1"/>
    <dgm:cxn modelId="{15945AB9-93EC-4EB1-BFBC-9404FE074440}" type="presParOf" srcId="{3F18EB3A-DAA6-474B-B93D-35B498D326E9}" destId="{7DBC040F-BD20-4795-9F35-20DAF8C01EC3}" srcOrd="1" destOrd="0" presId="urn:microsoft.com/office/officeart/2005/8/layout/orgChart1"/>
    <dgm:cxn modelId="{EEEBCB4A-7074-45DF-87A8-030C81FF8304}" type="presParOf" srcId="{AE11ACDA-0647-48E9-BE84-617992FAD091}" destId="{9184D8E4-2BE3-408D-AE1E-C8E4DC6299AE}" srcOrd="1" destOrd="0" presId="urn:microsoft.com/office/officeart/2005/8/layout/orgChart1"/>
    <dgm:cxn modelId="{1EC93B70-7806-4E01-A9B2-A62DACF7C15C}" type="presParOf" srcId="{AE11ACDA-0647-48E9-BE84-617992FAD091}" destId="{FD3E70A4-4B75-43CA-9757-BCA5F68FB2E5}" srcOrd="2" destOrd="0" presId="urn:microsoft.com/office/officeart/2005/8/layout/orgChart1"/>
    <dgm:cxn modelId="{F38D9524-71FB-4E2A-B5D6-E649A2A52DC1}" type="presParOf" srcId="{EF865884-00E9-4BEF-BDC7-C7A94F088367}" destId="{BBBA0798-678E-450D-ABD9-65207A21C973}" srcOrd="2" destOrd="0" presId="urn:microsoft.com/office/officeart/2005/8/layout/orgChart1"/>
    <dgm:cxn modelId="{BEB0DA7E-8FAD-4220-8BF0-6188B72A5881}" type="presParOf" srcId="{B7DA8A51-C437-42B7-B53F-95A326538E43}" destId="{0A0CAF12-8AFD-44B2-A0E5-6DF59200D4C1}" srcOrd="2" destOrd="0" presId="urn:microsoft.com/office/officeart/2005/8/layout/orgChart1"/>
    <dgm:cxn modelId="{238D5E01-B05B-4579-BD9C-D5BA7A052D8A}" type="presParOf" srcId="{B7DA8A51-C437-42B7-B53F-95A326538E43}" destId="{4804857A-7F2C-4A29-A5A3-7C222FA6C190}" srcOrd="3" destOrd="0" presId="urn:microsoft.com/office/officeart/2005/8/layout/orgChart1"/>
    <dgm:cxn modelId="{4149AE1E-6482-47FA-AB97-0C459057F7E7}" type="presParOf" srcId="{4804857A-7F2C-4A29-A5A3-7C222FA6C190}" destId="{0388DCAC-EA1F-442B-8269-11D52B7A2C6C}" srcOrd="0" destOrd="0" presId="urn:microsoft.com/office/officeart/2005/8/layout/orgChart1"/>
    <dgm:cxn modelId="{274EC9A9-80B5-430F-B045-A4F98851D1EC}" type="presParOf" srcId="{0388DCAC-EA1F-442B-8269-11D52B7A2C6C}" destId="{056217EE-8194-4046-8438-FC91F821A67E}" srcOrd="0" destOrd="0" presId="urn:microsoft.com/office/officeart/2005/8/layout/orgChart1"/>
    <dgm:cxn modelId="{BBBD52D4-7FE1-4A49-8D15-2207CA4B72CD}" type="presParOf" srcId="{0388DCAC-EA1F-442B-8269-11D52B7A2C6C}" destId="{861172BA-3A5A-4056-9926-01CEC0D5D51B}" srcOrd="1" destOrd="0" presId="urn:microsoft.com/office/officeart/2005/8/layout/orgChart1"/>
    <dgm:cxn modelId="{31D25839-77BE-4A2D-B40F-173125CC38A4}" type="presParOf" srcId="{4804857A-7F2C-4A29-A5A3-7C222FA6C190}" destId="{262B78D6-C9DF-4946-BAF8-075319896B37}" srcOrd="1" destOrd="0" presId="urn:microsoft.com/office/officeart/2005/8/layout/orgChart1"/>
    <dgm:cxn modelId="{43680874-6310-46E1-9F93-8836CD852DC9}" type="presParOf" srcId="{4804857A-7F2C-4A29-A5A3-7C222FA6C190}" destId="{0579A796-B2B7-4B64-A1F5-6EB88272F344}" srcOrd="2" destOrd="0" presId="urn:microsoft.com/office/officeart/2005/8/layout/orgChart1"/>
    <dgm:cxn modelId="{41F31DDC-9083-49DA-AF1C-4EF19D067640}" type="presParOf" srcId="{B7DA8A51-C437-42B7-B53F-95A326538E43}" destId="{49246DE0-2F81-4A17-90D8-D7C504DE013F}" srcOrd="4" destOrd="0" presId="urn:microsoft.com/office/officeart/2005/8/layout/orgChart1"/>
    <dgm:cxn modelId="{9B042378-0FEC-4FC0-BB88-5718B705A11A}" type="presParOf" srcId="{B7DA8A51-C437-42B7-B53F-95A326538E43}" destId="{7C502C45-B729-4413-A6B1-6E9AA7445A57}" srcOrd="5" destOrd="0" presId="urn:microsoft.com/office/officeart/2005/8/layout/orgChart1"/>
    <dgm:cxn modelId="{2EB04964-AEA3-4FA3-A592-42BAAB1A15C3}" type="presParOf" srcId="{7C502C45-B729-4413-A6B1-6E9AA7445A57}" destId="{43201E57-CC62-4AAF-98A4-E4B21DEE7C2E}" srcOrd="0" destOrd="0" presId="urn:microsoft.com/office/officeart/2005/8/layout/orgChart1"/>
    <dgm:cxn modelId="{37A61C4B-94EC-4377-98FA-5EA7550CCDE4}" type="presParOf" srcId="{43201E57-CC62-4AAF-98A4-E4B21DEE7C2E}" destId="{EB659692-C2C8-4F94-889E-78F349D3E31B}" srcOrd="0" destOrd="0" presId="urn:microsoft.com/office/officeart/2005/8/layout/orgChart1"/>
    <dgm:cxn modelId="{99C96433-8F51-4422-AA20-9B59A2E3A064}" type="presParOf" srcId="{43201E57-CC62-4AAF-98A4-E4B21DEE7C2E}" destId="{695834AC-E358-4F14-9CF1-E490E8E10E7C}" srcOrd="1" destOrd="0" presId="urn:microsoft.com/office/officeart/2005/8/layout/orgChart1"/>
    <dgm:cxn modelId="{3525B04B-F7A1-4ACF-AB11-E70CC90C84B1}" type="presParOf" srcId="{7C502C45-B729-4413-A6B1-6E9AA7445A57}" destId="{9CE057DD-45B7-4826-97C0-671DF1D4CAB4}" srcOrd="1" destOrd="0" presId="urn:microsoft.com/office/officeart/2005/8/layout/orgChart1"/>
    <dgm:cxn modelId="{7B998BC9-BC14-4BA4-8F1E-B6777820DB11}" type="presParOf" srcId="{9CE057DD-45B7-4826-97C0-671DF1D4CAB4}" destId="{BA86CC9A-D543-4400-9E9F-4F1243AA0691}" srcOrd="0" destOrd="0" presId="urn:microsoft.com/office/officeart/2005/8/layout/orgChart1"/>
    <dgm:cxn modelId="{5468522C-5310-4DCD-8552-D3AC2FEADF02}" type="presParOf" srcId="{9CE057DD-45B7-4826-97C0-671DF1D4CAB4}" destId="{339C1109-A18B-4AAD-9F59-2C7A7B7F028E}" srcOrd="1" destOrd="0" presId="urn:microsoft.com/office/officeart/2005/8/layout/orgChart1"/>
    <dgm:cxn modelId="{68E6C31F-9659-470A-B86C-319F65C3DC67}" type="presParOf" srcId="{339C1109-A18B-4AAD-9F59-2C7A7B7F028E}" destId="{7C9C6A17-666C-4B2C-91FF-EE7B1BA9E941}" srcOrd="0" destOrd="0" presId="urn:microsoft.com/office/officeart/2005/8/layout/orgChart1"/>
    <dgm:cxn modelId="{34D9B042-DBED-476A-9EF8-1D936BA29D34}" type="presParOf" srcId="{7C9C6A17-666C-4B2C-91FF-EE7B1BA9E941}" destId="{9200D621-BFD7-4D91-AB17-8A1398EE1426}" srcOrd="0" destOrd="0" presId="urn:microsoft.com/office/officeart/2005/8/layout/orgChart1"/>
    <dgm:cxn modelId="{22543E29-C13B-4DA7-ACFC-26528FB44672}" type="presParOf" srcId="{7C9C6A17-666C-4B2C-91FF-EE7B1BA9E941}" destId="{9C5959DA-76BC-4E1E-8031-8D23560E9EA5}" srcOrd="1" destOrd="0" presId="urn:microsoft.com/office/officeart/2005/8/layout/orgChart1"/>
    <dgm:cxn modelId="{D48265FC-1CF0-4A42-84A0-347475DF77A6}" type="presParOf" srcId="{339C1109-A18B-4AAD-9F59-2C7A7B7F028E}" destId="{A12E47AA-662B-48A0-8BFD-7464A7A8DE27}" srcOrd="1" destOrd="0" presId="urn:microsoft.com/office/officeart/2005/8/layout/orgChart1"/>
    <dgm:cxn modelId="{685E5FA4-562B-4DCD-BBE1-EC3B9205C55A}" type="presParOf" srcId="{339C1109-A18B-4AAD-9F59-2C7A7B7F028E}" destId="{A3EA56D5-B018-4C23-99D5-ED8E6C6BE644}" srcOrd="2" destOrd="0" presId="urn:microsoft.com/office/officeart/2005/8/layout/orgChart1"/>
    <dgm:cxn modelId="{C6280845-D601-4DAC-9629-215B56A1470B}" type="presParOf" srcId="{9CE057DD-45B7-4826-97C0-671DF1D4CAB4}" destId="{69A993BF-AA31-43BB-990E-2BC260956CE5}" srcOrd="2" destOrd="0" presId="urn:microsoft.com/office/officeart/2005/8/layout/orgChart1"/>
    <dgm:cxn modelId="{4A1EE9DD-20E5-422C-BCCF-907FA107D357}" type="presParOf" srcId="{9CE057DD-45B7-4826-97C0-671DF1D4CAB4}" destId="{8044E8F1-B156-4C85-BC67-B51EA2DE911E}" srcOrd="3" destOrd="0" presId="urn:microsoft.com/office/officeart/2005/8/layout/orgChart1"/>
    <dgm:cxn modelId="{777AAFDF-267F-43B5-B86E-398B1AF32A14}" type="presParOf" srcId="{8044E8F1-B156-4C85-BC67-B51EA2DE911E}" destId="{EA1F231F-EA70-441F-85C6-41F1EB28996C}" srcOrd="0" destOrd="0" presId="urn:microsoft.com/office/officeart/2005/8/layout/orgChart1"/>
    <dgm:cxn modelId="{453717CB-A72D-4BDA-A4AF-F2DFFF62AB99}" type="presParOf" srcId="{EA1F231F-EA70-441F-85C6-41F1EB28996C}" destId="{85C31FAE-D2B4-4EDA-8B44-3CB8A85E9C62}" srcOrd="0" destOrd="0" presId="urn:microsoft.com/office/officeart/2005/8/layout/orgChart1"/>
    <dgm:cxn modelId="{34E07A80-42DE-4C0E-BA36-F0ECC08386EE}" type="presParOf" srcId="{EA1F231F-EA70-441F-85C6-41F1EB28996C}" destId="{1B367E06-1A00-4C1B-A13E-BA537E7CA03A}" srcOrd="1" destOrd="0" presId="urn:microsoft.com/office/officeart/2005/8/layout/orgChart1"/>
    <dgm:cxn modelId="{B8F66FCC-2E59-41E3-98F7-2B996CAA2C5A}" type="presParOf" srcId="{8044E8F1-B156-4C85-BC67-B51EA2DE911E}" destId="{5451871B-36FA-4B36-9FB6-FAE497AB9FA4}" srcOrd="1" destOrd="0" presId="urn:microsoft.com/office/officeart/2005/8/layout/orgChart1"/>
    <dgm:cxn modelId="{6777E50B-5830-47CE-8CDE-A0F81AD7D3D9}" type="presParOf" srcId="{8044E8F1-B156-4C85-BC67-B51EA2DE911E}" destId="{90DD909D-7DF0-47BB-9D06-F5F77F147FD8}" srcOrd="2" destOrd="0" presId="urn:microsoft.com/office/officeart/2005/8/layout/orgChart1"/>
    <dgm:cxn modelId="{DBCF8E94-9C20-4FAD-9252-EBD7275C0E46}" type="presParOf" srcId="{7C502C45-B729-4413-A6B1-6E9AA7445A57}" destId="{E9C33405-C1F8-42CC-922A-F90713A8180B}" srcOrd="2" destOrd="0" presId="urn:microsoft.com/office/officeart/2005/8/layout/orgChart1"/>
    <dgm:cxn modelId="{F771F7C9-8616-4809-A8D8-5024E1537F8E}" type="presParOf" srcId="{B7DA8A51-C437-42B7-B53F-95A326538E43}" destId="{3B4AB122-3EC9-45F2-ACED-A61517005072}" srcOrd="6" destOrd="0" presId="urn:microsoft.com/office/officeart/2005/8/layout/orgChart1"/>
    <dgm:cxn modelId="{B56F342B-9484-4001-9F3A-1EB0BD001A54}" type="presParOf" srcId="{B7DA8A51-C437-42B7-B53F-95A326538E43}" destId="{5C4BE8E8-8FFF-46E4-B858-BAA2765B7F0B}" srcOrd="7" destOrd="0" presId="urn:microsoft.com/office/officeart/2005/8/layout/orgChart1"/>
    <dgm:cxn modelId="{311AF0C2-0D84-4A74-945E-E59B5197DB59}" type="presParOf" srcId="{5C4BE8E8-8FFF-46E4-B858-BAA2765B7F0B}" destId="{B9D59872-971E-4A47-BF45-F0E4272D6292}" srcOrd="0" destOrd="0" presId="urn:microsoft.com/office/officeart/2005/8/layout/orgChart1"/>
    <dgm:cxn modelId="{170447D0-C6D2-46ED-8C7D-526EA4A88587}" type="presParOf" srcId="{B9D59872-971E-4A47-BF45-F0E4272D6292}" destId="{28A71AB4-B404-4814-8D22-A07898081D0D}" srcOrd="0" destOrd="0" presId="urn:microsoft.com/office/officeart/2005/8/layout/orgChart1"/>
    <dgm:cxn modelId="{93765F79-D595-4F1F-BD91-1D5AB57587B1}" type="presParOf" srcId="{B9D59872-971E-4A47-BF45-F0E4272D6292}" destId="{5679B39A-234D-4830-89C7-669C633A83A6}" srcOrd="1" destOrd="0" presId="urn:microsoft.com/office/officeart/2005/8/layout/orgChart1"/>
    <dgm:cxn modelId="{C477A588-4CFD-49E4-91EF-CF1483EA4597}" type="presParOf" srcId="{5C4BE8E8-8FFF-46E4-B858-BAA2765B7F0B}" destId="{9910B264-E024-4451-B935-1E7F15DAE68A}" srcOrd="1" destOrd="0" presId="urn:microsoft.com/office/officeart/2005/8/layout/orgChart1"/>
    <dgm:cxn modelId="{5D847C84-0C1E-4F6B-88E5-48927B2879C2}" type="presParOf" srcId="{5C4BE8E8-8FFF-46E4-B858-BAA2765B7F0B}" destId="{DCF00EFB-57C6-4B19-A389-E9C23446788F}" srcOrd="2" destOrd="0" presId="urn:microsoft.com/office/officeart/2005/8/layout/orgChart1"/>
    <dgm:cxn modelId="{F33102A9-EC59-4039-AABD-22D6B792872C}" type="presParOf" srcId="{8C778F3E-BD33-4FD3-80E5-F788C97EBCA1}" destId="{A3E8D374-13C3-44AD-B907-476A95F726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AB122-3EC9-45F2-ACED-A61517005072}">
      <dsp:nvSpPr>
        <dsp:cNvPr id="0" name=""/>
        <dsp:cNvSpPr/>
      </dsp:nvSpPr>
      <dsp:spPr>
        <a:xfrm>
          <a:off x="3505199" y="587549"/>
          <a:ext cx="2127894" cy="246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01"/>
              </a:lnTo>
              <a:lnTo>
                <a:pt x="2127894" y="123101"/>
              </a:lnTo>
              <a:lnTo>
                <a:pt x="2127894" y="2462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993BF-AA31-43BB-990E-2BC260956CE5}">
      <dsp:nvSpPr>
        <dsp:cNvPr id="0" name=""/>
        <dsp:cNvSpPr/>
      </dsp:nvSpPr>
      <dsp:spPr>
        <a:xfrm>
          <a:off x="3745540" y="1419948"/>
          <a:ext cx="175859" cy="137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700"/>
              </a:lnTo>
              <a:lnTo>
                <a:pt x="175859" y="13717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6CC9A-D543-4400-9E9F-4F1243AA0691}">
      <dsp:nvSpPr>
        <dsp:cNvPr id="0" name=""/>
        <dsp:cNvSpPr/>
      </dsp:nvSpPr>
      <dsp:spPr>
        <a:xfrm>
          <a:off x="3745540" y="1419948"/>
          <a:ext cx="175859" cy="539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301"/>
              </a:lnTo>
              <a:lnTo>
                <a:pt x="175859" y="5393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46DE0-2F81-4A17-90D8-D7C504DE013F}">
      <dsp:nvSpPr>
        <dsp:cNvPr id="0" name=""/>
        <dsp:cNvSpPr/>
      </dsp:nvSpPr>
      <dsp:spPr>
        <a:xfrm>
          <a:off x="3505199" y="587549"/>
          <a:ext cx="709298" cy="246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01"/>
              </a:lnTo>
              <a:lnTo>
                <a:pt x="709298" y="123101"/>
              </a:lnTo>
              <a:lnTo>
                <a:pt x="709298" y="2462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CAF12-8AFD-44B2-A0E5-6DF59200D4C1}">
      <dsp:nvSpPr>
        <dsp:cNvPr id="0" name=""/>
        <dsp:cNvSpPr/>
      </dsp:nvSpPr>
      <dsp:spPr>
        <a:xfrm>
          <a:off x="2795901" y="587549"/>
          <a:ext cx="709298" cy="246202"/>
        </a:xfrm>
        <a:custGeom>
          <a:avLst/>
          <a:gdLst/>
          <a:ahLst/>
          <a:cxnLst/>
          <a:rect l="0" t="0" r="0" b="0"/>
          <a:pathLst>
            <a:path>
              <a:moveTo>
                <a:pt x="709298" y="0"/>
              </a:moveTo>
              <a:lnTo>
                <a:pt x="709298" y="123101"/>
              </a:lnTo>
              <a:lnTo>
                <a:pt x="0" y="123101"/>
              </a:lnTo>
              <a:lnTo>
                <a:pt x="0" y="2462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AFC57-4A79-4FD1-BC28-BA541F73C61A}">
      <dsp:nvSpPr>
        <dsp:cNvPr id="0" name=""/>
        <dsp:cNvSpPr/>
      </dsp:nvSpPr>
      <dsp:spPr>
        <a:xfrm>
          <a:off x="908348" y="1419948"/>
          <a:ext cx="175859" cy="539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301"/>
              </a:lnTo>
              <a:lnTo>
                <a:pt x="175859" y="5393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FE9D6-4C19-4C12-B8EE-FC9792240FE8}">
      <dsp:nvSpPr>
        <dsp:cNvPr id="0" name=""/>
        <dsp:cNvSpPr/>
      </dsp:nvSpPr>
      <dsp:spPr>
        <a:xfrm>
          <a:off x="1377305" y="587549"/>
          <a:ext cx="2127894" cy="246202"/>
        </a:xfrm>
        <a:custGeom>
          <a:avLst/>
          <a:gdLst/>
          <a:ahLst/>
          <a:cxnLst/>
          <a:rect l="0" t="0" r="0" b="0"/>
          <a:pathLst>
            <a:path>
              <a:moveTo>
                <a:pt x="2127894" y="0"/>
              </a:moveTo>
              <a:lnTo>
                <a:pt x="2127894" y="123101"/>
              </a:lnTo>
              <a:lnTo>
                <a:pt x="0" y="123101"/>
              </a:lnTo>
              <a:lnTo>
                <a:pt x="0" y="2462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79B83-A51A-4252-B06B-96A7B36881A4}">
      <dsp:nvSpPr>
        <dsp:cNvPr id="0" name=""/>
        <dsp:cNvSpPr/>
      </dsp:nvSpPr>
      <dsp:spPr>
        <a:xfrm>
          <a:off x="2919003" y="1352"/>
          <a:ext cx="1172393" cy="586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František Koleno</a:t>
          </a:r>
          <a:br>
            <a:rPr lang="cs-CZ" sz="1300" kern="1200" dirty="0"/>
          </a:br>
          <a:r>
            <a:rPr lang="cs-CZ" sz="1300" kern="1200" dirty="0"/>
            <a:t>prezident turnaje</a:t>
          </a:r>
        </a:p>
      </dsp:txBody>
      <dsp:txXfrm>
        <a:off x="2919003" y="1352"/>
        <a:ext cx="1172393" cy="586196"/>
      </dsp:txXfrm>
    </dsp:sp>
    <dsp:sp modelId="{C5BEB6AA-9C9E-4F4B-A9EE-2FE0F0AF8C78}">
      <dsp:nvSpPr>
        <dsp:cNvPr id="0" name=""/>
        <dsp:cNvSpPr/>
      </dsp:nvSpPr>
      <dsp:spPr>
        <a:xfrm>
          <a:off x="791108" y="833751"/>
          <a:ext cx="1172393" cy="586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Pavel Kačka</a:t>
          </a:r>
          <a:br>
            <a:rPr lang="cs-CZ" sz="1300" kern="1200" dirty="0"/>
          </a:br>
          <a:r>
            <a:rPr lang="cs-CZ" sz="1300" kern="1200" dirty="0"/>
            <a:t>finance</a:t>
          </a:r>
        </a:p>
      </dsp:txBody>
      <dsp:txXfrm>
        <a:off x="791108" y="833751"/>
        <a:ext cx="1172393" cy="586196"/>
      </dsp:txXfrm>
    </dsp:sp>
    <dsp:sp modelId="{8433559D-AF59-489B-8300-574537FE0156}">
      <dsp:nvSpPr>
        <dsp:cNvPr id="0" name=""/>
        <dsp:cNvSpPr/>
      </dsp:nvSpPr>
      <dsp:spPr>
        <a:xfrm>
          <a:off x="1084207" y="1666151"/>
          <a:ext cx="1172393" cy="586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Jan Čenich</a:t>
          </a:r>
          <a:br>
            <a:rPr lang="cs-CZ" sz="1300" kern="1200" dirty="0"/>
          </a:br>
          <a:r>
            <a:rPr lang="cs-CZ" sz="1300" kern="1200" dirty="0"/>
            <a:t>hledání sponzorů</a:t>
          </a:r>
        </a:p>
      </dsp:txBody>
      <dsp:txXfrm>
        <a:off x="1084207" y="1666151"/>
        <a:ext cx="1172393" cy="586196"/>
      </dsp:txXfrm>
    </dsp:sp>
    <dsp:sp modelId="{056217EE-8194-4046-8438-FC91F821A67E}">
      <dsp:nvSpPr>
        <dsp:cNvPr id="0" name=""/>
        <dsp:cNvSpPr/>
      </dsp:nvSpPr>
      <dsp:spPr>
        <a:xfrm>
          <a:off x="2209705" y="833751"/>
          <a:ext cx="1172393" cy="586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Jitka Zkušená</a:t>
          </a:r>
          <a:br>
            <a:rPr lang="cs-CZ" sz="1300" kern="1200" dirty="0"/>
          </a:br>
          <a:r>
            <a:rPr lang="cs-CZ" sz="1300" kern="1200" dirty="0"/>
            <a:t>marketing</a:t>
          </a:r>
        </a:p>
      </dsp:txBody>
      <dsp:txXfrm>
        <a:off x="2209705" y="833751"/>
        <a:ext cx="1172393" cy="586196"/>
      </dsp:txXfrm>
    </dsp:sp>
    <dsp:sp modelId="{EB659692-C2C8-4F94-889E-78F349D3E31B}">
      <dsp:nvSpPr>
        <dsp:cNvPr id="0" name=""/>
        <dsp:cNvSpPr/>
      </dsp:nvSpPr>
      <dsp:spPr>
        <a:xfrm>
          <a:off x="3628301" y="833751"/>
          <a:ext cx="1172393" cy="586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Jana Kyprá</a:t>
          </a:r>
          <a:br>
            <a:rPr lang="cs-CZ" sz="1300" kern="1200" dirty="0"/>
          </a:br>
          <a:r>
            <a:rPr lang="cs-CZ" sz="1300" kern="1200" dirty="0"/>
            <a:t>občerstvení</a:t>
          </a:r>
        </a:p>
      </dsp:txBody>
      <dsp:txXfrm>
        <a:off x="3628301" y="833751"/>
        <a:ext cx="1172393" cy="586196"/>
      </dsp:txXfrm>
    </dsp:sp>
    <dsp:sp modelId="{9200D621-BFD7-4D91-AB17-8A1398EE1426}">
      <dsp:nvSpPr>
        <dsp:cNvPr id="0" name=""/>
        <dsp:cNvSpPr/>
      </dsp:nvSpPr>
      <dsp:spPr>
        <a:xfrm>
          <a:off x="3921399" y="1666151"/>
          <a:ext cx="1172393" cy="586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Restaurace</a:t>
          </a:r>
          <a:br>
            <a:rPr lang="cs-CZ" sz="1300" kern="1200" dirty="0"/>
          </a:br>
          <a:r>
            <a:rPr lang="cs-CZ" sz="1300" kern="1200" dirty="0"/>
            <a:t>„Myslivna“</a:t>
          </a:r>
        </a:p>
      </dsp:txBody>
      <dsp:txXfrm>
        <a:off x="3921399" y="1666151"/>
        <a:ext cx="1172393" cy="586196"/>
      </dsp:txXfrm>
    </dsp:sp>
    <dsp:sp modelId="{85C31FAE-D2B4-4EDA-8B44-3CB8A85E9C62}">
      <dsp:nvSpPr>
        <dsp:cNvPr id="0" name=""/>
        <dsp:cNvSpPr/>
      </dsp:nvSpPr>
      <dsp:spPr>
        <a:xfrm>
          <a:off x="3921399" y="2498550"/>
          <a:ext cx="1172393" cy="586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Stánek</a:t>
          </a:r>
          <a:br>
            <a:rPr lang="cs-CZ" sz="1300" kern="1200" dirty="0"/>
          </a:br>
          <a:r>
            <a:rPr lang="cs-CZ" sz="1300" kern="1200" dirty="0"/>
            <a:t>na hřišti</a:t>
          </a:r>
        </a:p>
      </dsp:txBody>
      <dsp:txXfrm>
        <a:off x="3921399" y="2498550"/>
        <a:ext cx="1172393" cy="586196"/>
      </dsp:txXfrm>
    </dsp:sp>
    <dsp:sp modelId="{28A71AB4-B404-4814-8D22-A07898081D0D}">
      <dsp:nvSpPr>
        <dsp:cNvPr id="0" name=""/>
        <dsp:cNvSpPr/>
      </dsp:nvSpPr>
      <dsp:spPr>
        <a:xfrm>
          <a:off x="5046897" y="833751"/>
          <a:ext cx="1172393" cy="586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Čestmír Číslo</a:t>
          </a:r>
          <a:br>
            <a:rPr lang="cs-CZ" sz="1300" kern="1200" dirty="0"/>
          </a:br>
          <a:r>
            <a:rPr lang="cs-CZ" sz="1300" kern="1200" dirty="0"/>
            <a:t>účetní</a:t>
          </a:r>
          <a:endParaRPr lang="cs-CZ" sz="1300" kern="1200"/>
        </a:p>
      </dsp:txBody>
      <dsp:txXfrm>
        <a:off x="5046897" y="833751"/>
        <a:ext cx="1172393" cy="58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B5CD9-0B9B-4070-9707-8932D0936BB0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062C1-F8B1-434A-A121-42E436D0CA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096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0" y="-50400"/>
            <a:ext cx="291581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028700"/>
            <a:ext cx="5867400" cy="1714500"/>
          </a:xfrm>
        </p:spPr>
        <p:txBody>
          <a:bodyPr/>
          <a:lstStyle>
            <a:lvl1pPr>
              <a:defRPr sz="3375"/>
            </a:lvl1pPr>
          </a:lstStyle>
          <a:p>
            <a:pPr lvl="0"/>
            <a:r>
              <a:rPr lang="cs-CZ" noProof="0" dirty="0"/>
              <a:t>Kliknutím lze upravit styl.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5791200" cy="1085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50" b="1"/>
            </a:lvl1pPr>
          </a:lstStyle>
          <a:p>
            <a:pPr lvl="0"/>
            <a:r>
              <a:rPr lang="cs-CZ" noProof="0"/>
              <a:t>Kliknutím můžete upravit styl předlohy.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 flipH="1">
            <a:off x="228600" y="195486"/>
            <a:ext cx="2286000" cy="1885950"/>
            <a:chOff x="144" y="912"/>
            <a:chExt cx="1440" cy="1584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 dirty="0"/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</p:grp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66700" y="462915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 sz="1350"/>
          </a:p>
        </p:txBody>
      </p:sp>
      <p:grpSp>
        <p:nvGrpSpPr>
          <p:cNvPr id="42" name="Skupina 41"/>
          <p:cNvGrpSpPr/>
          <p:nvPr/>
        </p:nvGrpSpPr>
        <p:grpSpPr>
          <a:xfrm>
            <a:off x="561600" y="2787774"/>
            <a:ext cx="1620000" cy="1620180"/>
            <a:chOff x="6364288" y="360363"/>
            <a:chExt cx="1476375" cy="1476375"/>
          </a:xfrm>
        </p:grpSpPr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6364288" y="360363"/>
              <a:ext cx="1476375" cy="1476375"/>
            </a:xfrm>
            <a:custGeom>
              <a:avLst/>
              <a:gdLst>
                <a:gd name="T0" fmla="*/ 1024 w 1860"/>
                <a:gd name="T1" fmla="*/ 5 h 1861"/>
                <a:gd name="T2" fmla="*/ 1162 w 1860"/>
                <a:gd name="T3" fmla="*/ 30 h 1861"/>
                <a:gd name="T4" fmla="*/ 1291 w 1860"/>
                <a:gd name="T5" fmla="*/ 74 h 1861"/>
                <a:gd name="T6" fmla="*/ 1412 w 1860"/>
                <a:gd name="T7" fmla="*/ 136 h 1861"/>
                <a:gd name="T8" fmla="*/ 1521 w 1860"/>
                <a:gd name="T9" fmla="*/ 213 h 1861"/>
                <a:gd name="T10" fmla="*/ 1618 w 1860"/>
                <a:gd name="T11" fmla="*/ 307 h 1861"/>
                <a:gd name="T12" fmla="*/ 1701 w 1860"/>
                <a:gd name="T13" fmla="*/ 411 h 1861"/>
                <a:gd name="T14" fmla="*/ 1768 w 1860"/>
                <a:gd name="T15" fmla="*/ 529 h 1861"/>
                <a:gd name="T16" fmla="*/ 1819 w 1860"/>
                <a:gd name="T17" fmla="*/ 656 h 1861"/>
                <a:gd name="T18" fmla="*/ 1850 w 1860"/>
                <a:gd name="T19" fmla="*/ 790 h 1861"/>
                <a:gd name="T20" fmla="*/ 1860 w 1860"/>
                <a:gd name="T21" fmla="*/ 932 h 1861"/>
                <a:gd name="T22" fmla="*/ 1850 w 1860"/>
                <a:gd name="T23" fmla="*/ 1073 h 1861"/>
                <a:gd name="T24" fmla="*/ 1819 w 1860"/>
                <a:gd name="T25" fmla="*/ 1208 h 1861"/>
                <a:gd name="T26" fmla="*/ 1768 w 1860"/>
                <a:gd name="T27" fmla="*/ 1335 h 1861"/>
                <a:gd name="T28" fmla="*/ 1701 w 1860"/>
                <a:gd name="T29" fmla="*/ 1451 h 1861"/>
                <a:gd name="T30" fmla="*/ 1618 w 1860"/>
                <a:gd name="T31" fmla="*/ 1557 h 1861"/>
                <a:gd name="T32" fmla="*/ 1521 w 1860"/>
                <a:gd name="T33" fmla="*/ 1649 h 1861"/>
                <a:gd name="T34" fmla="*/ 1412 w 1860"/>
                <a:gd name="T35" fmla="*/ 1726 h 1861"/>
                <a:gd name="T36" fmla="*/ 1291 w 1860"/>
                <a:gd name="T37" fmla="*/ 1788 h 1861"/>
                <a:gd name="T38" fmla="*/ 1162 w 1860"/>
                <a:gd name="T39" fmla="*/ 1832 h 1861"/>
                <a:gd name="T40" fmla="*/ 1024 w 1860"/>
                <a:gd name="T41" fmla="*/ 1856 h 1861"/>
                <a:gd name="T42" fmla="*/ 883 w 1860"/>
                <a:gd name="T43" fmla="*/ 1860 h 1861"/>
                <a:gd name="T44" fmla="*/ 743 w 1860"/>
                <a:gd name="T45" fmla="*/ 1843 h 1861"/>
                <a:gd name="T46" fmla="*/ 611 w 1860"/>
                <a:gd name="T47" fmla="*/ 1805 h 1861"/>
                <a:gd name="T48" fmla="*/ 487 w 1860"/>
                <a:gd name="T49" fmla="*/ 1749 h 1861"/>
                <a:gd name="T50" fmla="*/ 374 w 1860"/>
                <a:gd name="T51" fmla="*/ 1677 h 1861"/>
                <a:gd name="T52" fmla="*/ 273 w 1860"/>
                <a:gd name="T53" fmla="*/ 1589 h 1861"/>
                <a:gd name="T54" fmla="*/ 185 w 1860"/>
                <a:gd name="T55" fmla="*/ 1488 h 1861"/>
                <a:gd name="T56" fmla="*/ 113 w 1860"/>
                <a:gd name="T57" fmla="*/ 1375 h 1861"/>
                <a:gd name="T58" fmla="*/ 56 w 1860"/>
                <a:gd name="T59" fmla="*/ 1252 h 1861"/>
                <a:gd name="T60" fmla="*/ 18 w 1860"/>
                <a:gd name="T61" fmla="*/ 1120 h 1861"/>
                <a:gd name="T62" fmla="*/ 1 w 1860"/>
                <a:gd name="T63" fmla="*/ 980 h 1861"/>
                <a:gd name="T64" fmla="*/ 4 w 1860"/>
                <a:gd name="T65" fmla="*/ 837 h 1861"/>
                <a:gd name="T66" fmla="*/ 30 w 1860"/>
                <a:gd name="T67" fmla="*/ 699 h 1861"/>
                <a:gd name="T68" fmla="*/ 74 w 1860"/>
                <a:gd name="T69" fmla="*/ 570 h 1861"/>
                <a:gd name="T70" fmla="*/ 135 w 1860"/>
                <a:gd name="T71" fmla="*/ 449 h 1861"/>
                <a:gd name="T72" fmla="*/ 213 w 1860"/>
                <a:gd name="T73" fmla="*/ 340 h 1861"/>
                <a:gd name="T74" fmla="*/ 305 w 1860"/>
                <a:gd name="T75" fmla="*/ 243 h 1861"/>
                <a:gd name="T76" fmla="*/ 411 w 1860"/>
                <a:gd name="T77" fmla="*/ 160 h 1861"/>
                <a:gd name="T78" fmla="*/ 528 w 1860"/>
                <a:gd name="T79" fmla="*/ 92 h 1861"/>
                <a:gd name="T80" fmla="*/ 654 w 1860"/>
                <a:gd name="T81" fmla="*/ 43 h 1861"/>
                <a:gd name="T82" fmla="*/ 788 w 1860"/>
                <a:gd name="T83" fmla="*/ 11 h 1861"/>
                <a:gd name="T84" fmla="*/ 930 w 1860"/>
                <a:gd name="T85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0" h="1861">
                  <a:moveTo>
                    <a:pt x="930" y="0"/>
                  </a:moveTo>
                  <a:lnTo>
                    <a:pt x="977" y="2"/>
                  </a:lnTo>
                  <a:lnTo>
                    <a:pt x="1024" y="5"/>
                  </a:lnTo>
                  <a:lnTo>
                    <a:pt x="1072" y="11"/>
                  </a:lnTo>
                  <a:lnTo>
                    <a:pt x="1117" y="20"/>
                  </a:lnTo>
                  <a:lnTo>
                    <a:pt x="1162" y="30"/>
                  </a:lnTo>
                  <a:lnTo>
                    <a:pt x="1205" y="43"/>
                  </a:lnTo>
                  <a:lnTo>
                    <a:pt x="1249" y="57"/>
                  </a:lnTo>
                  <a:lnTo>
                    <a:pt x="1291" y="74"/>
                  </a:lnTo>
                  <a:lnTo>
                    <a:pt x="1332" y="92"/>
                  </a:lnTo>
                  <a:lnTo>
                    <a:pt x="1372" y="113"/>
                  </a:lnTo>
                  <a:lnTo>
                    <a:pt x="1412" y="136"/>
                  </a:lnTo>
                  <a:lnTo>
                    <a:pt x="1449" y="160"/>
                  </a:lnTo>
                  <a:lnTo>
                    <a:pt x="1485" y="186"/>
                  </a:lnTo>
                  <a:lnTo>
                    <a:pt x="1521" y="213"/>
                  </a:lnTo>
                  <a:lnTo>
                    <a:pt x="1555" y="243"/>
                  </a:lnTo>
                  <a:lnTo>
                    <a:pt x="1587" y="274"/>
                  </a:lnTo>
                  <a:lnTo>
                    <a:pt x="1618" y="307"/>
                  </a:lnTo>
                  <a:lnTo>
                    <a:pt x="1647" y="340"/>
                  </a:lnTo>
                  <a:lnTo>
                    <a:pt x="1674" y="376"/>
                  </a:lnTo>
                  <a:lnTo>
                    <a:pt x="1701" y="411"/>
                  </a:lnTo>
                  <a:lnTo>
                    <a:pt x="1725" y="449"/>
                  </a:lnTo>
                  <a:lnTo>
                    <a:pt x="1747" y="489"/>
                  </a:lnTo>
                  <a:lnTo>
                    <a:pt x="1768" y="529"/>
                  </a:lnTo>
                  <a:lnTo>
                    <a:pt x="1786" y="570"/>
                  </a:lnTo>
                  <a:lnTo>
                    <a:pt x="1804" y="613"/>
                  </a:lnTo>
                  <a:lnTo>
                    <a:pt x="1819" y="656"/>
                  </a:lnTo>
                  <a:lnTo>
                    <a:pt x="1830" y="699"/>
                  </a:lnTo>
                  <a:lnTo>
                    <a:pt x="1842" y="744"/>
                  </a:lnTo>
                  <a:lnTo>
                    <a:pt x="1850" y="790"/>
                  </a:lnTo>
                  <a:lnTo>
                    <a:pt x="1855" y="837"/>
                  </a:lnTo>
                  <a:lnTo>
                    <a:pt x="1859" y="885"/>
                  </a:lnTo>
                  <a:lnTo>
                    <a:pt x="1860" y="932"/>
                  </a:lnTo>
                  <a:lnTo>
                    <a:pt x="1859" y="980"/>
                  </a:lnTo>
                  <a:lnTo>
                    <a:pt x="1855" y="1027"/>
                  </a:lnTo>
                  <a:lnTo>
                    <a:pt x="1850" y="1073"/>
                  </a:lnTo>
                  <a:lnTo>
                    <a:pt x="1842" y="1120"/>
                  </a:lnTo>
                  <a:lnTo>
                    <a:pt x="1830" y="1164"/>
                  </a:lnTo>
                  <a:lnTo>
                    <a:pt x="1819" y="1208"/>
                  </a:lnTo>
                  <a:lnTo>
                    <a:pt x="1804" y="1252"/>
                  </a:lnTo>
                  <a:lnTo>
                    <a:pt x="1786" y="1293"/>
                  </a:lnTo>
                  <a:lnTo>
                    <a:pt x="1768" y="1335"/>
                  </a:lnTo>
                  <a:lnTo>
                    <a:pt x="1747" y="1375"/>
                  </a:lnTo>
                  <a:lnTo>
                    <a:pt x="1725" y="1414"/>
                  </a:lnTo>
                  <a:lnTo>
                    <a:pt x="1701" y="1451"/>
                  </a:lnTo>
                  <a:lnTo>
                    <a:pt x="1674" y="1488"/>
                  </a:lnTo>
                  <a:lnTo>
                    <a:pt x="1647" y="1522"/>
                  </a:lnTo>
                  <a:lnTo>
                    <a:pt x="1618" y="1557"/>
                  </a:lnTo>
                  <a:lnTo>
                    <a:pt x="1587" y="1589"/>
                  </a:lnTo>
                  <a:lnTo>
                    <a:pt x="1555" y="1619"/>
                  </a:lnTo>
                  <a:lnTo>
                    <a:pt x="1521" y="1649"/>
                  </a:lnTo>
                  <a:lnTo>
                    <a:pt x="1485" y="1677"/>
                  </a:lnTo>
                  <a:lnTo>
                    <a:pt x="1449" y="1702"/>
                  </a:lnTo>
                  <a:lnTo>
                    <a:pt x="1412" y="1726"/>
                  </a:lnTo>
                  <a:lnTo>
                    <a:pt x="1372" y="1749"/>
                  </a:lnTo>
                  <a:lnTo>
                    <a:pt x="1332" y="1769"/>
                  </a:lnTo>
                  <a:lnTo>
                    <a:pt x="1291" y="1788"/>
                  </a:lnTo>
                  <a:lnTo>
                    <a:pt x="1249" y="1805"/>
                  </a:lnTo>
                  <a:lnTo>
                    <a:pt x="1205" y="1820"/>
                  </a:lnTo>
                  <a:lnTo>
                    <a:pt x="1162" y="1832"/>
                  </a:lnTo>
                  <a:lnTo>
                    <a:pt x="1117" y="1843"/>
                  </a:lnTo>
                  <a:lnTo>
                    <a:pt x="1072" y="1851"/>
                  </a:lnTo>
                  <a:lnTo>
                    <a:pt x="1024" y="1856"/>
                  </a:lnTo>
                  <a:lnTo>
                    <a:pt x="977" y="1860"/>
                  </a:lnTo>
                  <a:lnTo>
                    <a:pt x="930" y="1861"/>
                  </a:lnTo>
                  <a:lnTo>
                    <a:pt x="883" y="1860"/>
                  </a:lnTo>
                  <a:lnTo>
                    <a:pt x="835" y="1856"/>
                  </a:lnTo>
                  <a:lnTo>
                    <a:pt x="788" y="1851"/>
                  </a:lnTo>
                  <a:lnTo>
                    <a:pt x="743" y="1843"/>
                  </a:lnTo>
                  <a:lnTo>
                    <a:pt x="698" y="1832"/>
                  </a:lnTo>
                  <a:lnTo>
                    <a:pt x="654" y="1820"/>
                  </a:lnTo>
                  <a:lnTo>
                    <a:pt x="611" y="1805"/>
                  </a:lnTo>
                  <a:lnTo>
                    <a:pt x="569" y="1788"/>
                  </a:lnTo>
                  <a:lnTo>
                    <a:pt x="528" y="1769"/>
                  </a:lnTo>
                  <a:lnTo>
                    <a:pt x="487" y="1749"/>
                  </a:lnTo>
                  <a:lnTo>
                    <a:pt x="448" y="1726"/>
                  </a:lnTo>
                  <a:lnTo>
                    <a:pt x="411" y="1702"/>
                  </a:lnTo>
                  <a:lnTo>
                    <a:pt x="374" y="1677"/>
                  </a:lnTo>
                  <a:lnTo>
                    <a:pt x="339" y="1649"/>
                  </a:lnTo>
                  <a:lnTo>
                    <a:pt x="305" y="1619"/>
                  </a:lnTo>
                  <a:lnTo>
                    <a:pt x="273" y="1589"/>
                  </a:lnTo>
                  <a:lnTo>
                    <a:pt x="242" y="1557"/>
                  </a:lnTo>
                  <a:lnTo>
                    <a:pt x="213" y="1522"/>
                  </a:lnTo>
                  <a:lnTo>
                    <a:pt x="185" y="1488"/>
                  </a:lnTo>
                  <a:lnTo>
                    <a:pt x="159" y="1451"/>
                  </a:lnTo>
                  <a:lnTo>
                    <a:pt x="135" y="1414"/>
                  </a:lnTo>
                  <a:lnTo>
                    <a:pt x="113" y="1375"/>
                  </a:lnTo>
                  <a:lnTo>
                    <a:pt x="92" y="1335"/>
                  </a:lnTo>
                  <a:lnTo>
                    <a:pt x="74" y="1293"/>
                  </a:lnTo>
                  <a:lnTo>
                    <a:pt x="56" y="1252"/>
                  </a:lnTo>
                  <a:lnTo>
                    <a:pt x="41" y="1208"/>
                  </a:lnTo>
                  <a:lnTo>
                    <a:pt x="30" y="1164"/>
                  </a:lnTo>
                  <a:lnTo>
                    <a:pt x="18" y="1120"/>
                  </a:lnTo>
                  <a:lnTo>
                    <a:pt x="10" y="1073"/>
                  </a:lnTo>
                  <a:lnTo>
                    <a:pt x="4" y="1027"/>
                  </a:lnTo>
                  <a:lnTo>
                    <a:pt x="1" y="980"/>
                  </a:lnTo>
                  <a:lnTo>
                    <a:pt x="0" y="932"/>
                  </a:lnTo>
                  <a:lnTo>
                    <a:pt x="1" y="885"/>
                  </a:lnTo>
                  <a:lnTo>
                    <a:pt x="4" y="837"/>
                  </a:lnTo>
                  <a:lnTo>
                    <a:pt x="10" y="790"/>
                  </a:lnTo>
                  <a:lnTo>
                    <a:pt x="18" y="744"/>
                  </a:lnTo>
                  <a:lnTo>
                    <a:pt x="30" y="699"/>
                  </a:lnTo>
                  <a:lnTo>
                    <a:pt x="41" y="656"/>
                  </a:lnTo>
                  <a:lnTo>
                    <a:pt x="56" y="613"/>
                  </a:lnTo>
                  <a:lnTo>
                    <a:pt x="74" y="570"/>
                  </a:lnTo>
                  <a:lnTo>
                    <a:pt x="92" y="529"/>
                  </a:lnTo>
                  <a:lnTo>
                    <a:pt x="113" y="489"/>
                  </a:lnTo>
                  <a:lnTo>
                    <a:pt x="135" y="449"/>
                  </a:lnTo>
                  <a:lnTo>
                    <a:pt x="159" y="411"/>
                  </a:lnTo>
                  <a:lnTo>
                    <a:pt x="185" y="376"/>
                  </a:lnTo>
                  <a:lnTo>
                    <a:pt x="213" y="340"/>
                  </a:lnTo>
                  <a:lnTo>
                    <a:pt x="242" y="307"/>
                  </a:lnTo>
                  <a:lnTo>
                    <a:pt x="273" y="274"/>
                  </a:lnTo>
                  <a:lnTo>
                    <a:pt x="305" y="243"/>
                  </a:lnTo>
                  <a:lnTo>
                    <a:pt x="339" y="213"/>
                  </a:lnTo>
                  <a:lnTo>
                    <a:pt x="374" y="186"/>
                  </a:lnTo>
                  <a:lnTo>
                    <a:pt x="411" y="160"/>
                  </a:lnTo>
                  <a:lnTo>
                    <a:pt x="448" y="136"/>
                  </a:lnTo>
                  <a:lnTo>
                    <a:pt x="487" y="113"/>
                  </a:lnTo>
                  <a:lnTo>
                    <a:pt x="528" y="92"/>
                  </a:lnTo>
                  <a:lnTo>
                    <a:pt x="569" y="74"/>
                  </a:lnTo>
                  <a:lnTo>
                    <a:pt x="611" y="57"/>
                  </a:lnTo>
                  <a:lnTo>
                    <a:pt x="654" y="43"/>
                  </a:lnTo>
                  <a:lnTo>
                    <a:pt x="698" y="30"/>
                  </a:lnTo>
                  <a:lnTo>
                    <a:pt x="743" y="20"/>
                  </a:lnTo>
                  <a:lnTo>
                    <a:pt x="788" y="11"/>
                  </a:lnTo>
                  <a:lnTo>
                    <a:pt x="835" y="5"/>
                  </a:lnTo>
                  <a:lnTo>
                    <a:pt x="883" y="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7154863" y="407988"/>
              <a:ext cx="485775" cy="241300"/>
            </a:xfrm>
            <a:custGeom>
              <a:avLst/>
              <a:gdLst>
                <a:gd name="T0" fmla="*/ 157 w 613"/>
                <a:gd name="T1" fmla="*/ 86 h 303"/>
                <a:gd name="T2" fmla="*/ 181 w 613"/>
                <a:gd name="T3" fmla="*/ 194 h 303"/>
                <a:gd name="T4" fmla="*/ 540 w 613"/>
                <a:gd name="T5" fmla="*/ 266 h 303"/>
                <a:gd name="T6" fmla="*/ 613 w 613"/>
                <a:gd name="T7" fmla="*/ 303 h 303"/>
                <a:gd name="T8" fmla="*/ 552 w 613"/>
                <a:gd name="T9" fmla="*/ 194 h 303"/>
                <a:gd name="T10" fmla="*/ 312 w 613"/>
                <a:gd name="T11" fmla="*/ 36 h 303"/>
                <a:gd name="T12" fmla="*/ 0 w 613"/>
                <a:gd name="T13" fmla="*/ 0 h 303"/>
                <a:gd name="T14" fmla="*/ 157 w 613"/>
                <a:gd name="T15" fmla="*/ 8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" h="303">
                  <a:moveTo>
                    <a:pt x="157" y="86"/>
                  </a:moveTo>
                  <a:lnTo>
                    <a:pt x="181" y="194"/>
                  </a:lnTo>
                  <a:lnTo>
                    <a:pt x="540" y="266"/>
                  </a:lnTo>
                  <a:lnTo>
                    <a:pt x="613" y="303"/>
                  </a:lnTo>
                  <a:lnTo>
                    <a:pt x="552" y="194"/>
                  </a:lnTo>
                  <a:lnTo>
                    <a:pt x="312" y="36"/>
                  </a:lnTo>
                  <a:lnTo>
                    <a:pt x="0" y="0"/>
                  </a:lnTo>
                  <a:lnTo>
                    <a:pt x="157" y="86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6630988" y="715963"/>
              <a:ext cx="504825" cy="469900"/>
            </a:xfrm>
            <a:custGeom>
              <a:avLst/>
              <a:gdLst>
                <a:gd name="T0" fmla="*/ 433 w 635"/>
                <a:gd name="T1" fmla="*/ 37 h 593"/>
                <a:gd name="T2" fmla="*/ 635 w 635"/>
                <a:gd name="T3" fmla="*/ 121 h 593"/>
                <a:gd name="T4" fmla="*/ 540 w 635"/>
                <a:gd name="T5" fmla="*/ 315 h 593"/>
                <a:gd name="T6" fmla="*/ 480 w 635"/>
                <a:gd name="T7" fmla="*/ 497 h 593"/>
                <a:gd name="T8" fmla="*/ 311 w 635"/>
                <a:gd name="T9" fmla="*/ 532 h 593"/>
                <a:gd name="T10" fmla="*/ 132 w 635"/>
                <a:gd name="T11" fmla="*/ 593 h 593"/>
                <a:gd name="T12" fmla="*/ 0 w 635"/>
                <a:gd name="T13" fmla="*/ 351 h 593"/>
                <a:gd name="T14" fmla="*/ 132 w 635"/>
                <a:gd name="T15" fmla="*/ 97 h 593"/>
                <a:gd name="T16" fmla="*/ 276 w 635"/>
                <a:gd name="T17" fmla="*/ 0 h 593"/>
                <a:gd name="T18" fmla="*/ 433 w 635"/>
                <a:gd name="T19" fmla="*/ 3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593">
                  <a:moveTo>
                    <a:pt x="433" y="37"/>
                  </a:moveTo>
                  <a:lnTo>
                    <a:pt x="635" y="121"/>
                  </a:lnTo>
                  <a:lnTo>
                    <a:pt x="540" y="315"/>
                  </a:lnTo>
                  <a:lnTo>
                    <a:pt x="480" y="497"/>
                  </a:lnTo>
                  <a:lnTo>
                    <a:pt x="311" y="532"/>
                  </a:lnTo>
                  <a:lnTo>
                    <a:pt x="132" y="593"/>
                  </a:lnTo>
                  <a:lnTo>
                    <a:pt x="0" y="351"/>
                  </a:lnTo>
                  <a:lnTo>
                    <a:pt x="132" y="97"/>
                  </a:lnTo>
                  <a:lnTo>
                    <a:pt x="276" y="0"/>
                  </a:lnTo>
                  <a:lnTo>
                    <a:pt x="433" y="37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450013" y="533400"/>
              <a:ext cx="352425" cy="488950"/>
            </a:xfrm>
            <a:custGeom>
              <a:avLst/>
              <a:gdLst>
                <a:gd name="T0" fmla="*/ 0 w 444"/>
                <a:gd name="T1" fmla="*/ 616 h 616"/>
                <a:gd name="T2" fmla="*/ 204 w 444"/>
                <a:gd name="T3" fmla="*/ 532 h 616"/>
                <a:gd name="T4" fmla="*/ 264 w 444"/>
                <a:gd name="T5" fmla="*/ 374 h 616"/>
                <a:gd name="T6" fmla="*/ 444 w 444"/>
                <a:gd name="T7" fmla="*/ 194 h 616"/>
                <a:gd name="T8" fmla="*/ 397 w 444"/>
                <a:gd name="T9" fmla="*/ 97 h 616"/>
                <a:gd name="T10" fmla="*/ 360 w 444"/>
                <a:gd name="T11" fmla="*/ 0 h 616"/>
                <a:gd name="T12" fmla="*/ 156 w 444"/>
                <a:gd name="T13" fmla="*/ 133 h 616"/>
                <a:gd name="T14" fmla="*/ 36 w 444"/>
                <a:gd name="T15" fmla="*/ 290 h 616"/>
                <a:gd name="T16" fmla="*/ 13 w 444"/>
                <a:gd name="T17" fmla="*/ 435 h 616"/>
                <a:gd name="T18" fmla="*/ 0 w 444"/>
                <a:gd name="T19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616">
                  <a:moveTo>
                    <a:pt x="0" y="616"/>
                  </a:moveTo>
                  <a:lnTo>
                    <a:pt x="204" y="532"/>
                  </a:lnTo>
                  <a:lnTo>
                    <a:pt x="264" y="374"/>
                  </a:lnTo>
                  <a:lnTo>
                    <a:pt x="444" y="194"/>
                  </a:lnTo>
                  <a:lnTo>
                    <a:pt x="397" y="97"/>
                  </a:lnTo>
                  <a:lnTo>
                    <a:pt x="360" y="0"/>
                  </a:lnTo>
                  <a:lnTo>
                    <a:pt x="156" y="133"/>
                  </a:lnTo>
                  <a:lnTo>
                    <a:pt x="36" y="290"/>
                  </a:lnTo>
                  <a:lnTo>
                    <a:pt x="13" y="435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6650038" y="1157288"/>
              <a:ext cx="495300" cy="477838"/>
            </a:xfrm>
            <a:custGeom>
              <a:avLst/>
              <a:gdLst>
                <a:gd name="T0" fmla="*/ 72 w 624"/>
                <a:gd name="T1" fmla="*/ 86 h 604"/>
                <a:gd name="T2" fmla="*/ 300 w 624"/>
                <a:gd name="T3" fmla="*/ 25 h 604"/>
                <a:gd name="T4" fmla="*/ 456 w 624"/>
                <a:gd name="T5" fmla="*/ 0 h 604"/>
                <a:gd name="T6" fmla="*/ 504 w 624"/>
                <a:gd name="T7" fmla="*/ 110 h 604"/>
                <a:gd name="T8" fmla="*/ 624 w 624"/>
                <a:gd name="T9" fmla="*/ 242 h 604"/>
                <a:gd name="T10" fmla="*/ 528 w 624"/>
                <a:gd name="T11" fmla="*/ 387 h 604"/>
                <a:gd name="T12" fmla="*/ 468 w 624"/>
                <a:gd name="T13" fmla="*/ 543 h 604"/>
                <a:gd name="T14" fmla="*/ 384 w 624"/>
                <a:gd name="T15" fmla="*/ 543 h 604"/>
                <a:gd name="T16" fmla="*/ 180 w 624"/>
                <a:gd name="T17" fmla="*/ 604 h 604"/>
                <a:gd name="T18" fmla="*/ 85 w 624"/>
                <a:gd name="T19" fmla="*/ 509 h 604"/>
                <a:gd name="T20" fmla="*/ 0 w 624"/>
                <a:gd name="T21" fmla="*/ 352 h 604"/>
                <a:gd name="T22" fmla="*/ 72 w 624"/>
                <a:gd name="T23" fmla="*/ 8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4" h="604">
                  <a:moveTo>
                    <a:pt x="72" y="86"/>
                  </a:moveTo>
                  <a:lnTo>
                    <a:pt x="300" y="25"/>
                  </a:lnTo>
                  <a:lnTo>
                    <a:pt x="456" y="0"/>
                  </a:lnTo>
                  <a:lnTo>
                    <a:pt x="504" y="110"/>
                  </a:lnTo>
                  <a:lnTo>
                    <a:pt x="624" y="242"/>
                  </a:lnTo>
                  <a:lnTo>
                    <a:pt x="528" y="387"/>
                  </a:lnTo>
                  <a:lnTo>
                    <a:pt x="468" y="543"/>
                  </a:lnTo>
                  <a:lnTo>
                    <a:pt x="384" y="543"/>
                  </a:lnTo>
                  <a:lnTo>
                    <a:pt x="180" y="604"/>
                  </a:lnTo>
                  <a:lnTo>
                    <a:pt x="85" y="509"/>
                  </a:lnTo>
                  <a:lnTo>
                    <a:pt x="0" y="35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450013" y="1368425"/>
              <a:ext cx="295275" cy="373063"/>
            </a:xfrm>
            <a:custGeom>
              <a:avLst/>
              <a:gdLst>
                <a:gd name="T0" fmla="*/ 0 w 372"/>
                <a:gd name="T1" fmla="*/ 0 h 470"/>
                <a:gd name="T2" fmla="*/ 108 w 372"/>
                <a:gd name="T3" fmla="*/ 61 h 470"/>
                <a:gd name="T4" fmla="*/ 204 w 372"/>
                <a:gd name="T5" fmla="*/ 73 h 470"/>
                <a:gd name="T6" fmla="*/ 240 w 372"/>
                <a:gd name="T7" fmla="*/ 219 h 470"/>
                <a:gd name="T8" fmla="*/ 372 w 372"/>
                <a:gd name="T9" fmla="*/ 362 h 470"/>
                <a:gd name="T10" fmla="*/ 372 w 372"/>
                <a:gd name="T11" fmla="*/ 470 h 470"/>
                <a:gd name="T12" fmla="*/ 252 w 372"/>
                <a:gd name="T13" fmla="*/ 362 h 470"/>
                <a:gd name="T14" fmla="*/ 36 w 372"/>
                <a:gd name="T15" fmla="*/ 121 h 470"/>
                <a:gd name="T16" fmla="*/ 0 w 372"/>
                <a:gd name="T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70">
                  <a:moveTo>
                    <a:pt x="0" y="0"/>
                  </a:moveTo>
                  <a:lnTo>
                    <a:pt x="108" y="61"/>
                  </a:lnTo>
                  <a:lnTo>
                    <a:pt x="204" y="73"/>
                  </a:lnTo>
                  <a:lnTo>
                    <a:pt x="240" y="219"/>
                  </a:lnTo>
                  <a:lnTo>
                    <a:pt x="372" y="362"/>
                  </a:lnTo>
                  <a:lnTo>
                    <a:pt x="372" y="470"/>
                  </a:lnTo>
                  <a:lnTo>
                    <a:pt x="252" y="362"/>
                  </a:lnTo>
                  <a:lnTo>
                    <a:pt x="3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7069138" y="1309688"/>
              <a:ext cx="447675" cy="431800"/>
            </a:xfrm>
            <a:custGeom>
              <a:avLst/>
              <a:gdLst>
                <a:gd name="T0" fmla="*/ 144 w 564"/>
                <a:gd name="T1" fmla="*/ 85 h 542"/>
                <a:gd name="T2" fmla="*/ 313 w 564"/>
                <a:gd name="T3" fmla="*/ 37 h 542"/>
                <a:gd name="T4" fmla="*/ 396 w 564"/>
                <a:gd name="T5" fmla="*/ 0 h 542"/>
                <a:gd name="T6" fmla="*/ 564 w 564"/>
                <a:gd name="T7" fmla="*/ 169 h 542"/>
                <a:gd name="T8" fmla="*/ 528 w 564"/>
                <a:gd name="T9" fmla="*/ 339 h 542"/>
                <a:gd name="T10" fmla="*/ 457 w 564"/>
                <a:gd name="T11" fmla="*/ 445 h 542"/>
                <a:gd name="T12" fmla="*/ 313 w 564"/>
                <a:gd name="T13" fmla="*/ 518 h 542"/>
                <a:gd name="T14" fmla="*/ 204 w 564"/>
                <a:gd name="T15" fmla="*/ 542 h 542"/>
                <a:gd name="T16" fmla="*/ 36 w 564"/>
                <a:gd name="T17" fmla="*/ 482 h 542"/>
                <a:gd name="T18" fmla="*/ 0 w 564"/>
                <a:gd name="T19" fmla="*/ 339 h 542"/>
                <a:gd name="T20" fmla="*/ 83 w 564"/>
                <a:gd name="T21" fmla="*/ 182 h 542"/>
                <a:gd name="T22" fmla="*/ 144 w 564"/>
                <a:gd name="T23" fmla="*/ 8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542">
                  <a:moveTo>
                    <a:pt x="144" y="85"/>
                  </a:moveTo>
                  <a:lnTo>
                    <a:pt x="313" y="37"/>
                  </a:lnTo>
                  <a:lnTo>
                    <a:pt x="396" y="0"/>
                  </a:lnTo>
                  <a:lnTo>
                    <a:pt x="564" y="169"/>
                  </a:lnTo>
                  <a:lnTo>
                    <a:pt x="528" y="339"/>
                  </a:lnTo>
                  <a:lnTo>
                    <a:pt x="457" y="445"/>
                  </a:lnTo>
                  <a:lnTo>
                    <a:pt x="313" y="518"/>
                  </a:lnTo>
                  <a:lnTo>
                    <a:pt x="204" y="542"/>
                  </a:lnTo>
                  <a:lnTo>
                    <a:pt x="36" y="482"/>
                  </a:lnTo>
                  <a:lnTo>
                    <a:pt x="0" y="339"/>
                  </a:lnTo>
                  <a:lnTo>
                    <a:pt x="83" y="182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7164388" y="609600"/>
              <a:ext cx="523875" cy="336550"/>
            </a:xfrm>
            <a:custGeom>
              <a:avLst/>
              <a:gdLst>
                <a:gd name="T0" fmla="*/ 156 w 660"/>
                <a:gd name="T1" fmla="*/ 0 h 422"/>
                <a:gd name="T2" fmla="*/ 84 w 660"/>
                <a:gd name="T3" fmla="*/ 108 h 422"/>
                <a:gd name="T4" fmla="*/ 0 w 660"/>
                <a:gd name="T5" fmla="*/ 266 h 422"/>
                <a:gd name="T6" fmla="*/ 240 w 660"/>
                <a:gd name="T7" fmla="*/ 338 h 422"/>
                <a:gd name="T8" fmla="*/ 396 w 660"/>
                <a:gd name="T9" fmla="*/ 422 h 422"/>
                <a:gd name="T10" fmla="*/ 491 w 660"/>
                <a:gd name="T11" fmla="*/ 398 h 422"/>
                <a:gd name="T12" fmla="*/ 660 w 660"/>
                <a:gd name="T13" fmla="*/ 363 h 422"/>
                <a:gd name="T14" fmla="*/ 588 w 660"/>
                <a:gd name="T15" fmla="*/ 169 h 422"/>
                <a:gd name="T16" fmla="*/ 491 w 660"/>
                <a:gd name="T17" fmla="*/ 48 h 422"/>
                <a:gd name="T18" fmla="*/ 156 w 660"/>
                <a:gd name="T1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422">
                  <a:moveTo>
                    <a:pt x="156" y="0"/>
                  </a:moveTo>
                  <a:lnTo>
                    <a:pt x="84" y="108"/>
                  </a:lnTo>
                  <a:lnTo>
                    <a:pt x="0" y="266"/>
                  </a:lnTo>
                  <a:lnTo>
                    <a:pt x="240" y="338"/>
                  </a:lnTo>
                  <a:lnTo>
                    <a:pt x="396" y="422"/>
                  </a:lnTo>
                  <a:lnTo>
                    <a:pt x="491" y="398"/>
                  </a:lnTo>
                  <a:lnTo>
                    <a:pt x="660" y="363"/>
                  </a:lnTo>
                  <a:lnTo>
                    <a:pt x="588" y="169"/>
                  </a:lnTo>
                  <a:lnTo>
                    <a:pt x="491" y="4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431088" y="936625"/>
              <a:ext cx="361950" cy="479425"/>
            </a:xfrm>
            <a:custGeom>
              <a:avLst/>
              <a:gdLst>
                <a:gd name="T0" fmla="*/ 71 w 455"/>
                <a:gd name="T1" fmla="*/ 97 h 604"/>
                <a:gd name="T2" fmla="*/ 59 w 455"/>
                <a:gd name="T3" fmla="*/ 253 h 604"/>
                <a:gd name="T4" fmla="*/ 0 w 455"/>
                <a:gd name="T5" fmla="*/ 447 h 604"/>
                <a:gd name="T6" fmla="*/ 154 w 455"/>
                <a:gd name="T7" fmla="*/ 604 h 604"/>
                <a:gd name="T8" fmla="*/ 347 w 455"/>
                <a:gd name="T9" fmla="*/ 519 h 604"/>
                <a:gd name="T10" fmla="*/ 455 w 455"/>
                <a:gd name="T11" fmla="*/ 350 h 604"/>
                <a:gd name="T12" fmla="*/ 442 w 455"/>
                <a:gd name="T13" fmla="*/ 181 h 604"/>
                <a:gd name="T14" fmla="*/ 323 w 455"/>
                <a:gd name="T15" fmla="*/ 0 h 604"/>
                <a:gd name="T16" fmla="*/ 154 w 455"/>
                <a:gd name="T17" fmla="*/ 48 h 604"/>
                <a:gd name="T18" fmla="*/ 71 w 455"/>
                <a:gd name="T19" fmla="*/ 9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604">
                  <a:moveTo>
                    <a:pt x="71" y="97"/>
                  </a:moveTo>
                  <a:lnTo>
                    <a:pt x="59" y="253"/>
                  </a:lnTo>
                  <a:lnTo>
                    <a:pt x="0" y="447"/>
                  </a:lnTo>
                  <a:lnTo>
                    <a:pt x="154" y="604"/>
                  </a:lnTo>
                  <a:lnTo>
                    <a:pt x="347" y="519"/>
                  </a:lnTo>
                  <a:lnTo>
                    <a:pt x="455" y="350"/>
                  </a:lnTo>
                  <a:lnTo>
                    <a:pt x="442" y="181"/>
                  </a:lnTo>
                  <a:lnTo>
                    <a:pt x="323" y="0"/>
                  </a:lnTo>
                  <a:lnTo>
                    <a:pt x="154" y="48"/>
                  </a:lnTo>
                  <a:lnTo>
                    <a:pt x="71" y="97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6726238" y="388938"/>
              <a:ext cx="419100" cy="96838"/>
            </a:xfrm>
            <a:custGeom>
              <a:avLst/>
              <a:gdLst>
                <a:gd name="T0" fmla="*/ 72 w 528"/>
                <a:gd name="T1" fmla="*/ 121 h 121"/>
                <a:gd name="T2" fmla="*/ 240 w 528"/>
                <a:gd name="T3" fmla="*/ 36 h 121"/>
                <a:gd name="T4" fmla="*/ 528 w 528"/>
                <a:gd name="T5" fmla="*/ 36 h 121"/>
                <a:gd name="T6" fmla="*/ 444 w 528"/>
                <a:gd name="T7" fmla="*/ 0 h 121"/>
                <a:gd name="T8" fmla="*/ 253 w 528"/>
                <a:gd name="T9" fmla="*/ 12 h 121"/>
                <a:gd name="T10" fmla="*/ 120 w 528"/>
                <a:gd name="T11" fmla="*/ 49 h 121"/>
                <a:gd name="T12" fmla="*/ 0 w 528"/>
                <a:gd name="T13" fmla="*/ 121 h 121"/>
                <a:gd name="T14" fmla="*/ 72 w 528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8" h="121">
                  <a:moveTo>
                    <a:pt x="72" y="121"/>
                  </a:moveTo>
                  <a:lnTo>
                    <a:pt x="240" y="36"/>
                  </a:lnTo>
                  <a:lnTo>
                    <a:pt x="528" y="36"/>
                  </a:lnTo>
                  <a:lnTo>
                    <a:pt x="444" y="0"/>
                  </a:lnTo>
                  <a:lnTo>
                    <a:pt x="253" y="12"/>
                  </a:lnTo>
                  <a:lnTo>
                    <a:pt x="120" y="49"/>
                  </a:lnTo>
                  <a:lnTo>
                    <a:pt x="0" y="121"/>
                  </a:lnTo>
                  <a:lnTo>
                    <a:pt x="72" y="121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6735763" y="811213"/>
              <a:ext cx="400050" cy="355600"/>
            </a:xfrm>
            <a:custGeom>
              <a:avLst/>
              <a:gdLst>
                <a:gd name="T0" fmla="*/ 503 w 503"/>
                <a:gd name="T1" fmla="*/ 61 h 448"/>
                <a:gd name="T2" fmla="*/ 348 w 503"/>
                <a:gd name="T3" fmla="*/ 400 h 448"/>
                <a:gd name="T4" fmla="*/ 0 w 503"/>
                <a:gd name="T5" fmla="*/ 448 h 448"/>
                <a:gd name="T6" fmla="*/ 48 w 503"/>
                <a:gd name="T7" fmla="*/ 400 h 448"/>
                <a:gd name="T8" fmla="*/ 324 w 503"/>
                <a:gd name="T9" fmla="*/ 327 h 448"/>
                <a:gd name="T10" fmla="*/ 492 w 503"/>
                <a:gd name="T11" fmla="*/ 0 h 448"/>
                <a:gd name="T12" fmla="*/ 503 w 503"/>
                <a:gd name="T13" fmla="*/ 6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448">
                  <a:moveTo>
                    <a:pt x="503" y="61"/>
                  </a:moveTo>
                  <a:lnTo>
                    <a:pt x="348" y="400"/>
                  </a:lnTo>
                  <a:lnTo>
                    <a:pt x="0" y="448"/>
                  </a:lnTo>
                  <a:lnTo>
                    <a:pt x="48" y="400"/>
                  </a:lnTo>
                  <a:lnTo>
                    <a:pt x="324" y="327"/>
                  </a:lnTo>
                  <a:lnTo>
                    <a:pt x="492" y="0"/>
                  </a:lnTo>
                  <a:lnTo>
                    <a:pt x="503" y="61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173913" y="849313"/>
              <a:ext cx="304800" cy="509588"/>
            </a:xfrm>
            <a:custGeom>
              <a:avLst/>
              <a:gdLst>
                <a:gd name="T0" fmla="*/ 12 w 384"/>
                <a:gd name="T1" fmla="*/ 0 h 641"/>
                <a:gd name="T2" fmla="*/ 36 w 384"/>
                <a:gd name="T3" fmla="*/ 10 h 641"/>
                <a:gd name="T4" fmla="*/ 59 w 384"/>
                <a:gd name="T5" fmla="*/ 19 h 641"/>
                <a:gd name="T6" fmla="*/ 82 w 384"/>
                <a:gd name="T7" fmla="*/ 28 h 641"/>
                <a:gd name="T8" fmla="*/ 105 w 384"/>
                <a:gd name="T9" fmla="*/ 36 h 641"/>
                <a:gd name="T10" fmla="*/ 129 w 384"/>
                <a:gd name="T11" fmla="*/ 46 h 641"/>
                <a:gd name="T12" fmla="*/ 152 w 384"/>
                <a:gd name="T13" fmla="*/ 54 h 641"/>
                <a:gd name="T14" fmla="*/ 175 w 384"/>
                <a:gd name="T15" fmla="*/ 62 h 641"/>
                <a:gd name="T16" fmla="*/ 198 w 384"/>
                <a:gd name="T17" fmla="*/ 71 h 641"/>
                <a:gd name="T18" fmla="*/ 221 w 384"/>
                <a:gd name="T19" fmla="*/ 80 h 641"/>
                <a:gd name="T20" fmla="*/ 244 w 384"/>
                <a:gd name="T21" fmla="*/ 89 h 641"/>
                <a:gd name="T22" fmla="*/ 267 w 384"/>
                <a:gd name="T23" fmla="*/ 100 h 641"/>
                <a:gd name="T24" fmla="*/ 291 w 384"/>
                <a:gd name="T25" fmla="*/ 111 h 641"/>
                <a:gd name="T26" fmla="*/ 314 w 384"/>
                <a:gd name="T27" fmla="*/ 124 h 641"/>
                <a:gd name="T28" fmla="*/ 337 w 384"/>
                <a:gd name="T29" fmla="*/ 138 h 641"/>
                <a:gd name="T30" fmla="*/ 361 w 384"/>
                <a:gd name="T31" fmla="*/ 153 h 641"/>
                <a:gd name="T32" fmla="*/ 384 w 384"/>
                <a:gd name="T33" fmla="*/ 169 h 641"/>
                <a:gd name="T34" fmla="*/ 348 w 384"/>
                <a:gd name="T35" fmla="*/ 386 h 641"/>
                <a:gd name="T36" fmla="*/ 278 w 384"/>
                <a:gd name="T37" fmla="*/ 544 h 641"/>
                <a:gd name="T38" fmla="*/ 0 w 384"/>
                <a:gd name="T39" fmla="*/ 641 h 641"/>
                <a:gd name="T40" fmla="*/ 0 w 384"/>
                <a:gd name="T41" fmla="*/ 601 h 641"/>
                <a:gd name="T42" fmla="*/ 252 w 384"/>
                <a:gd name="T43" fmla="*/ 507 h 641"/>
                <a:gd name="T44" fmla="*/ 336 w 384"/>
                <a:gd name="T45" fmla="*/ 338 h 641"/>
                <a:gd name="T46" fmla="*/ 336 w 384"/>
                <a:gd name="T47" fmla="*/ 193 h 641"/>
                <a:gd name="T48" fmla="*/ 320 w 384"/>
                <a:gd name="T49" fmla="*/ 181 h 641"/>
                <a:gd name="T50" fmla="*/ 304 w 384"/>
                <a:gd name="T51" fmla="*/ 170 h 641"/>
                <a:gd name="T52" fmla="*/ 288 w 384"/>
                <a:gd name="T53" fmla="*/ 158 h 641"/>
                <a:gd name="T54" fmla="*/ 273 w 384"/>
                <a:gd name="T55" fmla="*/ 147 h 641"/>
                <a:gd name="T56" fmla="*/ 258 w 384"/>
                <a:gd name="T57" fmla="*/ 137 h 641"/>
                <a:gd name="T58" fmla="*/ 242 w 384"/>
                <a:gd name="T59" fmla="*/ 126 h 641"/>
                <a:gd name="T60" fmla="*/ 227 w 384"/>
                <a:gd name="T61" fmla="*/ 116 h 641"/>
                <a:gd name="T62" fmla="*/ 212 w 384"/>
                <a:gd name="T63" fmla="*/ 105 h 641"/>
                <a:gd name="T64" fmla="*/ 196 w 384"/>
                <a:gd name="T65" fmla="*/ 96 h 641"/>
                <a:gd name="T66" fmla="*/ 180 w 384"/>
                <a:gd name="T67" fmla="*/ 87 h 641"/>
                <a:gd name="T68" fmla="*/ 162 w 384"/>
                <a:gd name="T69" fmla="*/ 78 h 641"/>
                <a:gd name="T70" fmla="*/ 145 w 384"/>
                <a:gd name="T71" fmla="*/ 69 h 641"/>
                <a:gd name="T72" fmla="*/ 128 w 384"/>
                <a:gd name="T73" fmla="*/ 61 h 641"/>
                <a:gd name="T74" fmla="*/ 109 w 384"/>
                <a:gd name="T75" fmla="*/ 52 h 641"/>
                <a:gd name="T76" fmla="*/ 90 w 384"/>
                <a:gd name="T77" fmla="*/ 44 h 641"/>
                <a:gd name="T78" fmla="*/ 69 w 384"/>
                <a:gd name="T79" fmla="*/ 36 h 641"/>
                <a:gd name="T80" fmla="*/ 12 w 384"/>
                <a:gd name="T8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" h="641">
                  <a:moveTo>
                    <a:pt x="12" y="0"/>
                  </a:moveTo>
                  <a:lnTo>
                    <a:pt x="36" y="10"/>
                  </a:lnTo>
                  <a:lnTo>
                    <a:pt x="59" y="19"/>
                  </a:lnTo>
                  <a:lnTo>
                    <a:pt x="82" y="28"/>
                  </a:lnTo>
                  <a:lnTo>
                    <a:pt x="105" y="36"/>
                  </a:lnTo>
                  <a:lnTo>
                    <a:pt x="129" y="46"/>
                  </a:lnTo>
                  <a:lnTo>
                    <a:pt x="152" y="54"/>
                  </a:lnTo>
                  <a:lnTo>
                    <a:pt x="175" y="62"/>
                  </a:lnTo>
                  <a:lnTo>
                    <a:pt x="198" y="71"/>
                  </a:lnTo>
                  <a:lnTo>
                    <a:pt x="221" y="80"/>
                  </a:lnTo>
                  <a:lnTo>
                    <a:pt x="244" y="89"/>
                  </a:lnTo>
                  <a:lnTo>
                    <a:pt x="267" y="100"/>
                  </a:lnTo>
                  <a:lnTo>
                    <a:pt x="291" y="111"/>
                  </a:lnTo>
                  <a:lnTo>
                    <a:pt x="314" y="124"/>
                  </a:lnTo>
                  <a:lnTo>
                    <a:pt x="337" y="138"/>
                  </a:lnTo>
                  <a:lnTo>
                    <a:pt x="361" y="153"/>
                  </a:lnTo>
                  <a:lnTo>
                    <a:pt x="384" y="169"/>
                  </a:lnTo>
                  <a:lnTo>
                    <a:pt x="348" y="386"/>
                  </a:lnTo>
                  <a:lnTo>
                    <a:pt x="278" y="544"/>
                  </a:lnTo>
                  <a:lnTo>
                    <a:pt x="0" y="641"/>
                  </a:lnTo>
                  <a:lnTo>
                    <a:pt x="0" y="601"/>
                  </a:lnTo>
                  <a:lnTo>
                    <a:pt x="252" y="507"/>
                  </a:lnTo>
                  <a:lnTo>
                    <a:pt x="336" y="338"/>
                  </a:lnTo>
                  <a:lnTo>
                    <a:pt x="336" y="193"/>
                  </a:lnTo>
                  <a:lnTo>
                    <a:pt x="320" y="181"/>
                  </a:lnTo>
                  <a:lnTo>
                    <a:pt x="304" y="170"/>
                  </a:lnTo>
                  <a:lnTo>
                    <a:pt x="288" y="158"/>
                  </a:lnTo>
                  <a:lnTo>
                    <a:pt x="273" y="147"/>
                  </a:lnTo>
                  <a:lnTo>
                    <a:pt x="258" y="137"/>
                  </a:lnTo>
                  <a:lnTo>
                    <a:pt x="242" y="126"/>
                  </a:lnTo>
                  <a:lnTo>
                    <a:pt x="227" y="116"/>
                  </a:lnTo>
                  <a:lnTo>
                    <a:pt x="212" y="105"/>
                  </a:lnTo>
                  <a:lnTo>
                    <a:pt x="196" y="96"/>
                  </a:lnTo>
                  <a:lnTo>
                    <a:pt x="180" y="87"/>
                  </a:lnTo>
                  <a:lnTo>
                    <a:pt x="162" y="78"/>
                  </a:lnTo>
                  <a:lnTo>
                    <a:pt x="145" y="69"/>
                  </a:lnTo>
                  <a:lnTo>
                    <a:pt x="128" y="61"/>
                  </a:lnTo>
                  <a:lnTo>
                    <a:pt x="109" y="52"/>
                  </a:lnTo>
                  <a:lnTo>
                    <a:pt x="90" y="44"/>
                  </a:lnTo>
                  <a:lnTo>
                    <a:pt x="69" y="3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6831013" y="504825"/>
              <a:ext cx="449263" cy="277813"/>
            </a:xfrm>
            <a:custGeom>
              <a:avLst/>
              <a:gdLst>
                <a:gd name="T0" fmla="*/ 565 w 565"/>
                <a:gd name="T1" fmla="*/ 86 h 351"/>
                <a:gd name="T2" fmla="*/ 516 w 565"/>
                <a:gd name="T3" fmla="*/ 170 h 351"/>
                <a:gd name="T4" fmla="*/ 383 w 565"/>
                <a:gd name="T5" fmla="*/ 351 h 351"/>
                <a:gd name="T6" fmla="*/ 24 w 565"/>
                <a:gd name="T7" fmla="*/ 231 h 351"/>
                <a:gd name="T8" fmla="*/ 0 w 565"/>
                <a:gd name="T9" fmla="*/ 170 h 351"/>
                <a:gd name="T10" fmla="*/ 336 w 565"/>
                <a:gd name="T11" fmla="*/ 315 h 351"/>
                <a:gd name="T12" fmla="*/ 432 w 565"/>
                <a:gd name="T13" fmla="*/ 231 h 351"/>
                <a:gd name="T14" fmla="*/ 552 w 565"/>
                <a:gd name="T15" fmla="*/ 0 h 351"/>
                <a:gd name="T16" fmla="*/ 565 w 565"/>
                <a:gd name="T17" fmla="*/ 8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51">
                  <a:moveTo>
                    <a:pt x="565" y="86"/>
                  </a:moveTo>
                  <a:lnTo>
                    <a:pt x="516" y="170"/>
                  </a:lnTo>
                  <a:lnTo>
                    <a:pt x="383" y="351"/>
                  </a:lnTo>
                  <a:lnTo>
                    <a:pt x="24" y="231"/>
                  </a:lnTo>
                  <a:lnTo>
                    <a:pt x="0" y="170"/>
                  </a:lnTo>
                  <a:lnTo>
                    <a:pt x="336" y="315"/>
                  </a:lnTo>
                  <a:lnTo>
                    <a:pt x="432" y="231"/>
                  </a:lnTo>
                  <a:lnTo>
                    <a:pt x="552" y="0"/>
                  </a:lnTo>
                  <a:lnTo>
                    <a:pt x="565" y="86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7316788" y="523875"/>
              <a:ext cx="276225" cy="95250"/>
            </a:xfrm>
            <a:custGeom>
              <a:avLst/>
              <a:gdLst>
                <a:gd name="T0" fmla="*/ 0 w 347"/>
                <a:gd name="T1" fmla="*/ 0 h 121"/>
                <a:gd name="T2" fmla="*/ 131 w 347"/>
                <a:gd name="T3" fmla="*/ 25 h 121"/>
                <a:gd name="T4" fmla="*/ 275 w 347"/>
                <a:gd name="T5" fmla="*/ 62 h 121"/>
                <a:gd name="T6" fmla="*/ 347 w 347"/>
                <a:gd name="T7" fmla="*/ 121 h 121"/>
                <a:gd name="T8" fmla="*/ 215 w 347"/>
                <a:gd name="T9" fmla="*/ 86 h 121"/>
                <a:gd name="T10" fmla="*/ 11 w 347"/>
                <a:gd name="T11" fmla="*/ 62 h 121"/>
                <a:gd name="T12" fmla="*/ 0 w 347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121">
                  <a:moveTo>
                    <a:pt x="0" y="0"/>
                  </a:moveTo>
                  <a:lnTo>
                    <a:pt x="131" y="25"/>
                  </a:lnTo>
                  <a:lnTo>
                    <a:pt x="275" y="62"/>
                  </a:lnTo>
                  <a:lnTo>
                    <a:pt x="347" y="121"/>
                  </a:lnTo>
                  <a:lnTo>
                    <a:pt x="215" y="86"/>
                  </a:lnTo>
                  <a:lnTo>
                    <a:pt x="1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6430963" y="696913"/>
              <a:ext cx="352425" cy="325438"/>
            </a:xfrm>
            <a:custGeom>
              <a:avLst/>
              <a:gdLst>
                <a:gd name="T0" fmla="*/ 444 w 444"/>
                <a:gd name="T1" fmla="*/ 0 h 411"/>
                <a:gd name="T2" fmla="*/ 312 w 444"/>
                <a:gd name="T3" fmla="*/ 145 h 411"/>
                <a:gd name="T4" fmla="*/ 252 w 444"/>
                <a:gd name="T5" fmla="*/ 303 h 411"/>
                <a:gd name="T6" fmla="*/ 0 w 444"/>
                <a:gd name="T7" fmla="*/ 411 h 411"/>
                <a:gd name="T8" fmla="*/ 72 w 444"/>
                <a:gd name="T9" fmla="*/ 364 h 411"/>
                <a:gd name="T10" fmla="*/ 228 w 444"/>
                <a:gd name="T11" fmla="*/ 266 h 411"/>
                <a:gd name="T12" fmla="*/ 264 w 444"/>
                <a:gd name="T13" fmla="*/ 170 h 411"/>
                <a:gd name="T14" fmla="*/ 429 w 444"/>
                <a:gd name="T15" fmla="*/ 2 h 411"/>
                <a:gd name="T16" fmla="*/ 444 w 444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411">
                  <a:moveTo>
                    <a:pt x="444" y="0"/>
                  </a:moveTo>
                  <a:lnTo>
                    <a:pt x="312" y="145"/>
                  </a:lnTo>
                  <a:lnTo>
                    <a:pt x="252" y="303"/>
                  </a:lnTo>
                  <a:lnTo>
                    <a:pt x="0" y="411"/>
                  </a:lnTo>
                  <a:lnTo>
                    <a:pt x="72" y="364"/>
                  </a:lnTo>
                  <a:lnTo>
                    <a:pt x="228" y="266"/>
                  </a:lnTo>
                  <a:lnTo>
                    <a:pt x="264" y="170"/>
                  </a:lnTo>
                  <a:lnTo>
                    <a:pt x="429" y="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6973888" y="1166813"/>
              <a:ext cx="180975" cy="420688"/>
            </a:xfrm>
            <a:custGeom>
              <a:avLst/>
              <a:gdLst>
                <a:gd name="T0" fmla="*/ 35 w 227"/>
                <a:gd name="T1" fmla="*/ 0 h 530"/>
                <a:gd name="T2" fmla="*/ 162 w 227"/>
                <a:gd name="T3" fmla="*/ 181 h 530"/>
                <a:gd name="T4" fmla="*/ 227 w 227"/>
                <a:gd name="T5" fmla="*/ 229 h 530"/>
                <a:gd name="T6" fmla="*/ 82 w 227"/>
                <a:gd name="T7" fmla="*/ 423 h 530"/>
                <a:gd name="T8" fmla="*/ 71 w 227"/>
                <a:gd name="T9" fmla="*/ 530 h 530"/>
                <a:gd name="T10" fmla="*/ 0 w 227"/>
                <a:gd name="T11" fmla="*/ 530 h 530"/>
                <a:gd name="T12" fmla="*/ 23 w 227"/>
                <a:gd name="T13" fmla="*/ 470 h 530"/>
                <a:gd name="T14" fmla="*/ 167 w 227"/>
                <a:gd name="T15" fmla="*/ 227 h 530"/>
                <a:gd name="T16" fmla="*/ 35 w 227"/>
                <a:gd name="T17" fmla="*/ 84 h 530"/>
                <a:gd name="T18" fmla="*/ 35 w 227"/>
                <a:gd name="T1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530">
                  <a:moveTo>
                    <a:pt x="35" y="0"/>
                  </a:moveTo>
                  <a:lnTo>
                    <a:pt x="162" y="181"/>
                  </a:lnTo>
                  <a:lnTo>
                    <a:pt x="227" y="229"/>
                  </a:lnTo>
                  <a:lnTo>
                    <a:pt x="82" y="423"/>
                  </a:lnTo>
                  <a:lnTo>
                    <a:pt x="71" y="530"/>
                  </a:lnTo>
                  <a:lnTo>
                    <a:pt x="0" y="530"/>
                  </a:lnTo>
                  <a:lnTo>
                    <a:pt x="23" y="470"/>
                  </a:lnTo>
                  <a:lnTo>
                    <a:pt x="167" y="227"/>
                  </a:lnTo>
                  <a:lnTo>
                    <a:pt x="35" y="8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6445251" y="1012825"/>
              <a:ext cx="233363" cy="384175"/>
            </a:xfrm>
            <a:custGeom>
              <a:avLst/>
              <a:gdLst>
                <a:gd name="T0" fmla="*/ 200 w 295"/>
                <a:gd name="T1" fmla="*/ 0 h 483"/>
                <a:gd name="T2" fmla="*/ 271 w 295"/>
                <a:gd name="T3" fmla="*/ 169 h 483"/>
                <a:gd name="T4" fmla="*/ 295 w 295"/>
                <a:gd name="T5" fmla="*/ 253 h 483"/>
                <a:gd name="T6" fmla="*/ 235 w 295"/>
                <a:gd name="T7" fmla="*/ 386 h 483"/>
                <a:gd name="T8" fmla="*/ 223 w 295"/>
                <a:gd name="T9" fmla="*/ 483 h 483"/>
                <a:gd name="T10" fmla="*/ 102 w 295"/>
                <a:gd name="T11" fmla="*/ 464 h 483"/>
                <a:gd name="T12" fmla="*/ 0 w 295"/>
                <a:gd name="T13" fmla="*/ 266 h 483"/>
                <a:gd name="T14" fmla="*/ 65 w 295"/>
                <a:gd name="T15" fmla="*/ 28 h 483"/>
                <a:gd name="T16" fmla="*/ 200 w 295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483">
                  <a:moveTo>
                    <a:pt x="200" y="0"/>
                  </a:moveTo>
                  <a:lnTo>
                    <a:pt x="271" y="169"/>
                  </a:lnTo>
                  <a:lnTo>
                    <a:pt x="295" y="253"/>
                  </a:lnTo>
                  <a:lnTo>
                    <a:pt x="235" y="386"/>
                  </a:lnTo>
                  <a:lnTo>
                    <a:pt x="223" y="483"/>
                  </a:lnTo>
                  <a:lnTo>
                    <a:pt x="102" y="464"/>
                  </a:lnTo>
                  <a:lnTo>
                    <a:pt x="0" y="266"/>
                  </a:lnTo>
                  <a:lnTo>
                    <a:pt x="65" y="28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6907213" y="1606550"/>
              <a:ext cx="295275" cy="198438"/>
            </a:xfrm>
            <a:custGeom>
              <a:avLst/>
              <a:gdLst>
                <a:gd name="T0" fmla="*/ 168 w 373"/>
                <a:gd name="T1" fmla="*/ 0 h 250"/>
                <a:gd name="T2" fmla="*/ 217 w 373"/>
                <a:gd name="T3" fmla="*/ 121 h 250"/>
                <a:gd name="T4" fmla="*/ 373 w 373"/>
                <a:gd name="T5" fmla="*/ 193 h 250"/>
                <a:gd name="T6" fmla="*/ 284 w 373"/>
                <a:gd name="T7" fmla="*/ 250 h 250"/>
                <a:gd name="T8" fmla="*/ 0 w 373"/>
                <a:gd name="T9" fmla="*/ 212 h 250"/>
                <a:gd name="T10" fmla="*/ 168 w 373"/>
                <a:gd name="T1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50">
                  <a:moveTo>
                    <a:pt x="168" y="0"/>
                  </a:moveTo>
                  <a:lnTo>
                    <a:pt x="217" y="121"/>
                  </a:lnTo>
                  <a:lnTo>
                    <a:pt x="373" y="193"/>
                  </a:lnTo>
                  <a:lnTo>
                    <a:pt x="284" y="250"/>
                  </a:lnTo>
                  <a:lnTo>
                    <a:pt x="0" y="21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6921501" y="1606550"/>
              <a:ext cx="280988" cy="195263"/>
            </a:xfrm>
            <a:custGeom>
              <a:avLst/>
              <a:gdLst>
                <a:gd name="T0" fmla="*/ 149 w 354"/>
                <a:gd name="T1" fmla="*/ 0 h 246"/>
                <a:gd name="T2" fmla="*/ 155 w 354"/>
                <a:gd name="T3" fmla="*/ 15 h 246"/>
                <a:gd name="T4" fmla="*/ 162 w 354"/>
                <a:gd name="T5" fmla="*/ 30 h 246"/>
                <a:gd name="T6" fmla="*/ 168 w 354"/>
                <a:gd name="T7" fmla="*/ 45 h 246"/>
                <a:gd name="T8" fmla="*/ 174 w 354"/>
                <a:gd name="T9" fmla="*/ 60 h 246"/>
                <a:gd name="T10" fmla="*/ 179 w 354"/>
                <a:gd name="T11" fmla="*/ 76 h 246"/>
                <a:gd name="T12" fmla="*/ 186 w 354"/>
                <a:gd name="T13" fmla="*/ 91 h 246"/>
                <a:gd name="T14" fmla="*/ 192 w 354"/>
                <a:gd name="T15" fmla="*/ 106 h 246"/>
                <a:gd name="T16" fmla="*/ 198 w 354"/>
                <a:gd name="T17" fmla="*/ 121 h 246"/>
                <a:gd name="T18" fmla="*/ 217 w 354"/>
                <a:gd name="T19" fmla="*/ 130 h 246"/>
                <a:gd name="T20" fmla="*/ 237 w 354"/>
                <a:gd name="T21" fmla="*/ 139 h 246"/>
                <a:gd name="T22" fmla="*/ 257 w 354"/>
                <a:gd name="T23" fmla="*/ 148 h 246"/>
                <a:gd name="T24" fmla="*/ 276 w 354"/>
                <a:gd name="T25" fmla="*/ 156 h 246"/>
                <a:gd name="T26" fmla="*/ 295 w 354"/>
                <a:gd name="T27" fmla="*/ 166 h 246"/>
                <a:gd name="T28" fmla="*/ 314 w 354"/>
                <a:gd name="T29" fmla="*/ 175 h 246"/>
                <a:gd name="T30" fmla="*/ 334 w 354"/>
                <a:gd name="T31" fmla="*/ 184 h 246"/>
                <a:gd name="T32" fmla="*/ 354 w 354"/>
                <a:gd name="T33" fmla="*/ 193 h 246"/>
                <a:gd name="T34" fmla="*/ 343 w 354"/>
                <a:gd name="T35" fmla="*/ 200 h 246"/>
                <a:gd name="T36" fmla="*/ 332 w 354"/>
                <a:gd name="T37" fmla="*/ 206 h 246"/>
                <a:gd name="T38" fmla="*/ 321 w 354"/>
                <a:gd name="T39" fmla="*/ 213 h 246"/>
                <a:gd name="T40" fmla="*/ 310 w 354"/>
                <a:gd name="T41" fmla="*/ 220 h 246"/>
                <a:gd name="T42" fmla="*/ 298 w 354"/>
                <a:gd name="T43" fmla="*/ 227 h 246"/>
                <a:gd name="T44" fmla="*/ 288 w 354"/>
                <a:gd name="T45" fmla="*/ 234 h 246"/>
                <a:gd name="T46" fmla="*/ 276 w 354"/>
                <a:gd name="T47" fmla="*/ 239 h 246"/>
                <a:gd name="T48" fmla="*/ 266 w 354"/>
                <a:gd name="T49" fmla="*/ 246 h 246"/>
                <a:gd name="T50" fmla="*/ 250 w 354"/>
                <a:gd name="T51" fmla="*/ 244 h 246"/>
                <a:gd name="T52" fmla="*/ 232 w 354"/>
                <a:gd name="T53" fmla="*/ 242 h 246"/>
                <a:gd name="T54" fmla="*/ 216 w 354"/>
                <a:gd name="T55" fmla="*/ 238 h 246"/>
                <a:gd name="T56" fmla="*/ 199 w 354"/>
                <a:gd name="T57" fmla="*/ 236 h 246"/>
                <a:gd name="T58" fmla="*/ 183 w 354"/>
                <a:gd name="T59" fmla="*/ 234 h 246"/>
                <a:gd name="T60" fmla="*/ 166 w 354"/>
                <a:gd name="T61" fmla="*/ 231 h 246"/>
                <a:gd name="T62" fmla="*/ 149 w 354"/>
                <a:gd name="T63" fmla="*/ 229 h 246"/>
                <a:gd name="T64" fmla="*/ 133 w 354"/>
                <a:gd name="T65" fmla="*/ 227 h 246"/>
                <a:gd name="T66" fmla="*/ 116 w 354"/>
                <a:gd name="T67" fmla="*/ 224 h 246"/>
                <a:gd name="T68" fmla="*/ 100 w 354"/>
                <a:gd name="T69" fmla="*/ 221 h 246"/>
                <a:gd name="T70" fmla="*/ 83 w 354"/>
                <a:gd name="T71" fmla="*/ 219 h 246"/>
                <a:gd name="T72" fmla="*/ 67 w 354"/>
                <a:gd name="T73" fmla="*/ 216 h 246"/>
                <a:gd name="T74" fmla="*/ 49 w 354"/>
                <a:gd name="T75" fmla="*/ 214 h 246"/>
                <a:gd name="T76" fmla="*/ 33 w 354"/>
                <a:gd name="T77" fmla="*/ 212 h 246"/>
                <a:gd name="T78" fmla="*/ 16 w 354"/>
                <a:gd name="T79" fmla="*/ 209 h 246"/>
                <a:gd name="T80" fmla="*/ 0 w 354"/>
                <a:gd name="T81" fmla="*/ 207 h 246"/>
                <a:gd name="T82" fmla="*/ 18 w 354"/>
                <a:gd name="T83" fmla="*/ 181 h 246"/>
                <a:gd name="T84" fmla="*/ 37 w 354"/>
                <a:gd name="T85" fmla="*/ 155 h 246"/>
                <a:gd name="T86" fmla="*/ 56 w 354"/>
                <a:gd name="T87" fmla="*/ 129 h 246"/>
                <a:gd name="T88" fmla="*/ 75 w 354"/>
                <a:gd name="T89" fmla="*/ 103 h 246"/>
                <a:gd name="T90" fmla="*/ 93 w 354"/>
                <a:gd name="T91" fmla="*/ 77 h 246"/>
                <a:gd name="T92" fmla="*/ 113 w 354"/>
                <a:gd name="T93" fmla="*/ 52 h 246"/>
                <a:gd name="T94" fmla="*/ 131 w 354"/>
                <a:gd name="T95" fmla="*/ 25 h 246"/>
                <a:gd name="T96" fmla="*/ 149 w 354"/>
                <a:gd name="T9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246">
                  <a:moveTo>
                    <a:pt x="149" y="0"/>
                  </a:moveTo>
                  <a:lnTo>
                    <a:pt x="155" y="15"/>
                  </a:lnTo>
                  <a:lnTo>
                    <a:pt x="162" y="30"/>
                  </a:lnTo>
                  <a:lnTo>
                    <a:pt x="168" y="45"/>
                  </a:lnTo>
                  <a:lnTo>
                    <a:pt x="174" y="60"/>
                  </a:lnTo>
                  <a:lnTo>
                    <a:pt x="179" y="76"/>
                  </a:lnTo>
                  <a:lnTo>
                    <a:pt x="186" y="91"/>
                  </a:lnTo>
                  <a:lnTo>
                    <a:pt x="192" y="106"/>
                  </a:lnTo>
                  <a:lnTo>
                    <a:pt x="198" y="121"/>
                  </a:lnTo>
                  <a:lnTo>
                    <a:pt x="217" y="130"/>
                  </a:lnTo>
                  <a:lnTo>
                    <a:pt x="237" y="139"/>
                  </a:lnTo>
                  <a:lnTo>
                    <a:pt x="257" y="148"/>
                  </a:lnTo>
                  <a:lnTo>
                    <a:pt x="276" y="156"/>
                  </a:lnTo>
                  <a:lnTo>
                    <a:pt x="295" y="166"/>
                  </a:lnTo>
                  <a:lnTo>
                    <a:pt x="314" y="175"/>
                  </a:lnTo>
                  <a:lnTo>
                    <a:pt x="334" y="184"/>
                  </a:lnTo>
                  <a:lnTo>
                    <a:pt x="354" y="193"/>
                  </a:lnTo>
                  <a:lnTo>
                    <a:pt x="343" y="200"/>
                  </a:lnTo>
                  <a:lnTo>
                    <a:pt x="332" y="206"/>
                  </a:lnTo>
                  <a:lnTo>
                    <a:pt x="321" y="213"/>
                  </a:lnTo>
                  <a:lnTo>
                    <a:pt x="310" y="220"/>
                  </a:lnTo>
                  <a:lnTo>
                    <a:pt x="298" y="227"/>
                  </a:lnTo>
                  <a:lnTo>
                    <a:pt x="288" y="234"/>
                  </a:lnTo>
                  <a:lnTo>
                    <a:pt x="276" y="239"/>
                  </a:lnTo>
                  <a:lnTo>
                    <a:pt x="266" y="246"/>
                  </a:lnTo>
                  <a:lnTo>
                    <a:pt x="250" y="244"/>
                  </a:lnTo>
                  <a:lnTo>
                    <a:pt x="232" y="242"/>
                  </a:lnTo>
                  <a:lnTo>
                    <a:pt x="216" y="238"/>
                  </a:lnTo>
                  <a:lnTo>
                    <a:pt x="199" y="236"/>
                  </a:lnTo>
                  <a:lnTo>
                    <a:pt x="183" y="234"/>
                  </a:lnTo>
                  <a:lnTo>
                    <a:pt x="166" y="231"/>
                  </a:lnTo>
                  <a:lnTo>
                    <a:pt x="149" y="229"/>
                  </a:lnTo>
                  <a:lnTo>
                    <a:pt x="133" y="227"/>
                  </a:lnTo>
                  <a:lnTo>
                    <a:pt x="116" y="224"/>
                  </a:lnTo>
                  <a:lnTo>
                    <a:pt x="100" y="221"/>
                  </a:lnTo>
                  <a:lnTo>
                    <a:pt x="83" y="219"/>
                  </a:lnTo>
                  <a:lnTo>
                    <a:pt x="67" y="216"/>
                  </a:lnTo>
                  <a:lnTo>
                    <a:pt x="49" y="214"/>
                  </a:lnTo>
                  <a:lnTo>
                    <a:pt x="33" y="212"/>
                  </a:lnTo>
                  <a:lnTo>
                    <a:pt x="16" y="209"/>
                  </a:lnTo>
                  <a:lnTo>
                    <a:pt x="0" y="207"/>
                  </a:lnTo>
                  <a:lnTo>
                    <a:pt x="18" y="181"/>
                  </a:lnTo>
                  <a:lnTo>
                    <a:pt x="37" y="155"/>
                  </a:lnTo>
                  <a:lnTo>
                    <a:pt x="56" y="129"/>
                  </a:lnTo>
                  <a:lnTo>
                    <a:pt x="75" y="103"/>
                  </a:lnTo>
                  <a:lnTo>
                    <a:pt x="93" y="77"/>
                  </a:lnTo>
                  <a:lnTo>
                    <a:pt x="113" y="52"/>
                  </a:lnTo>
                  <a:lnTo>
                    <a:pt x="131" y="2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6935788" y="1606550"/>
              <a:ext cx="266700" cy="192088"/>
            </a:xfrm>
            <a:custGeom>
              <a:avLst/>
              <a:gdLst>
                <a:gd name="T0" fmla="*/ 131 w 336"/>
                <a:gd name="T1" fmla="*/ 0 h 242"/>
                <a:gd name="T2" fmla="*/ 137 w 336"/>
                <a:gd name="T3" fmla="*/ 15 h 242"/>
                <a:gd name="T4" fmla="*/ 144 w 336"/>
                <a:gd name="T5" fmla="*/ 30 h 242"/>
                <a:gd name="T6" fmla="*/ 150 w 336"/>
                <a:gd name="T7" fmla="*/ 46 h 242"/>
                <a:gd name="T8" fmla="*/ 156 w 336"/>
                <a:gd name="T9" fmla="*/ 61 h 242"/>
                <a:gd name="T10" fmla="*/ 161 w 336"/>
                <a:gd name="T11" fmla="*/ 76 h 242"/>
                <a:gd name="T12" fmla="*/ 168 w 336"/>
                <a:gd name="T13" fmla="*/ 92 h 242"/>
                <a:gd name="T14" fmla="*/ 174 w 336"/>
                <a:gd name="T15" fmla="*/ 107 h 242"/>
                <a:gd name="T16" fmla="*/ 180 w 336"/>
                <a:gd name="T17" fmla="*/ 122 h 242"/>
                <a:gd name="T18" fmla="*/ 199 w 336"/>
                <a:gd name="T19" fmla="*/ 131 h 242"/>
                <a:gd name="T20" fmla="*/ 219 w 336"/>
                <a:gd name="T21" fmla="*/ 140 h 242"/>
                <a:gd name="T22" fmla="*/ 239 w 336"/>
                <a:gd name="T23" fmla="*/ 148 h 242"/>
                <a:gd name="T24" fmla="*/ 258 w 336"/>
                <a:gd name="T25" fmla="*/ 158 h 242"/>
                <a:gd name="T26" fmla="*/ 277 w 336"/>
                <a:gd name="T27" fmla="*/ 167 h 242"/>
                <a:gd name="T28" fmla="*/ 296 w 336"/>
                <a:gd name="T29" fmla="*/ 175 h 242"/>
                <a:gd name="T30" fmla="*/ 316 w 336"/>
                <a:gd name="T31" fmla="*/ 184 h 242"/>
                <a:gd name="T32" fmla="*/ 336 w 336"/>
                <a:gd name="T33" fmla="*/ 193 h 242"/>
                <a:gd name="T34" fmla="*/ 325 w 336"/>
                <a:gd name="T35" fmla="*/ 199 h 242"/>
                <a:gd name="T36" fmla="*/ 314 w 336"/>
                <a:gd name="T37" fmla="*/ 205 h 242"/>
                <a:gd name="T38" fmla="*/ 303 w 336"/>
                <a:gd name="T39" fmla="*/ 212 h 242"/>
                <a:gd name="T40" fmla="*/ 292 w 336"/>
                <a:gd name="T41" fmla="*/ 217 h 242"/>
                <a:gd name="T42" fmla="*/ 280 w 336"/>
                <a:gd name="T43" fmla="*/ 223 h 242"/>
                <a:gd name="T44" fmla="*/ 270 w 336"/>
                <a:gd name="T45" fmla="*/ 229 h 242"/>
                <a:gd name="T46" fmla="*/ 258 w 336"/>
                <a:gd name="T47" fmla="*/ 236 h 242"/>
                <a:gd name="T48" fmla="*/ 248 w 336"/>
                <a:gd name="T49" fmla="*/ 242 h 242"/>
                <a:gd name="T50" fmla="*/ 233 w 336"/>
                <a:gd name="T51" fmla="*/ 239 h 242"/>
                <a:gd name="T52" fmla="*/ 217 w 336"/>
                <a:gd name="T53" fmla="*/ 237 h 242"/>
                <a:gd name="T54" fmla="*/ 202 w 336"/>
                <a:gd name="T55" fmla="*/ 235 h 242"/>
                <a:gd name="T56" fmla="*/ 186 w 336"/>
                <a:gd name="T57" fmla="*/ 232 h 242"/>
                <a:gd name="T58" fmla="*/ 171 w 336"/>
                <a:gd name="T59" fmla="*/ 229 h 242"/>
                <a:gd name="T60" fmla="*/ 155 w 336"/>
                <a:gd name="T61" fmla="*/ 227 h 242"/>
                <a:gd name="T62" fmla="*/ 140 w 336"/>
                <a:gd name="T63" fmla="*/ 224 h 242"/>
                <a:gd name="T64" fmla="*/ 123 w 336"/>
                <a:gd name="T65" fmla="*/ 222 h 242"/>
                <a:gd name="T66" fmla="*/ 108 w 336"/>
                <a:gd name="T67" fmla="*/ 220 h 242"/>
                <a:gd name="T68" fmla="*/ 92 w 336"/>
                <a:gd name="T69" fmla="*/ 217 h 242"/>
                <a:gd name="T70" fmla="*/ 77 w 336"/>
                <a:gd name="T71" fmla="*/ 215 h 242"/>
                <a:gd name="T72" fmla="*/ 61 w 336"/>
                <a:gd name="T73" fmla="*/ 212 h 242"/>
                <a:gd name="T74" fmla="*/ 46 w 336"/>
                <a:gd name="T75" fmla="*/ 209 h 242"/>
                <a:gd name="T76" fmla="*/ 31 w 336"/>
                <a:gd name="T77" fmla="*/ 207 h 242"/>
                <a:gd name="T78" fmla="*/ 15 w 336"/>
                <a:gd name="T79" fmla="*/ 205 h 242"/>
                <a:gd name="T80" fmla="*/ 0 w 336"/>
                <a:gd name="T81" fmla="*/ 202 h 242"/>
                <a:gd name="T82" fmla="*/ 16 w 336"/>
                <a:gd name="T83" fmla="*/ 177 h 242"/>
                <a:gd name="T84" fmla="*/ 34 w 336"/>
                <a:gd name="T85" fmla="*/ 152 h 242"/>
                <a:gd name="T86" fmla="*/ 50 w 336"/>
                <a:gd name="T87" fmla="*/ 127 h 242"/>
                <a:gd name="T88" fmla="*/ 66 w 336"/>
                <a:gd name="T89" fmla="*/ 101 h 242"/>
                <a:gd name="T90" fmla="*/ 82 w 336"/>
                <a:gd name="T91" fmla="*/ 76 h 242"/>
                <a:gd name="T92" fmla="*/ 99 w 336"/>
                <a:gd name="T93" fmla="*/ 51 h 242"/>
                <a:gd name="T94" fmla="*/ 115 w 336"/>
                <a:gd name="T95" fmla="*/ 25 h 242"/>
                <a:gd name="T96" fmla="*/ 131 w 336"/>
                <a:gd name="T9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6" h="242">
                  <a:moveTo>
                    <a:pt x="131" y="0"/>
                  </a:moveTo>
                  <a:lnTo>
                    <a:pt x="137" y="15"/>
                  </a:lnTo>
                  <a:lnTo>
                    <a:pt x="144" y="30"/>
                  </a:lnTo>
                  <a:lnTo>
                    <a:pt x="150" y="46"/>
                  </a:lnTo>
                  <a:lnTo>
                    <a:pt x="156" y="61"/>
                  </a:lnTo>
                  <a:lnTo>
                    <a:pt x="161" y="76"/>
                  </a:lnTo>
                  <a:lnTo>
                    <a:pt x="168" y="92"/>
                  </a:lnTo>
                  <a:lnTo>
                    <a:pt x="174" y="107"/>
                  </a:lnTo>
                  <a:lnTo>
                    <a:pt x="180" y="122"/>
                  </a:lnTo>
                  <a:lnTo>
                    <a:pt x="199" y="131"/>
                  </a:lnTo>
                  <a:lnTo>
                    <a:pt x="219" y="140"/>
                  </a:lnTo>
                  <a:lnTo>
                    <a:pt x="239" y="148"/>
                  </a:lnTo>
                  <a:lnTo>
                    <a:pt x="258" y="158"/>
                  </a:lnTo>
                  <a:lnTo>
                    <a:pt x="277" y="167"/>
                  </a:lnTo>
                  <a:lnTo>
                    <a:pt x="296" y="175"/>
                  </a:lnTo>
                  <a:lnTo>
                    <a:pt x="316" y="184"/>
                  </a:lnTo>
                  <a:lnTo>
                    <a:pt x="336" y="193"/>
                  </a:lnTo>
                  <a:lnTo>
                    <a:pt x="325" y="199"/>
                  </a:lnTo>
                  <a:lnTo>
                    <a:pt x="314" y="205"/>
                  </a:lnTo>
                  <a:lnTo>
                    <a:pt x="303" y="212"/>
                  </a:lnTo>
                  <a:lnTo>
                    <a:pt x="292" y="217"/>
                  </a:lnTo>
                  <a:lnTo>
                    <a:pt x="280" y="223"/>
                  </a:lnTo>
                  <a:lnTo>
                    <a:pt x="270" y="229"/>
                  </a:lnTo>
                  <a:lnTo>
                    <a:pt x="258" y="236"/>
                  </a:lnTo>
                  <a:lnTo>
                    <a:pt x="248" y="242"/>
                  </a:lnTo>
                  <a:lnTo>
                    <a:pt x="233" y="239"/>
                  </a:lnTo>
                  <a:lnTo>
                    <a:pt x="217" y="237"/>
                  </a:lnTo>
                  <a:lnTo>
                    <a:pt x="202" y="235"/>
                  </a:lnTo>
                  <a:lnTo>
                    <a:pt x="186" y="232"/>
                  </a:lnTo>
                  <a:lnTo>
                    <a:pt x="171" y="229"/>
                  </a:lnTo>
                  <a:lnTo>
                    <a:pt x="155" y="227"/>
                  </a:lnTo>
                  <a:lnTo>
                    <a:pt x="140" y="224"/>
                  </a:lnTo>
                  <a:lnTo>
                    <a:pt x="123" y="222"/>
                  </a:lnTo>
                  <a:lnTo>
                    <a:pt x="108" y="220"/>
                  </a:lnTo>
                  <a:lnTo>
                    <a:pt x="92" y="217"/>
                  </a:lnTo>
                  <a:lnTo>
                    <a:pt x="77" y="215"/>
                  </a:lnTo>
                  <a:lnTo>
                    <a:pt x="61" y="212"/>
                  </a:lnTo>
                  <a:lnTo>
                    <a:pt x="46" y="209"/>
                  </a:lnTo>
                  <a:lnTo>
                    <a:pt x="31" y="207"/>
                  </a:lnTo>
                  <a:lnTo>
                    <a:pt x="15" y="205"/>
                  </a:lnTo>
                  <a:lnTo>
                    <a:pt x="0" y="202"/>
                  </a:lnTo>
                  <a:lnTo>
                    <a:pt x="16" y="177"/>
                  </a:lnTo>
                  <a:lnTo>
                    <a:pt x="34" y="152"/>
                  </a:lnTo>
                  <a:lnTo>
                    <a:pt x="50" y="127"/>
                  </a:lnTo>
                  <a:lnTo>
                    <a:pt x="66" y="101"/>
                  </a:lnTo>
                  <a:lnTo>
                    <a:pt x="82" y="76"/>
                  </a:lnTo>
                  <a:lnTo>
                    <a:pt x="99" y="51"/>
                  </a:lnTo>
                  <a:lnTo>
                    <a:pt x="115" y="2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6950076" y="1606550"/>
              <a:ext cx="252413" cy="188913"/>
            </a:xfrm>
            <a:custGeom>
              <a:avLst/>
              <a:gdLst>
                <a:gd name="T0" fmla="*/ 114 w 319"/>
                <a:gd name="T1" fmla="*/ 0 h 238"/>
                <a:gd name="T2" fmla="*/ 120 w 319"/>
                <a:gd name="T3" fmla="*/ 15 h 238"/>
                <a:gd name="T4" fmla="*/ 127 w 319"/>
                <a:gd name="T5" fmla="*/ 30 h 238"/>
                <a:gd name="T6" fmla="*/ 133 w 319"/>
                <a:gd name="T7" fmla="*/ 46 h 238"/>
                <a:gd name="T8" fmla="*/ 139 w 319"/>
                <a:gd name="T9" fmla="*/ 61 h 238"/>
                <a:gd name="T10" fmla="*/ 144 w 319"/>
                <a:gd name="T11" fmla="*/ 76 h 238"/>
                <a:gd name="T12" fmla="*/ 151 w 319"/>
                <a:gd name="T13" fmla="*/ 92 h 238"/>
                <a:gd name="T14" fmla="*/ 157 w 319"/>
                <a:gd name="T15" fmla="*/ 107 h 238"/>
                <a:gd name="T16" fmla="*/ 163 w 319"/>
                <a:gd name="T17" fmla="*/ 122 h 238"/>
                <a:gd name="T18" fmla="*/ 182 w 319"/>
                <a:gd name="T19" fmla="*/ 131 h 238"/>
                <a:gd name="T20" fmla="*/ 202 w 319"/>
                <a:gd name="T21" fmla="*/ 140 h 238"/>
                <a:gd name="T22" fmla="*/ 222 w 319"/>
                <a:gd name="T23" fmla="*/ 150 h 238"/>
                <a:gd name="T24" fmla="*/ 241 w 319"/>
                <a:gd name="T25" fmla="*/ 158 h 238"/>
                <a:gd name="T26" fmla="*/ 260 w 319"/>
                <a:gd name="T27" fmla="*/ 167 h 238"/>
                <a:gd name="T28" fmla="*/ 279 w 319"/>
                <a:gd name="T29" fmla="*/ 176 h 238"/>
                <a:gd name="T30" fmla="*/ 299 w 319"/>
                <a:gd name="T31" fmla="*/ 184 h 238"/>
                <a:gd name="T32" fmla="*/ 319 w 319"/>
                <a:gd name="T33" fmla="*/ 193 h 238"/>
                <a:gd name="T34" fmla="*/ 308 w 319"/>
                <a:gd name="T35" fmla="*/ 199 h 238"/>
                <a:gd name="T36" fmla="*/ 297 w 319"/>
                <a:gd name="T37" fmla="*/ 205 h 238"/>
                <a:gd name="T38" fmla="*/ 286 w 319"/>
                <a:gd name="T39" fmla="*/ 211 h 238"/>
                <a:gd name="T40" fmla="*/ 275 w 319"/>
                <a:gd name="T41" fmla="*/ 215 h 238"/>
                <a:gd name="T42" fmla="*/ 264 w 319"/>
                <a:gd name="T43" fmla="*/ 221 h 238"/>
                <a:gd name="T44" fmla="*/ 253 w 319"/>
                <a:gd name="T45" fmla="*/ 227 h 238"/>
                <a:gd name="T46" fmla="*/ 242 w 319"/>
                <a:gd name="T47" fmla="*/ 232 h 238"/>
                <a:gd name="T48" fmla="*/ 231 w 319"/>
                <a:gd name="T49" fmla="*/ 238 h 238"/>
                <a:gd name="T50" fmla="*/ 217 w 319"/>
                <a:gd name="T51" fmla="*/ 236 h 238"/>
                <a:gd name="T52" fmla="*/ 202 w 319"/>
                <a:gd name="T53" fmla="*/ 234 h 238"/>
                <a:gd name="T54" fmla="*/ 188 w 319"/>
                <a:gd name="T55" fmla="*/ 230 h 238"/>
                <a:gd name="T56" fmla="*/ 173 w 319"/>
                <a:gd name="T57" fmla="*/ 228 h 238"/>
                <a:gd name="T58" fmla="*/ 159 w 319"/>
                <a:gd name="T59" fmla="*/ 226 h 238"/>
                <a:gd name="T60" fmla="*/ 144 w 319"/>
                <a:gd name="T61" fmla="*/ 223 h 238"/>
                <a:gd name="T62" fmla="*/ 131 w 319"/>
                <a:gd name="T63" fmla="*/ 220 h 238"/>
                <a:gd name="T64" fmla="*/ 116 w 319"/>
                <a:gd name="T65" fmla="*/ 217 h 238"/>
                <a:gd name="T66" fmla="*/ 102 w 319"/>
                <a:gd name="T67" fmla="*/ 215 h 238"/>
                <a:gd name="T68" fmla="*/ 87 w 319"/>
                <a:gd name="T69" fmla="*/ 213 h 238"/>
                <a:gd name="T70" fmla="*/ 73 w 319"/>
                <a:gd name="T71" fmla="*/ 211 h 238"/>
                <a:gd name="T72" fmla="*/ 58 w 319"/>
                <a:gd name="T73" fmla="*/ 207 h 238"/>
                <a:gd name="T74" fmla="*/ 44 w 319"/>
                <a:gd name="T75" fmla="*/ 205 h 238"/>
                <a:gd name="T76" fmla="*/ 29 w 319"/>
                <a:gd name="T77" fmla="*/ 202 h 238"/>
                <a:gd name="T78" fmla="*/ 15 w 319"/>
                <a:gd name="T79" fmla="*/ 200 h 238"/>
                <a:gd name="T80" fmla="*/ 0 w 319"/>
                <a:gd name="T81" fmla="*/ 198 h 238"/>
                <a:gd name="T82" fmla="*/ 14 w 319"/>
                <a:gd name="T83" fmla="*/ 174 h 238"/>
                <a:gd name="T84" fmla="*/ 29 w 319"/>
                <a:gd name="T85" fmla="*/ 148 h 238"/>
                <a:gd name="T86" fmla="*/ 43 w 319"/>
                <a:gd name="T87" fmla="*/ 124 h 238"/>
                <a:gd name="T88" fmla="*/ 58 w 319"/>
                <a:gd name="T89" fmla="*/ 99 h 238"/>
                <a:gd name="T90" fmla="*/ 72 w 319"/>
                <a:gd name="T91" fmla="*/ 74 h 238"/>
                <a:gd name="T92" fmla="*/ 86 w 319"/>
                <a:gd name="T93" fmla="*/ 49 h 238"/>
                <a:gd name="T94" fmla="*/ 101 w 319"/>
                <a:gd name="T95" fmla="*/ 24 h 238"/>
                <a:gd name="T96" fmla="*/ 114 w 319"/>
                <a:gd name="T9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9" h="238">
                  <a:moveTo>
                    <a:pt x="114" y="0"/>
                  </a:moveTo>
                  <a:lnTo>
                    <a:pt x="120" y="15"/>
                  </a:lnTo>
                  <a:lnTo>
                    <a:pt x="127" y="30"/>
                  </a:lnTo>
                  <a:lnTo>
                    <a:pt x="133" y="46"/>
                  </a:lnTo>
                  <a:lnTo>
                    <a:pt x="139" y="61"/>
                  </a:lnTo>
                  <a:lnTo>
                    <a:pt x="144" y="76"/>
                  </a:lnTo>
                  <a:lnTo>
                    <a:pt x="151" y="92"/>
                  </a:lnTo>
                  <a:lnTo>
                    <a:pt x="157" y="107"/>
                  </a:lnTo>
                  <a:lnTo>
                    <a:pt x="163" y="122"/>
                  </a:lnTo>
                  <a:lnTo>
                    <a:pt x="182" y="131"/>
                  </a:lnTo>
                  <a:lnTo>
                    <a:pt x="202" y="140"/>
                  </a:lnTo>
                  <a:lnTo>
                    <a:pt x="222" y="150"/>
                  </a:lnTo>
                  <a:lnTo>
                    <a:pt x="241" y="158"/>
                  </a:lnTo>
                  <a:lnTo>
                    <a:pt x="260" y="167"/>
                  </a:lnTo>
                  <a:lnTo>
                    <a:pt x="279" y="176"/>
                  </a:lnTo>
                  <a:lnTo>
                    <a:pt x="299" y="184"/>
                  </a:lnTo>
                  <a:lnTo>
                    <a:pt x="319" y="193"/>
                  </a:lnTo>
                  <a:lnTo>
                    <a:pt x="308" y="199"/>
                  </a:lnTo>
                  <a:lnTo>
                    <a:pt x="297" y="205"/>
                  </a:lnTo>
                  <a:lnTo>
                    <a:pt x="286" y="211"/>
                  </a:lnTo>
                  <a:lnTo>
                    <a:pt x="275" y="215"/>
                  </a:lnTo>
                  <a:lnTo>
                    <a:pt x="264" y="221"/>
                  </a:lnTo>
                  <a:lnTo>
                    <a:pt x="253" y="227"/>
                  </a:lnTo>
                  <a:lnTo>
                    <a:pt x="242" y="232"/>
                  </a:lnTo>
                  <a:lnTo>
                    <a:pt x="231" y="238"/>
                  </a:lnTo>
                  <a:lnTo>
                    <a:pt x="217" y="236"/>
                  </a:lnTo>
                  <a:lnTo>
                    <a:pt x="202" y="234"/>
                  </a:lnTo>
                  <a:lnTo>
                    <a:pt x="188" y="230"/>
                  </a:lnTo>
                  <a:lnTo>
                    <a:pt x="173" y="228"/>
                  </a:lnTo>
                  <a:lnTo>
                    <a:pt x="159" y="226"/>
                  </a:lnTo>
                  <a:lnTo>
                    <a:pt x="144" y="223"/>
                  </a:lnTo>
                  <a:lnTo>
                    <a:pt x="131" y="220"/>
                  </a:lnTo>
                  <a:lnTo>
                    <a:pt x="116" y="217"/>
                  </a:lnTo>
                  <a:lnTo>
                    <a:pt x="102" y="215"/>
                  </a:lnTo>
                  <a:lnTo>
                    <a:pt x="87" y="213"/>
                  </a:lnTo>
                  <a:lnTo>
                    <a:pt x="73" y="211"/>
                  </a:lnTo>
                  <a:lnTo>
                    <a:pt x="58" y="207"/>
                  </a:lnTo>
                  <a:lnTo>
                    <a:pt x="44" y="205"/>
                  </a:lnTo>
                  <a:lnTo>
                    <a:pt x="29" y="202"/>
                  </a:lnTo>
                  <a:lnTo>
                    <a:pt x="15" y="200"/>
                  </a:lnTo>
                  <a:lnTo>
                    <a:pt x="0" y="198"/>
                  </a:lnTo>
                  <a:lnTo>
                    <a:pt x="14" y="174"/>
                  </a:lnTo>
                  <a:lnTo>
                    <a:pt x="29" y="148"/>
                  </a:lnTo>
                  <a:lnTo>
                    <a:pt x="43" y="124"/>
                  </a:lnTo>
                  <a:lnTo>
                    <a:pt x="58" y="99"/>
                  </a:lnTo>
                  <a:lnTo>
                    <a:pt x="72" y="74"/>
                  </a:lnTo>
                  <a:lnTo>
                    <a:pt x="86" y="49"/>
                  </a:lnTo>
                  <a:lnTo>
                    <a:pt x="101" y="2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4" name="Freeform 30"/>
            <p:cNvSpPr>
              <a:spLocks/>
            </p:cNvSpPr>
            <p:nvPr/>
          </p:nvSpPr>
          <p:spPr bwMode="auto">
            <a:xfrm>
              <a:off x="6964363" y="1606550"/>
              <a:ext cx="238125" cy="185738"/>
            </a:xfrm>
            <a:custGeom>
              <a:avLst/>
              <a:gdLst>
                <a:gd name="T0" fmla="*/ 95 w 300"/>
                <a:gd name="T1" fmla="*/ 0 h 234"/>
                <a:gd name="T2" fmla="*/ 101 w 300"/>
                <a:gd name="T3" fmla="*/ 15 h 234"/>
                <a:gd name="T4" fmla="*/ 108 w 300"/>
                <a:gd name="T5" fmla="*/ 31 h 234"/>
                <a:gd name="T6" fmla="*/ 114 w 300"/>
                <a:gd name="T7" fmla="*/ 46 h 234"/>
                <a:gd name="T8" fmla="*/ 120 w 300"/>
                <a:gd name="T9" fmla="*/ 61 h 234"/>
                <a:gd name="T10" fmla="*/ 125 w 300"/>
                <a:gd name="T11" fmla="*/ 77 h 234"/>
                <a:gd name="T12" fmla="*/ 132 w 300"/>
                <a:gd name="T13" fmla="*/ 92 h 234"/>
                <a:gd name="T14" fmla="*/ 138 w 300"/>
                <a:gd name="T15" fmla="*/ 108 h 234"/>
                <a:gd name="T16" fmla="*/ 144 w 300"/>
                <a:gd name="T17" fmla="*/ 123 h 234"/>
                <a:gd name="T18" fmla="*/ 163 w 300"/>
                <a:gd name="T19" fmla="*/ 132 h 234"/>
                <a:gd name="T20" fmla="*/ 183 w 300"/>
                <a:gd name="T21" fmla="*/ 140 h 234"/>
                <a:gd name="T22" fmla="*/ 203 w 300"/>
                <a:gd name="T23" fmla="*/ 150 h 234"/>
                <a:gd name="T24" fmla="*/ 222 w 300"/>
                <a:gd name="T25" fmla="*/ 158 h 234"/>
                <a:gd name="T26" fmla="*/ 241 w 300"/>
                <a:gd name="T27" fmla="*/ 167 h 234"/>
                <a:gd name="T28" fmla="*/ 260 w 300"/>
                <a:gd name="T29" fmla="*/ 176 h 234"/>
                <a:gd name="T30" fmla="*/ 280 w 300"/>
                <a:gd name="T31" fmla="*/ 184 h 234"/>
                <a:gd name="T32" fmla="*/ 300 w 300"/>
                <a:gd name="T33" fmla="*/ 193 h 234"/>
                <a:gd name="T34" fmla="*/ 289 w 300"/>
                <a:gd name="T35" fmla="*/ 198 h 234"/>
                <a:gd name="T36" fmla="*/ 278 w 300"/>
                <a:gd name="T37" fmla="*/ 204 h 234"/>
                <a:gd name="T38" fmla="*/ 267 w 300"/>
                <a:gd name="T39" fmla="*/ 208 h 234"/>
                <a:gd name="T40" fmla="*/ 257 w 300"/>
                <a:gd name="T41" fmla="*/ 214 h 234"/>
                <a:gd name="T42" fmla="*/ 245 w 300"/>
                <a:gd name="T43" fmla="*/ 219 h 234"/>
                <a:gd name="T44" fmla="*/ 235 w 300"/>
                <a:gd name="T45" fmla="*/ 224 h 234"/>
                <a:gd name="T46" fmla="*/ 223 w 300"/>
                <a:gd name="T47" fmla="*/ 229 h 234"/>
                <a:gd name="T48" fmla="*/ 213 w 300"/>
                <a:gd name="T49" fmla="*/ 234 h 234"/>
                <a:gd name="T50" fmla="*/ 199 w 300"/>
                <a:gd name="T51" fmla="*/ 231 h 234"/>
                <a:gd name="T52" fmla="*/ 187 w 300"/>
                <a:gd name="T53" fmla="*/ 229 h 234"/>
                <a:gd name="T54" fmla="*/ 173 w 300"/>
                <a:gd name="T55" fmla="*/ 226 h 234"/>
                <a:gd name="T56" fmla="*/ 160 w 300"/>
                <a:gd name="T57" fmla="*/ 223 h 234"/>
                <a:gd name="T58" fmla="*/ 146 w 300"/>
                <a:gd name="T59" fmla="*/ 221 h 234"/>
                <a:gd name="T60" fmla="*/ 132 w 300"/>
                <a:gd name="T61" fmla="*/ 219 h 234"/>
                <a:gd name="T62" fmla="*/ 120 w 300"/>
                <a:gd name="T63" fmla="*/ 216 h 234"/>
                <a:gd name="T64" fmla="*/ 106 w 300"/>
                <a:gd name="T65" fmla="*/ 213 h 234"/>
                <a:gd name="T66" fmla="*/ 93 w 300"/>
                <a:gd name="T67" fmla="*/ 211 h 234"/>
                <a:gd name="T68" fmla="*/ 79 w 300"/>
                <a:gd name="T69" fmla="*/ 208 h 234"/>
                <a:gd name="T70" fmla="*/ 66 w 300"/>
                <a:gd name="T71" fmla="*/ 206 h 234"/>
                <a:gd name="T72" fmla="*/ 53 w 300"/>
                <a:gd name="T73" fmla="*/ 204 h 234"/>
                <a:gd name="T74" fmla="*/ 39 w 300"/>
                <a:gd name="T75" fmla="*/ 201 h 234"/>
                <a:gd name="T76" fmla="*/ 26 w 300"/>
                <a:gd name="T77" fmla="*/ 198 h 234"/>
                <a:gd name="T78" fmla="*/ 13 w 300"/>
                <a:gd name="T79" fmla="*/ 196 h 234"/>
                <a:gd name="T80" fmla="*/ 0 w 300"/>
                <a:gd name="T81" fmla="*/ 193 h 234"/>
                <a:gd name="T82" fmla="*/ 11 w 300"/>
                <a:gd name="T83" fmla="*/ 169 h 234"/>
                <a:gd name="T84" fmla="*/ 24 w 300"/>
                <a:gd name="T85" fmla="*/ 145 h 234"/>
                <a:gd name="T86" fmla="*/ 36 w 300"/>
                <a:gd name="T87" fmla="*/ 121 h 234"/>
                <a:gd name="T88" fmla="*/ 48 w 300"/>
                <a:gd name="T89" fmla="*/ 97 h 234"/>
                <a:gd name="T90" fmla="*/ 60 w 300"/>
                <a:gd name="T91" fmla="*/ 72 h 234"/>
                <a:gd name="T92" fmla="*/ 72 w 300"/>
                <a:gd name="T93" fmla="*/ 48 h 234"/>
                <a:gd name="T94" fmla="*/ 84 w 300"/>
                <a:gd name="T95" fmla="*/ 24 h 234"/>
                <a:gd name="T96" fmla="*/ 95 w 300"/>
                <a:gd name="T9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0" h="234">
                  <a:moveTo>
                    <a:pt x="95" y="0"/>
                  </a:moveTo>
                  <a:lnTo>
                    <a:pt x="101" y="15"/>
                  </a:lnTo>
                  <a:lnTo>
                    <a:pt x="108" y="31"/>
                  </a:lnTo>
                  <a:lnTo>
                    <a:pt x="114" y="46"/>
                  </a:lnTo>
                  <a:lnTo>
                    <a:pt x="120" y="61"/>
                  </a:lnTo>
                  <a:lnTo>
                    <a:pt x="125" y="77"/>
                  </a:lnTo>
                  <a:lnTo>
                    <a:pt x="132" y="92"/>
                  </a:lnTo>
                  <a:lnTo>
                    <a:pt x="138" y="108"/>
                  </a:lnTo>
                  <a:lnTo>
                    <a:pt x="144" y="123"/>
                  </a:lnTo>
                  <a:lnTo>
                    <a:pt x="163" y="132"/>
                  </a:lnTo>
                  <a:lnTo>
                    <a:pt x="183" y="140"/>
                  </a:lnTo>
                  <a:lnTo>
                    <a:pt x="203" y="150"/>
                  </a:lnTo>
                  <a:lnTo>
                    <a:pt x="222" y="158"/>
                  </a:lnTo>
                  <a:lnTo>
                    <a:pt x="241" y="167"/>
                  </a:lnTo>
                  <a:lnTo>
                    <a:pt x="260" y="176"/>
                  </a:lnTo>
                  <a:lnTo>
                    <a:pt x="280" y="184"/>
                  </a:lnTo>
                  <a:lnTo>
                    <a:pt x="300" y="193"/>
                  </a:lnTo>
                  <a:lnTo>
                    <a:pt x="289" y="198"/>
                  </a:lnTo>
                  <a:lnTo>
                    <a:pt x="278" y="204"/>
                  </a:lnTo>
                  <a:lnTo>
                    <a:pt x="267" y="208"/>
                  </a:lnTo>
                  <a:lnTo>
                    <a:pt x="257" y="214"/>
                  </a:lnTo>
                  <a:lnTo>
                    <a:pt x="245" y="219"/>
                  </a:lnTo>
                  <a:lnTo>
                    <a:pt x="235" y="224"/>
                  </a:lnTo>
                  <a:lnTo>
                    <a:pt x="223" y="229"/>
                  </a:lnTo>
                  <a:lnTo>
                    <a:pt x="213" y="234"/>
                  </a:lnTo>
                  <a:lnTo>
                    <a:pt x="199" y="231"/>
                  </a:lnTo>
                  <a:lnTo>
                    <a:pt x="187" y="229"/>
                  </a:lnTo>
                  <a:lnTo>
                    <a:pt x="173" y="226"/>
                  </a:lnTo>
                  <a:lnTo>
                    <a:pt x="160" y="223"/>
                  </a:lnTo>
                  <a:lnTo>
                    <a:pt x="146" y="221"/>
                  </a:lnTo>
                  <a:lnTo>
                    <a:pt x="132" y="219"/>
                  </a:lnTo>
                  <a:lnTo>
                    <a:pt x="120" y="216"/>
                  </a:lnTo>
                  <a:lnTo>
                    <a:pt x="106" y="213"/>
                  </a:lnTo>
                  <a:lnTo>
                    <a:pt x="93" y="211"/>
                  </a:lnTo>
                  <a:lnTo>
                    <a:pt x="79" y="208"/>
                  </a:lnTo>
                  <a:lnTo>
                    <a:pt x="66" y="206"/>
                  </a:lnTo>
                  <a:lnTo>
                    <a:pt x="53" y="204"/>
                  </a:lnTo>
                  <a:lnTo>
                    <a:pt x="39" y="201"/>
                  </a:lnTo>
                  <a:lnTo>
                    <a:pt x="26" y="198"/>
                  </a:lnTo>
                  <a:lnTo>
                    <a:pt x="13" y="196"/>
                  </a:lnTo>
                  <a:lnTo>
                    <a:pt x="0" y="193"/>
                  </a:lnTo>
                  <a:lnTo>
                    <a:pt x="11" y="169"/>
                  </a:lnTo>
                  <a:lnTo>
                    <a:pt x="24" y="145"/>
                  </a:lnTo>
                  <a:lnTo>
                    <a:pt x="36" y="121"/>
                  </a:lnTo>
                  <a:lnTo>
                    <a:pt x="48" y="97"/>
                  </a:lnTo>
                  <a:lnTo>
                    <a:pt x="60" y="72"/>
                  </a:lnTo>
                  <a:lnTo>
                    <a:pt x="72" y="48"/>
                  </a:lnTo>
                  <a:lnTo>
                    <a:pt x="84" y="2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6978651" y="1606550"/>
              <a:ext cx="223838" cy="182563"/>
            </a:xfrm>
            <a:custGeom>
              <a:avLst/>
              <a:gdLst>
                <a:gd name="T0" fmla="*/ 78 w 283"/>
                <a:gd name="T1" fmla="*/ 0 h 230"/>
                <a:gd name="T2" fmla="*/ 84 w 283"/>
                <a:gd name="T3" fmla="*/ 15 h 230"/>
                <a:gd name="T4" fmla="*/ 91 w 283"/>
                <a:gd name="T5" fmla="*/ 31 h 230"/>
                <a:gd name="T6" fmla="*/ 97 w 283"/>
                <a:gd name="T7" fmla="*/ 46 h 230"/>
                <a:gd name="T8" fmla="*/ 103 w 283"/>
                <a:gd name="T9" fmla="*/ 61 h 230"/>
                <a:gd name="T10" fmla="*/ 108 w 283"/>
                <a:gd name="T11" fmla="*/ 77 h 230"/>
                <a:gd name="T12" fmla="*/ 115 w 283"/>
                <a:gd name="T13" fmla="*/ 92 h 230"/>
                <a:gd name="T14" fmla="*/ 121 w 283"/>
                <a:gd name="T15" fmla="*/ 108 h 230"/>
                <a:gd name="T16" fmla="*/ 127 w 283"/>
                <a:gd name="T17" fmla="*/ 123 h 230"/>
                <a:gd name="T18" fmla="*/ 146 w 283"/>
                <a:gd name="T19" fmla="*/ 132 h 230"/>
                <a:gd name="T20" fmla="*/ 166 w 283"/>
                <a:gd name="T21" fmla="*/ 140 h 230"/>
                <a:gd name="T22" fmla="*/ 186 w 283"/>
                <a:gd name="T23" fmla="*/ 150 h 230"/>
                <a:gd name="T24" fmla="*/ 205 w 283"/>
                <a:gd name="T25" fmla="*/ 158 h 230"/>
                <a:gd name="T26" fmla="*/ 224 w 283"/>
                <a:gd name="T27" fmla="*/ 167 h 230"/>
                <a:gd name="T28" fmla="*/ 243 w 283"/>
                <a:gd name="T29" fmla="*/ 176 h 230"/>
                <a:gd name="T30" fmla="*/ 263 w 283"/>
                <a:gd name="T31" fmla="*/ 184 h 230"/>
                <a:gd name="T32" fmla="*/ 283 w 283"/>
                <a:gd name="T33" fmla="*/ 193 h 230"/>
                <a:gd name="T34" fmla="*/ 272 w 283"/>
                <a:gd name="T35" fmla="*/ 198 h 230"/>
                <a:gd name="T36" fmla="*/ 261 w 283"/>
                <a:gd name="T37" fmla="*/ 202 h 230"/>
                <a:gd name="T38" fmla="*/ 250 w 283"/>
                <a:gd name="T39" fmla="*/ 207 h 230"/>
                <a:gd name="T40" fmla="*/ 240 w 283"/>
                <a:gd name="T41" fmla="*/ 212 h 230"/>
                <a:gd name="T42" fmla="*/ 228 w 283"/>
                <a:gd name="T43" fmla="*/ 216 h 230"/>
                <a:gd name="T44" fmla="*/ 218 w 283"/>
                <a:gd name="T45" fmla="*/ 221 h 230"/>
                <a:gd name="T46" fmla="*/ 206 w 283"/>
                <a:gd name="T47" fmla="*/ 226 h 230"/>
                <a:gd name="T48" fmla="*/ 196 w 283"/>
                <a:gd name="T49" fmla="*/ 230 h 230"/>
                <a:gd name="T50" fmla="*/ 183 w 283"/>
                <a:gd name="T51" fmla="*/ 228 h 230"/>
                <a:gd name="T52" fmla="*/ 172 w 283"/>
                <a:gd name="T53" fmla="*/ 224 h 230"/>
                <a:gd name="T54" fmla="*/ 159 w 283"/>
                <a:gd name="T55" fmla="*/ 222 h 230"/>
                <a:gd name="T56" fmla="*/ 148 w 283"/>
                <a:gd name="T57" fmla="*/ 220 h 230"/>
                <a:gd name="T58" fmla="*/ 135 w 283"/>
                <a:gd name="T59" fmla="*/ 217 h 230"/>
                <a:gd name="T60" fmla="*/ 123 w 283"/>
                <a:gd name="T61" fmla="*/ 214 h 230"/>
                <a:gd name="T62" fmla="*/ 111 w 283"/>
                <a:gd name="T63" fmla="*/ 212 h 230"/>
                <a:gd name="T64" fmla="*/ 98 w 283"/>
                <a:gd name="T65" fmla="*/ 209 h 230"/>
                <a:gd name="T66" fmla="*/ 87 w 283"/>
                <a:gd name="T67" fmla="*/ 207 h 230"/>
                <a:gd name="T68" fmla="*/ 74 w 283"/>
                <a:gd name="T69" fmla="*/ 204 h 230"/>
                <a:gd name="T70" fmla="*/ 61 w 283"/>
                <a:gd name="T71" fmla="*/ 201 h 230"/>
                <a:gd name="T72" fmla="*/ 50 w 283"/>
                <a:gd name="T73" fmla="*/ 199 h 230"/>
                <a:gd name="T74" fmla="*/ 37 w 283"/>
                <a:gd name="T75" fmla="*/ 197 h 230"/>
                <a:gd name="T76" fmla="*/ 24 w 283"/>
                <a:gd name="T77" fmla="*/ 193 h 230"/>
                <a:gd name="T78" fmla="*/ 13 w 283"/>
                <a:gd name="T79" fmla="*/ 191 h 230"/>
                <a:gd name="T80" fmla="*/ 0 w 283"/>
                <a:gd name="T81" fmla="*/ 189 h 230"/>
                <a:gd name="T82" fmla="*/ 10 w 283"/>
                <a:gd name="T83" fmla="*/ 165 h 230"/>
                <a:gd name="T84" fmla="*/ 20 w 283"/>
                <a:gd name="T85" fmla="*/ 141 h 230"/>
                <a:gd name="T86" fmla="*/ 30 w 283"/>
                <a:gd name="T87" fmla="*/ 117 h 230"/>
                <a:gd name="T88" fmla="*/ 39 w 283"/>
                <a:gd name="T89" fmla="*/ 94 h 230"/>
                <a:gd name="T90" fmla="*/ 50 w 283"/>
                <a:gd name="T91" fmla="*/ 71 h 230"/>
                <a:gd name="T92" fmla="*/ 59 w 283"/>
                <a:gd name="T93" fmla="*/ 47 h 230"/>
                <a:gd name="T94" fmla="*/ 69 w 283"/>
                <a:gd name="T95" fmla="*/ 24 h 230"/>
                <a:gd name="T96" fmla="*/ 78 w 283"/>
                <a:gd name="T9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230">
                  <a:moveTo>
                    <a:pt x="78" y="0"/>
                  </a:moveTo>
                  <a:lnTo>
                    <a:pt x="84" y="15"/>
                  </a:lnTo>
                  <a:lnTo>
                    <a:pt x="91" y="31"/>
                  </a:lnTo>
                  <a:lnTo>
                    <a:pt x="97" y="46"/>
                  </a:lnTo>
                  <a:lnTo>
                    <a:pt x="103" y="61"/>
                  </a:lnTo>
                  <a:lnTo>
                    <a:pt x="108" y="77"/>
                  </a:lnTo>
                  <a:lnTo>
                    <a:pt x="115" y="92"/>
                  </a:lnTo>
                  <a:lnTo>
                    <a:pt x="121" y="108"/>
                  </a:lnTo>
                  <a:lnTo>
                    <a:pt x="127" y="123"/>
                  </a:lnTo>
                  <a:lnTo>
                    <a:pt x="146" y="132"/>
                  </a:lnTo>
                  <a:lnTo>
                    <a:pt x="166" y="140"/>
                  </a:lnTo>
                  <a:lnTo>
                    <a:pt x="186" y="150"/>
                  </a:lnTo>
                  <a:lnTo>
                    <a:pt x="205" y="158"/>
                  </a:lnTo>
                  <a:lnTo>
                    <a:pt x="224" y="167"/>
                  </a:lnTo>
                  <a:lnTo>
                    <a:pt x="243" y="176"/>
                  </a:lnTo>
                  <a:lnTo>
                    <a:pt x="263" y="184"/>
                  </a:lnTo>
                  <a:lnTo>
                    <a:pt x="283" y="193"/>
                  </a:lnTo>
                  <a:lnTo>
                    <a:pt x="272" y="198"/>
                  </a:lnTo>
                  <a:lnTo>
                    <a:pt x="261" y="202"/>
                  </a:lnTo>
                  <a:lnTo>
                    <a:pt x="250" y="207"/>
                  </a:lnTo>
                  <a:lnTo>
                    <a:pt x="240" y="212"/>
                  </a:lnTo>
                  <a:lnTo>
                    <a:pt x="228" y="216"/>
                  </a:lnTo>
                  <a:lnTo>
                    <a:pt x="218" y="221"/>
                  </a:lnTo>
                  <a:lnTo>
                    <a:pt x="206" y="226"/>
                  </a:lnTo>
                  <a:lnTo>
                    <a:pt x="196" y="230"/>
                  </a:lnTo>
                  <a:lnTo>
                    <a:pt x="183" y="228"/>
                  </a:lnTo>
                  <a:lnTo>
                    <a:pt x="172" y="224"/>
                  </a:lnTo>
                  <a:lnTo>
                    <a:pt x="159" y="222"/>
                  </a:lnTo>
                  <a:lnTo>
                    <a:pt x="148" y="220"/>
                  </a:lnTo>
                  <a:lnTo>
                    <a:pt x="135" y="217"/>
                  </a:lnTo>
                  <a:lnTo>
                    <a:pt x="123" y="214"/>
                  </a:lnTo>
                  <a:lnTo>
                    <a:pt x="111" y="212"/>
                  </a:lnTo>
                  <a:lnTo>
                    <a:pt x="98" y="209"/>
                  </a:lnTo>
                  <a:lnTo>
                    <a:pt x="87" y="207"/>
                  </a:lnTo>
                  <a:lnTo>
                    <a:pt x="74" y="204"/>
                  </a:lnTo>
                  <a:lnTo>
                    <a:pt x="61" y="201"/>
                  </a:lnTo>
                  <a:lnTo>
                    <a:pt x="50" y="199"/>
                  </a:lnTo>
                  <a:lnTo>
                    <a:pt x="37" y="197"/>
                  </a:lnTo>
                  <a:lnTo>
                    <a:pt x="24" y="193"/>
                  </a:lnTo>
                  <a:lnTo>
                    <a:pt x="13" y="191"/>
                  </a:lnTo>
                  <a:lnTo>
                    <a:pt x="0" y="189"/>
                  </a:lnTo>
                  <a:lnTo>
                    <a:pt x="10" y="165"/>
                  </a:lnTo>
                  <a:lnTo>
                    <a:pt x="20" y="141"/>
                  </a:lnTo>
                  <a:lnTo>
                    <a:pt x="30" y="117"/>
                  </a:lnTo>
                  <a:lnTo>
                    <a:pt x="39" y="94"/>
                  </a:lnTo>
                  <a:lnTo>
                    <a:pt x="50" y="71"/>
                  </a:lnTo>
                  <a:lnTo>
                    <a:pt x="59" y="47"/>
                  </a:lnTo>
                  <a:lnTo>
                    <a:pt x="69" y="2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992938" y="1606550"/>
              <a:ext cx="209550" cy="179388"/>
            </a:xfrm>
            <a:custGeom>
              <a:avLst/>
              <a:gdLst>
                <a:gd name="T0" fmla="*/ 59 w 264"/>
                <a:gd name="T1" fmla="*/ 0 h 226"/>
                <a:gd name="T2" fmla="*/ 65 w 264"/>
                <a:gd name="T3" fmla="*/ 15 h 226"/>
                <a:gd name="T4" fmla="*/ 72 w 264"/>
                <a:gd name="T5" fmla="*/ 31 h 226"/>
                <a:gd name="T6" fmla="*/ 78 w 264"/>
                <a:gd name="T7" fmla="*/ 46 h 226"/>
                <a:gd name="T8" fmla="*/ 84 w 264"/>
                <a:gd name="T9" fmla="*/ 62 h 226"/>
                <a:gd name="T10" fmla="*/ 89 w 264"/>
                <a:gd name="T11" fmla="*/ 77 h 226"/>
                <a:gd name="T12" fmla="*/ 96 w 264"/>
                <a:gd name="T13" fmla="*/ 93 h 226"/>
                <a:gd name="T14" fmla="*/ 102 w 264"/>
                <a:gd name="T15" fmla="*/ 108 h 226"/>
                <a:gd name="T16" fmla="*/ 108 w 264"/>
                <a:gd name="T17" fmla="*/ 123 h 226"/>
                <a:gd name="T18" fmla="*/ 127 w 264"/>
                <a:gd name="T19" fmla="*/ 132 h 226"/>
                <a:gd name="T20" fmla="*/ 147 w 264"/>
                <a:gd name="T21" fmla="*/ 141 h 226"/>
                <a:gd name="T22" fmla="*/ 167 w 264"/>
                <a:gd name="T23" fmla="*/ 150 h 226"/>
                <a:gd name="T24" fmla="*/ 186 w 264"/>
                <a:gd name="T25" fmla="*/ 159 h 226"/>
                <a:gd name="T26" fmla="*/ 205 w 264"/>
                <a:gd name="T27" fmla="*/ 167 h 226"/>
                <a:gd name="T28" fmla="*/ 224 w 264"/>
                <a:gd name="T29" fmla="*/ 176 h 226"/>
                <a:gd name="T30" fmla="*/ 244 w 264"/>
                <a:gd name="T31" fmla="*/ 184 h 226"/>
                <a:gd name="T32" fmla="*/ 264 w 264"/>
                <a:gd name="T33" fmla="*/ 193 h 226"/>
                <a:gd name="T34" fmla="*/ 253 w 264"/>
                <a:gd name="T35" fmla="*/ 197 h 226"/>
                <a:gd name="T36" fmla="*/ 242 w 264"/>
                <a:gd name="T37" fmla="*/ 201 h 226"/>
                <a:gd name="T38" fmla="*/ 231 w 264"/>
                <a:gd name="T39" fmla="*/ 205 h 226"/>
                <a:gd name="T40" fmla="*/ 221 w 264"/>
                <a:gd name="T41" fmla="*/ 209 h 226"/>
                <a:gd name="T42" fmla="*/ 209 w 264"/>
                <a:gd name="T43" fmla="*/ 214 h 226"/>
                <a:gd name="T44" fmla="*/ 199 w 264"/>
                <a:gd name="T45" fmla="*/ 217 h 226"/>
                <a:gd name="T46" fmla="*/ 189 w 264"/>
                <a:gd name="T47" fmla="*/ 222 h 226"/>
                <a:gd name="T48" fmla="*/ 178 w 264"/>
                <a:gd name="T49" fmla="*/ 226 h 226"/>
                <a:gd name="T50" fmla="*/ 156 w 264"/>
                <a:gd name="T51" fmla="*/ 220 h 226"/>
                <a:gd name="T52" fmla="*/ 133 w 264"/>
                <a:gd name="T53" fmla="*/ 215 h 226"/>
                <a:gd name="T54" fmla="*/ 111 w 264"/>
                <a:gd name="T55" fmla="*/ 209 h 226"/>
                <a:gd name="T56" fmla="*/ 88 w 264"/>
                <a:gd name="T57" fmla="*/ 205 h 226"/>
                <a:gd name="T58" fmla="*/ 66 w 264"/>
                <a:gd name="T59" fmla="*/ 199 h 226"/>
                <a:gd name="T60" fmla="*/ 43 w 264"/>
                <a:gd name="T61" fmla="*/ 194 h 226"/>
                <a:gd name="T62" fmla="*/ 21 w 264"/>
                <a:gd name="T63" fmla="*/ 189 h 226"/>
                <a:gd name="T64" fmla="*/ 0 w 264"/>
                <a:gd name="T65" fmla="*/ 184 h 226"/>
                <a:gd name="T66" fmla="*/ 6 w 264"/>
                <a:gd name="T67" fmla="*/ 161 h 226"/>
                <a:gd name="T68" fmla="*/ 15 w 264"/>
                <a:gd name="T69" fmla="*/ 138 h 226"/>
                <a:gd name="T70" fmla="*/ 21 w 264"/>
                <a:gd name="T71" fmla="*/ 115 h 226"/>
                <a:gd name="T72" fmla="*/ 30 w 264"/>
                <a:gd name="T73" fmla="*/ 92 h 226"/>
                <a:gd name="T74" fmla="*/ 38 w 264"/>
                <a:gd name="T75" fmla="*/ 69 h 226"/>
                <a:gd name="T76" fmla="*/ 45 w 264"/>
                <a:gd name="T77" fmla="*/ 46 h 226"/>
                <a:gd name="T78" fmla="*/ 53 w 264"/>
                <a:gd name="T79" fmla="*/ 23 h 226"/>
                <a:gd name="T80" fmla="*/ 59 w 264"/>
                <a:gd name="T8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4" h="226">
                  <a:moveTo>
                    <a:pt x="59" y="0"/>
                  </a:moveTo>
                  <a:lnTo>
                    <a:pt x="65" y="15"/>
                  </a:lnTo>
                  <a:lnTo>
                    <a:pt x="72" y="31"/>
                  </a:lnTo>
                  <a:lnTo>
                    <a:pt x="78" y="46"/>
                  </a:lnTo>
                  <a:lnTo>
                    <a:pt x="84" y="62"/>
                  </a:lnTo>
                  <a:lnTo>
                    <a:pt x="89" y="77"/>
                  </a:lnTo>
                  <a:lnTo>
                    <a:pt x="96" y="93"/>
                  </a:lnTo>
                  <a:lnTo>
                    <a:pt x="102" y="108"/>
                  </a:lnTo>
                  <a:lnTo>
                    <a:pt x="108" y="123"/>
                  </a:lnTo>
                  <a:lnTo>
                    <a:pt x="127" y="132"/>
                  </a:lnTo>
                  <a:lnTo>
                    <a:pt x="147" y="141"/>
                  </a:lnTo>
                  <a:lnTo>
                    <a:pt x="167" y="150"/>
                  </a:lnTo>
                  <a:lnTo>
                    <a:pt x="186" y="159"/>
                  </a:lnTo>
                  <a:lnTo>
                    <a:pt x="205" y="167"/>
                  </a:lnTo>
                  <a:lnTo>
                    <a:pt x="224" y="176"/>
                  </a:lnTo>
                  <a:lnTo>
                    <a:pt x="244" y="184"/>
                  </a:lnTo>
                  <a:lnTo>
                    <a:pt x="264" y="193"/>
                  </a:lnTo>
                  <a:lnTo>
                    <a:pt x="253" y="197"/>
                  </a:lnTo>
                  <a:lnTo>
                    <a:pt x="242" y="201"/>
                  </a:lnTo>
                  <a:lnTo>
                    <a:pt x="231" y="205"/>
                  </a:lnTo>
                  <a:lnTo>
                    <a:pt x="221" y="209"/>
                  </a:lnTo>
                  <a:lnTo>
                    <a:pt x="209" y="214"/>
                  </a:lnTo>
                  <a:lnTo>
                    <a:pt x="199" y="217"/>
                  </a:lnTo>
                  <a:lnTo>
                    <a:pt x="189" y="222"/>
                  </a:lnTo>
                  <a:lnTo>
                    <a:pt x="178" y="226"/>
                  </a:lnTo>
                  <a:lnTo>
                    <a:pt x="156" y="220"/>
                  </a:lnTo>
                  <a:lnTo>
                    <a:pt x="133" y="215"/>
                  </a:lnTo>
                  <a:lnTo>
                    <a:pt x="111" y="209"/>
                  </a:lnTo>
                  <a:lnTo>
                    <a:pt x="88" y="205"/>
                  </a:lnTo>
                  <a:lnTo>
                    <a:pt x="66" y="199"/>
                  </a:lnTo>
                  <a:lnTo>
                    <a:pt x="43" y="194"/>
                  </a:lnTo>
                  <a:lnTo>
                    <a:pt x="21" y="189"/>
                  </a:lnTo>
                  <a:lnTo>
                    <a:pt x="0" y="184"/>
                  </a:lnTo>
                  <a:lnTo>
                    <a:pt x="6" y="161"/>
                  </a:lnTo>
                  <a:lnTo>
                    <a:pt x="15" y="138"/>
                  </a:lnTo>
                  <a:lnTo>
                    <a:pt x="21" y="115"/>
                  </a:lnTo>
                  <a:lnTo>
                    <a:pt x="30" y="92"/>
                  </a:lnTo>
                  <a:lnTo>
                    <a:pt x="38" y="69"/>
                  </a:lnTo>
                  <a:lnTo>
                    <a:pt x="45" y="46"/>
                  </a:lnTo>
                  <a:lnTo>
                    <a:pt x="53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7005638" y="1606550"/>
              <a:ext cx="196850" cy="176213"/>
            </a:xfrm>
            <a:custGeom>
              <a:avLst/>
              <a:gdLst>
                <a:gd name="T0" fmla="*/ 42 w 247"/>
                <a:gd name="T1" fmla="*/ 0 h 222"/>
                <a:gd name="T2" fmla="*/ 48 w 247"/>
                <a:gd name="T3" fmla="*/ 15 h 222"/>
                <a:gd name="T4" fmla="*/ 55 w 247"/>
                <a:gd name="T5" fmla="*/ 31 h 222"/>
                <a:gd name="T6" fmla="*/ 61 w 247"/>
                <a:gd name="T7" fmla="*/ 46 h 222"/>
                <a:gd name="T8" fmla="*/ 67 w 247"/>
                <a:gd name="T9" fmla="*/ 62 h 222"/>
                <a:gd name="T10" fmla="*/ 72 w 247"/>
                <a:gd name="T11" fmla="*/ 77 h 222"/>
                <a:gd name="T12" fmla="*/ 79 w 247"/>
                <a:gd name="T13" fmla="*/ 93 h 222"/>
                <a:gd name="T14" fmla="*/ 85 w 247"/>
                <a:gd name="T15" fmla="*/ 108 h 222"/>
                <a:gd name="T16" fmla="*/ 91 w 247"/>
                <a:gd name="T17" fmla="*/ 124 h 222"/>
                <a:gd name="T18" fmla="*/ 110 w 247"/>
                <a:gd name="T19" fmla="*/ 132 h 222"/>
                <a:gd name="T20" fmla="*/ 130 w 247"/>
                <a:gd name="T21" fmla="*/ 141 h 222"/>
                <a:gd name="T22" fmla="*/ 150 w 247"/>
                <a:gd name="T23" fmla="*/ 150 h 222"/>
                <a:gd name="T24" fmla="*/ 169 w 247"/>
                <a:gd name="T25" fmla="*/ 159 h 222"/>
                <a:gd name="T26" fmla="*/ 188 w 247"/>
                <a:gd name="T27" fmla="*/ 167 h 222"/>
                <a:gd name="T28" fmla="*/ 207 w 247"/>
                <a:gd name="T29" fmla="*/ 176 h 222"/>
                <a:gd name="T30" fmla="*/ 227 w 247"/>
                <a:gd name="T31" fmla="*/ 184 h 222"/>
                <a:gd name="T32" fmla="*/ 247 w 247"/>
                <a:gd name="T33" fmla="*/ 193 h 222"/>
                <a:gd name="T34" fmla="*/ 236 w 247"/>
                <a:gd name="T35" fmla="*/ 197 h 222"/>
                <a:gd name="T36" fmla="*/ 226 w 247"/>
                <a:gd name="T37" fmla="*/ 200 h 222"/>
                <a:gd name="T38" fmla="*/ 215 w 247"/>
                <a:gd name="T39" fmla="*/ 204 h 222"/>
                <a:gd name="T40" fmla="*/ 204 w 247"/>
                <a:gd name="T41" fmla="*/ 207 h 222"/>
                <a:gd name="T42" fmla="*/ 193 w 247"/>
                <a:gd name="T43" fmla="*/ 212 h 222"/>
                <a:gd name="T44" fmla="*/ 183 w 247"/>
                <a:gd name="T45" fmla="*/ 215 h 222"/>
                <a:gd name="T46" fmla="*/ 172 w 247"/>
                <a:gd name="T47" fmla="*/ 219 h 222"/>
                <a:gd name="T48" fmla="*/ 161 w 247"/>
                <a:gd name="T49" fmla="*/ 222 h 222"/>
                <a:gd name="T50" fmla="*/ 140 w 247"/>
                <a:gd name="T51" fmla="*/ 216 h 222"/>
                <a:gd name="T52" fmla="*/ 121 w 247"/>
                <a:gd name="T53" fmla="*/ 212 h 222"/>
                <a:gd name="T54" fmla="*/ 100 w 247"/>
                <a:gd name="T55" fmla="*/ 206 h 222"/>
                <a:gd name="T56" fmla="*/ 81 w 247"/>
                <a:gd name="T57" fmla="*/ 200 h 222"/>
                <a:gd name="T58" fmla="*/ 61 w 247"/>
                <a:gd name="T59" fmla="*/ 196 h 222"/>
                <a:gd name="T60" fmla="*/ 40 w 247"/>
                <a:gd name="T61" fmla="*/ 190 h 222"/>
                <a:gd name="T62" fmla="*/ 21 w 247"/>
                <a:gd name="T63" fmla="*/ 185 h 222"/>
                <a:gd name="T64" fmla="*/ 0 w 247"/>
                <a:gd name="T65" fmla="*/ 179 h 222"/>
                <a:gd name="T66" fmla="*/ 6 w 247"/>
                <a:gd name="T67" fmla="*/ 156 h 222"/>
                <a:gd name="T68" fmla="*/ 11 w 247"/>
                <a:gd name="T69" fmla="*/ 135 h 222"/>
                <a:gd name="T70" fmla="*/ 16 w 247"/>
                <a:gd name="T71" fmla="*/ 112 h 222"/>
                <a:gd name="T72" fmla="*/ 22 w 247"/>
                <a:gd name="T73" fmla="*/ 90 h 222"/>
                <a:gd name="T74" fmla="*/ 26 w 247"/>
                <a:gd name="T75" fmla="*/ 67 h 222"/>
                <a:gd name="T76" fmla="*/ 32 w 247"/>
                <a:gd name="T77" fmla="*/ 45 h 222"/>
                <a:gd name="T78" fmla="*/ 37 w 247"/>
                <a:gd name="T79" fmla="*/ 22 h 222"/>
                <a:gd name="T80" fmla="*/ 42 w 247"/>
                <a:gd name="T8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7" h="222">
                  <a:moveTo>
                    <a:pt x="42" y="0"/>
                  </a:moveTo>
                  <a:lnTo>
                    <a:pt x="48" y="15"/>
                  </a:lnTo>
                  <a:lnTo>
                    <a:pt x="55" y="31"/>
                  </a:lnTo>
                  <a:lnTo>
                    <a:pt x="61" y="46"/>
                  </a:lnTo>
                  <a:lnTo>
                    <a:pt x="67" y="62"/>
                  </a:lnTo>
                  <a:lnTo>
                    <a:pt x="72" y="77"/>
                  </a:lnTo>
                  <a:lnTo>
                    <a:pt x="79" y="93"/>
                  </a:lnTo>
                  <a:lnTo>
                    <a:pt x="85" y="108"/>
                  </a:lnTo>
                  <a:lnTo>
                    <a:pt x="91" y="124"/>
                  </a:lnTo>
                  <a:lnTo>
                    <a:pt x="110" y="132"/>
                  </a:lnTo>
                  <a:lnTo>
                    <a:pt x="130" y="141"/>
                  </a:lnTo>
                  <a:lnTo>
                    <a:pt x="150" y="150"/>
                  </a:lnTo>
                  <a:lnTo>
                    <a:pt x="169" y="159"/>
                  </a:lnTo>
                  <a:lnTo>
                    <a:pt x="188" y="167"/>
                  </a:lnTo>
                  <a:lnTo>
                    <a:pt x="207" y="176"/>
                  </a:lnTo>
                  <a:lnTo>
                    <a:pt x="227" y="184"/>
                  </a:lnTo>
                  <a:lnTo>
                    <a:pt x="247" y="193"/>
                  </a:lnTo>
                  <a:lnTo>
                    <a:pt x="236" y="197"/>
                  </a:lnTo>
                  <a:lnTo>
                    <a:pt x="226" y="200"/>
                  </a:lnTo>
                  <a:lnTo>
                    <a:pt x="215" y="204"/>
                  </a:lnTo>
                  <a:lnTo>
                    <a:pt x="204" y="207"/>
                  </a:lnTo>
                  <a:lnTo>
                    <a:pt x="193" y="212"/>
                  </a:lnTo>
                  <a:lnTo>
                    <a:pt x="183" y="215"/>
                  </a:lnTo>
                  <a:lnTo>
                    <a:pt x="172" y="219"/>
                  </a:lnTo>
                  <a:lnTo>
                    <a:pt x="161" y="222"/>
                  </a:lnTo>
                  <a:lnTo>
                    <a:pt x="140" y="216"/>
                  </a:lnTo>
                  <a:lnTo>
                    <a:pt x="121" y="212"/>
                  </a:lnTo>
                  <a:lnTo>
                    <a:pt x="100" y="206"/>
                  </a:lnTo>
                  <a:lnTo>
                    <a:pt x="81" y="200"/>
                  </a:lnTo>
                  <a:lnTo>
                    <a:pt x="61" y="196"/>
                  </a:lnTo>
                  <a:lnTo>
                    <a:pt x="40" y="190"/>
                  </a:lnTo>
                  <a:lnTo>
                    <a:pt x="21" y="185"/>
                  </a:lnTo>
                  <a:lnTo>
                    <a:pt x="0" y="179"/>
                  </a:lnTo>
                  <a:lnTo>
                    <a:pt x="6" y="156"/>
                  </a:lnTo>
                  <a:lnTo>
                    <a:pt x="11" y="135"/>
                  </a:lnTo>
                  <a:lnTo>
                    <a:pt x="16" y="112"/>
                  </a:lnTo>
                  <a:lnTo>
                    <a:pt x="22" y="90"/>
                  </a:lnTo>
                  <a:lnTo>
                    <a:pt x="26" y="67"/>
                  </a:lnTo>
                  <a:lnTo>
                    <a:pt x="32" y="45"/>
                  </a:lnTo>
                  <a:lnTo>
                    <a:pt x="37" y="2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7021513" y="1606550"/>
              <a:ext cx="180975" cy="173038"/>
            </a:xfrm>
            <a:custGeom>
              <a:avLst/>
              <a:gdLst>
                <a:gd name="T0" fmla="*/ 24 w 229"/>
                <a:gd name="T1" fmla="*/ 0 h 217"/>
                <a:gd name="T2" fmla="*/ 30 w 229"/>
                <a:gd name="T3" fmla="*/ 15 h 217"/>
                <a:gd name="T4" fmla="*/ 37 w 229"/>
                <a:gd name="T5" fmla="*/ 31 h 217"/>
                <a:gd name="T6" fmla="*/ 43 w 229"/>
                <a:gd name="T7" fmla="*/ 46 h 217"/>
                <a:gd name="T8" fmla="*/ 49 w 229"/>
                <a:gd name="T9" fmla="*/ 62 h 217"/>
                <a:gd name="T10" fmla="*/ 54 w 229"/>
                <a:gd name="T11" fmla="*/ 77 h 217"/>
                <a:gd name="T12" fmla="*/ 61 w 229"/>
                <a:gd name="T13" fmla="*/ 93 h 217"/>
                <a:gd name="T14" fmla="*/ 67 w 229"/>
                <a:gd name="T15" fmla="*/ 108 h 217"/>
                <a:gd name="T16" fmla="*/ 73 w 229"/>
                <a:gd name="T17" fmla="*/ 124 h 217"/>
                <a:gd name="T18" fmla="*/ 92 w 229"/>
                <a:gd name="T19" fmla="*/ 132 h 217"/>
                <a:gd name="T20" fmla="*/ 112 w 229"/>
                <a:gd name="T21" fmla="*/ 141 h 217"/>
                <a:gd name="T22" fmla="*/ 132 w 229"/>
                <a:gd name="T23" fmla="*/ 150 h 217"/>
                <a:gd name="T24" fmla="*/ 151 w 229"/>
                <a:gd name="T25" fmla="*/ 159 h 217"/>
                <a:gd name="T26" fmla="*/ 170 w 229"/>
                <a:gd name="T27" fmla="*/ 167 h 217"/>
                <a:gd name="T28" fmla="*/ 189 w 229"/>
                <a:gd name="T29" fmla="*/ 176 h 217"/>
                <a:gd name="T30" fmla="*/ 209 w 229"/>
                <a:gd name="T31" fmla="*/ 184 h 217"/>
                <a:gd name="T32" fmla="*/ 229 w 229"/>
                <a:gd name="T33" fmla="*/ 193 h 217"/>
                <a:gd name="T34" fmla="*/ 218 w 229"/>
                <a:gd name="T35" fmla="*/ 197 h 217"/>
                <a:gd name="T36" fmla="*/ 208 w 229"/>
                <a:gd name="T37" fmla="*/ 199 h 217"/>
                <a:gd name="T38" fmla="*/ 197 w 229"/>
                <a:gd name="T39" fmla="*/ 202 h 217"/>
                <a:gd name="T40" fmla="*/ 186 w 229"/>
                <a:gd name="T41" fmla="*/ 205 h 217"/>
                <a:gd name="T42" fmla="*/ 175 w 229"/>
                <a:gd name="T43" fmla="*/ 208 h 217"/>
                <a:gd name="T44" fmla="*/ 165 w 229"/>
                <a:gd name="T45" fmla="*/ 212 h 217"/>
                <a:gd name="T46" fmla="*/ 154 w 229"/>
                <a:gd name="T47" fmla="*/ 214 h 217"/>
                <a:gd name="T48" fmla="*/ 143 w 229"/>
                <a:gd name="T49" fmla="*/ 217 h 217"/>
                <a:gd name="T50" fmla="*/ 126 w 229"/>
                <a:gd name="T51" fmla="*/ 212 h 217"/>
                <a:gd name="T52" fmla="*/ 107 w 229"/>
                <a:gd name="T53" fmla="*/ 207 h 217"/>
                <a:gd name="T54" fmla="*/ 90 w 229"/>
                <a:gd name="T55" fmla="*/ 201 h 217"/>
                <a:gd name="T56" fmla="*/ 72 w 229"/>
                <a:gd name="T57" fmla="*/ 196 h 217"/>
                <a:gd name="T58" fmla="*/ 53 w 229"/>
                <a:gd name="T59" fmla="*/ 191 h 217"/>
                <a:gd name="T60" fmla="*/ 36 w 229"/>
                <a:gd name="T61" fmla="*/ 185 h 217"/>
                <a:gd name="T62" fmla="*/ 18 w 229"/>
                <a:gd name="T63" fmla="*/ 181 h 217"/>
                <a:gd name="T64" fmla="*/ 0 w 229"/>
                <a:gd name="T65" fmla="*/ 175 h 217"/>
                <a:gd name="T66" fmla="*/ 6 w 229"/>
                <a:gd name="T67" fmla="*/ 131 h 217"/>
                <a:gd name="T68" fmla="*/ 13 w 229"/>
                <a:gd name="T69" fmla="*/ 87 h 217"/>
                <a:gd name="T70" fmla="*/ 19 w 229"/>
                <a:gd name="T71" fmla="*/ 44 h 217"/>
                <a:gd name="T72" fmla="*/ 24 w 229"/>
                <a:gd name="T7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" h="217">
                  <a:moveTo>
                    <a:pt x="24" y="0"/>
                  </a:moveTo>
                  <a:lnTo>
                    <a:pt x="30" y="15"/>
                  </a:lnTo>
                  <a:lnTo>
                    <a:pt x="37" y="31"/>
                  </a:lnTo>
                  <a:lnTo>
                    <a:pt x="43" y="46"/>
                  </a:lnTo>
                  <a:lnTo>
                    <a:pt x="49" y="62"/>
                  </a:lnTo>
                  <a:lnTo>
                    <a:pt x="54" y="77"/>
                  </a:lnTo>
                  <a:lnTo>
                    <a:pt x="61" y="93"/>
                  </a:lnTo>
                  <a:lnTo>
                    <a:pt x="67" y="108"/>
                  </a:lnTo>
                  <a:lnTo>
                    <a:pt x="73" y="124"/>
                  </a:lnTo>
                  <a:lnTo>
                    <a:pt x="92" y="132"/>
                  </a:lnTo>
                  <a:lnTo>
                    <a:pt x="112" y="141"/>
                  </a:lnTo>
                  <a:lnTo>
                    <a:pt x="132" y="150"/>
                  </a:lnTo>
                  <a:lnTo>
                    <a:pt x="151" y="159"/>
                  </a:lnTo>
                  <a:lnTo>
                    <a:pt x="170" y="167"/>
                  </a:lnTo>
                  <a:lnTo>
                    <a:pt x="189" y="176"/>
                  </a:lnTo>
                  <a:lnTo>
                    <a:pt x="209" y="184"/>
                  </a:lnTo>
                  <a:lnTo>
                    <a:pt x="229" y="193"/>
                  </a:lnTo>
                  <a:lnTo>
                    <a:pt x="218" y="197"/>
                  </a:lnTo>
                  <a:lnTo>
                    <a:pt x="208" y="199"/>
                  </a:lnTo>
                  <a:lnTo>
                    <a:pt x="197" y="202"/>
                  </a:lnTo>
                  <a:lnTo>
                    <a:pt x="186" y="205"/>
                  </a:lnTo>
                  <a:lnTo>
                    <a:pt x="175" y="208"/>
                  </a:lnTo>
                  <a:lnTo>
                    <a:pt x="165" y="212"/>
                  </a:lnTo>
                  <a:lnTo>
                    <a:pt x="154" y="214"/>
                  </a:lnTo>
                  <a:lnTo>
                    <a:pt x="143" y="217"/>
                  </a:lnTo>
                  <a:lnTo>
                    <a:pt x="126" y="212"/>
                  </a:lnTo>
                  <a:lnTo>
                    <a:pt x="107" y="207"/>
                  </a:lnTo>
                  <a:lnTo>
                    <a:pt x="90" y="201"/>
                  </a:lnTo>
                  <a:lnTo>
                    <a:pt x="72" y="196"/>
                  </a:lnTo>
                  <a:lnTo>
                    <a:pt x="53" y="191"/>
                  </a:lnTo>
                  <a:lnTo>
                    <a:pt x="36" y="185"/>
                  </a:lnTo>
                  <a:lnTo>
                    <a:pt x="18" y="181"/>
                  </a:lnTo>
                  <a:lnTo>
                    <a:pt x="0" y="175"/>
                  </a:lnTo>
                  <a:lnTo>
                    <a:pt x="6" y="131"/>
                  </a:lnTo>
                  <a:lnTo>
                    <a:pt x="13" y="87"/>
                  </a:lnTo>
                  <a:lnTo>
                    <a:pt x="19" y="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7034213" y="1606550"/>
              <a:ext cx="168275" cy="169863"/>
            </a:xfrm>
            <a:custGeom>
              <a:avLst/>
              <a:gdLst>
                <a:gd name="T0" fmla="*/ 6 w 211"/>
                <a:gd name="T1" fmla="*/ 0 h 214"/>
                <a:gd name="T2" fmla="*/ 12 w 211"/>
                <a:gd name="T3" fmla="*/ 16 h 214"/>
                <a:gd name="T4" fmla="*/ 19 w 211"/>
                <a:gd name="T5" fmla="*/ 31 h 214"/>
                <a:gd name="T6" fmla="*/ 25 w 211"/>
                <a:gd name="T7" fmla="*/ 47 h 214"/>
                <a:gd name="T8" fmla="*/ 31 w 211"/>
                <a:gd name="T9" fmla="*/ 62 h 214"/>
                <a:gd name="T10" fmla="*/ 36 w 211"/>
                <a:gd name="T11" fmla="*/ 78 h 214"/>
                <a:gd name="T12" fmla="*/ 43 w 211"/>
                <a:gd name="T13" fmla="*/ 93 h 214"/>
                <a:gd name="T14" fmla="*/ 49 w 211"/>
                <a:gd name="T15" fmla="*/ 109 h 214"/>
                <a:gd name="T16" fmla="*/ 55 w 211"/>
                <a:gd name="T17" fmla="*/ 125 h 214"/>
                <a:gd name="T18" fmla="*/ 74 w 211"/>
                <a:gd name="T19" fmla="*/ 133 h 214"/>
                <a:gd name="T20" fmla="*/ 94 w 211"/>
                <a:gd name="T21" fmla="*/ 141 h 214"/>
                <a:gd name="T22" fmla="*/ 114 w 211"/>
                <a:gd name="T23" fmla="*/ 151 h 214"/>
                <a:gd name="T24" fmla="*/ 133 w 211"/>
                <a:gd name="T25" fmla="*/ 159 h 214"/>
                <a:gd name="T26" fmla="*/ 152 w 211"/>
                <a:gd name="T27" fmla="*/ 168 h 214"/>
                <a:gd name="T28" fmla="*/ 171 w 211"/>
                <a:gd name="T29" fmla="*/ 176 h 214"/>
                <a:gd name="T30" fmla="*/ 191 w 211"/>
                <a:gd name="T31" fmla="*/ 185 h 214"/>
                <a:gd name="T32" fmla="*/ 211 w 211"/>
                <a:gd name="T33" fmla="*/ 193 h 214"/>
                <a:gd name="T34" fmla="*/ 200 w 211"/>
                <a:gd name="T35" fmla="*/ 196 h 214"/>
                <a:gd name="T36" fmla="*/ 190 w 211"/>
                <a:gd name="T37" fmla="*/ 198 h 214"/>
                <a:gd name="T38" fmla="*/ 179 w 211"/>
                <a:gd name="T39" fmla="*/ 201 h 214"/>
                <a:gd name="T40" fmla="*/ 169 w 211"/>
                <a:gd name="T41" fmla="*/ 204 h 214"/>
                <a:gd name="T42" fmla="*/ 157 w 211"/>
                <a:gd name="T43" fmla="*/ 206 h 214"/>
                <a:gd name="T44" fmla="*/ 147 w 211"/>
                <a:gd name="T45" fmla="*/ 208 h 214"/>
                <a:gd name="T46" fmla="*/ 137 w 211"/>
                <a:gd name="T47" fmla="*/ 212 h 214"/>
                <a:gd name="T48" fmla="*/ 126 w 211"/>
                <a:gd name="T49" fmla="*/ 214 h 214"/>
                <a:gd name="T50" fmla="*/ 110 w 211"/>
                <a:gd name="T51" fmla="*/ 208 h 214"/>
                <a:gd name="T52" fmla="*/ 94 w 211"/>
                <a:gd name="T53" fmla="*/ 202 h 214"/>
                <a:gd name="T54" fmla="*/ 79 w 211"/>
                <a:gd name="T55" fmla="*/ 198 h 214"/>
                <a:gd name="T56" fmla="*/ 63 w 211"/>
                <a:gd name="T57" fmla="*/ 192 h 214"/>
                <a:gd name="T58" fmla="*/ 47 w 211"/>
                <a:gd name="T59" fmla="*/ 186 h 214"/>
                <a:gd name="T60" fmla="*/ 32 w 211"/>
                <a:gd name="T61" fmla="*/ 182 h 214"/>
                <a:gd name="T62" fmla="*/ 16 w 211"/>
                <a:gd name="T63" fmla="*/ 176 h 214"/>
                <a:gd name="T64" fmla="*/ 0 w 211"/>
                <a:gd name="T65" fmla="*/ 170 h 214"/>
                <a:gd name="T66" fmla="*/ 2 w 211"/>
                <a:gd name="T67" fmla="*/ 128 h 214"/>
                <a:gd name="T68" fmla="*/ 3 w 211"/>
                <a:gd name="T69" fmla="*/ 85 h 214"/>
                <a:gd name="T70" fmla="*/ 5 w 211"/>
                <a:gd name="T71" fmla="*/ 42 h 214"/>
                <a:gd name="T72" fmla="*/ 6 w 211"/>
                <a:gd name="T7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214">
                  <a:moveTo>
                    <a:pt x="6" y="0"/>
                  </a:moveTo>
                  <a:lnTo>
                    <a:pt x="12" y="16"/>
                  </a:lnTo>
                  <a:lnTo>
                    <a:pt x="19" y="31"/>
                  </a:lnTo>
                  <a:lnTo>
                    <a:pt x="25" y="47"/>
                  </a:lnTo>
                  <a:lnTo>
                    <a:pt x="31" y="62"/>
                  </a:lnTo>
                  <a:lnTo>
                    <a:pt x="36" y="78"/>
                  </a:lnTo>
                  <a:lnTo>
                    <a:pt x="43" y="93"/>
                  </a:lnTo>
                  <a:lnTo>
                    <a:pt x="49" y="109"/>
                  </a:lnTo>
                  <a:lnTo>
                    <a:pt x="55" y="125"/>
                  </a:lnTo>
                  <a:lnTo>
                    <a:pt x="74" y="133"/>
                  </a:lnTo>
                  <a:lnTo>
                    <a:pt x="94" y="141"/>
                  </a:lnTo>
                  <a:lnTo>
                    <a:pt x="114" y="151"/>
                  </a:lnTo>
                  <a:lnTo>
                    <a:pt x="133" y="159"/>
                  </a:lnTo>
                  <a:lnTo>
                    <a:pt x="152" y="168"/>
                  </a:lnTo>
                  <a:lnTo>
                    <a:pt x="171" y="176"/>
                  </a:lnTo>
                  <a:lnTo>
                    <a:pt x="191" y="185"/>
                  </a:lnTo>
                  <a:lnTo>
                    <a:pt x="211" y="193"/>
                  </a:lnTo>
                  <a:lnTo>
                    <a:pt x="200" y="196"/>
                  </a:lnTo>
                  <a:lnTo>
                    <a:pt x="190" y="198"/>
                  </a:lnTo>
                  <a:lnTo>
                    <a:pt x="179" y="201"/>
                  </a:lnTo>
                  <a:lnTo>
                    <a:pt x="169" y="204"/>
                  </a:lnTo>
                  <a:lnTo>
                    <a:pt x="157" y="206"/>
                  </a:lnTo>
                  <a:lnTo>
                    <a:pt x="147" y="208"/>
                  </a:lnTo>
                  <a:lnTo>
                    <a:pt x="137" y="212"/>
                  </a:lnTo>
                  <a:lnTo>
                    <a:pt x="126" y="214"/>
                  </a:lnTo>
                  <a:lnTo>
                    <a:pt x="110" y="208"/>
                  </a:lnTo>
                  <a:lnTo>
                    <a:pt x="94" y="202"/>
                  </a:lnTo>
                  <a:lnTo>
                    <a:pt x="79" y="198"/>
                  </a:lnTo>
                  <a:lnTo>
                    <a:pt x="63" y="192"/>
                  </a:lnTo>
                  <a:lnTo>
                    <a:pt x="47" y="186"/>
                  </a:lnTo>
                  <a:lnTo>
                    <a:pt x="32" y="182"/>
                  </a:lnTo>
                  <a:lnTo>
                    <a:pt x="16" y="176"/>
                  </a:lnTo>
                  <a:lnTo>
                    <a:pt x="0" y="170"/>
                  </a:lnTo>
                  <a:lnTo>
                    <a:pt x="2" y="128"/>
                  </a:lnTo>
                  <a:lnTo>
                    <a:pt x="3" y="85"/>
                  </a:lnTo>
                  <a:lnTo>
                    <a:pt x="5" y="4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040563" y="1606550"/>
              <a:ext cx="161925" cy="166688"/>
            </a:xfrm>
            <a:custGeom>
              <a:avLst/>
              <a:gdLst>
                <a:gd name="T0" fmla="*/ 0 w 205"/>
                <a:gd name="T1" fmla="*/ 0 h 209"/>
                <a:gd name="T2" fmla="*/ 6 w 205"/>
                <a:gd name="T3" fmla="*/ 16 h 209"/>
                <a:gd name="T4" fmla="*/ 13 w 205"/>
                <a:gd name="T5" fmla="*/ 31 h 209"/>
                <a:gd name="T6" fmla="*/ 19 w 205"/>
                <a:gd name="T7" fmla="*/ 47 h 209"/>
                <a:gd name="T8" fmla="*/ 25 w 205"/>
                <a:gd name="T9" fmla="*/ 62 h 209"/>
                <a:gd name="T10" fmla="*/ 30 w 205"/>
                <a:gd name="T11" fmla="*/ 78 h 209"/>
                <a:gd name="T12" fmla="*/ 37 w 205"/>
                <a:gd name="T13" fmla="*/ 94 h 209"/>
                <a:gd name="T14" fmla="*/ 43 w 205"/>
                <a:gd name="T15" fmla="*/ 109 h 209"/>
                <a:gd name="T16" fmla="*/ 49 w 205"/>
                <a:gd name="T17" fmla="*/ 125 h 209"/>
                <a:gd name="T18" fmla="*/ 68 w 205"/>
                <a:gd name="T19" fmla="*/ 133 h 209"/>
                <a:gd name="T20" fmla="*/ 88 w 205"/>
                <a:gd name="T21" fmla="*/ 143 h 209"/>
                <a:gd name="T22" fmla="*/ 108 w 205"/>
                <a:gd name="T23" fmla="*/ 151 h 209"/>
                <a:gd name="T24" fmla="*/ 127 w 205"/>
                <a:gd name="T25" fmla="*/ 159 h 209"/>
                <a:gd name="T26" fmla="*/ 146 w 205"/>
                <a:gd name="T27" fmla="*/ 168 h 209"/>
                <a:gd name="T28" fmla="*/ 165 w 205"/>
                <a:gd name="T29" fmla="*/ 176 h 209"/>
                <a:gd name="T30" fmla="*/ 185 w 205"/>
                <a:gd name="T31" fmla="*/ 185 h 209"/>
                <a:gd name="T32" fmla="*/ 205 w 205"/>
                <a:gd name="T33" fmla="*/ 193 h 209"/>
                <a:gd name="T34" fmla="*/ 194 w 205"/>
                <a:gd name="T35" fmla="*/ 196 h 209"/>
                <a:gd name="T36" fmla="*/ 184 w 205"/>
                <a:gd name="T37" fmla="*/ 198 h 209"/>
                <a:gd name="T38" fmla="*/ 173 w 205"/>
                <a:gd name="T39" fmla="*/ 199 h 209"/>
                <a:gd name="T40" fmla="*/ 163 w 205"/>
                <a:gd name="T41" fmla="*/ 201 h 209"/>
                <a:gd name="T42" fmla="*/ 153 w 205"/>
                <a:gd name="T43" fmla="*/ 204 h 209"/>
                <a:gd name="T44" fmla="*/ 142 w 205"/>
                <a:gd name="T45" fmla="*/ 205 h 209"/>
                <a:gd name="T46" fmla="*/ 131 w 205"/>
                <a:gd name="T47" fmla="*/ 207 h 209"/>
                <a:gd name="T48" fmla="*/ 120 w 205"/>
                <a:gd name="T49" fmla="*/ 209 h 209"/>
                <a:gd name="T50" fmla="*/ 107 w 205"/>
                <a:gd name="T51" fmla="*/ 204 h 209"/>
                <a:gd name="T52" fmla="*/ 94 w 205"/>
                <a:gd name="T53" fmla="*/ 199 h 209"/>
                <a:gd name="T54" fmla="*/ 80 w 205"/>
                <a:gd name="T55" fmla="*/ 193 h 209"/>
                <a:gd name="T56" fmla="*/ 66 w 205"/>
                <a:gd name="T57" fmla="*/ 188 h 209"/>
                <a:gd name="T58" fmla="*/ 52 w 205"/>
                <a:gd name="T59" fmla="*/ 183 h 209"/>
                <a:gd name="T60" fmla="*/ 39 w 205"/>
                <a:gd name="T61" fmla="*/ 177 h 209"/>
                <a:gd name="T62" fmla="*/ 26 w 205"/>
                <a:gd name="T63" fmla="*/ 171 h 209"/>
                <a:gd name="T64" fmla="*/ 12 w 205"/>
                <a:gd name="T65" fmla="*/ 166 h 209"/>
                <a:gd name="T66" fmla="*/ 10 w 205"/>
                <a:gd name="T67" fmla="*/ 124 h 209"/>
                <a:gd name="T68" fmla="*/ 6 w 205"/>
                <a:gd name="T69" fmla="*/ 83 h 209"/>
                <a:gd name="T70" fmla="*/ 4 w 205"/>
                <a:gd name="T71" fmla="*/ 41 h 209"/>
                <a:gd name="T72" fmla="*/ 0 w 205"/>
                <a:gd name="T7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5" h="209">
                  <a:moveTo>
                    <a:pt x="0" y="0"/>
                  </a:moveTo>
                  <a:lnTo>
                    <a:pt x="6" y="16"/>
                  </a:lnTo>
                  <a:lnTo>
                    <a:pt x="13" y="31"/>
                  </a:lnTo>
                  <a:lnTo>
                    <a:pt x="19" y="47"/>
                  </a:lnTo>
                  <a:lnTo>
                    <a:pt x="25" y="62"/>
                  </a:lnTo>
                  <a:lnTo>
                    <a:pt x="30" y="78"/>
                  </a:lnTo>
                  <a:lnTo>
                    <a:pt x="37" y="94"/>
                  </a:lnTo>
                  <a:lnTo>
                    <a:pt x="43" y="109"/>
                  </a:lnTo>
                  <a:lnTo>
                    <a:pt x="49" y="125"/>
                  </a:lnTo>
                  <a:lnTo>
                    <a:pt x="68" y="133"/>
                  </a:lnTo>
                  <a:lnTo>
                    <a:pt x="88" y="143"/>
                  </a:lnTo>
                  <a:lnTo>
                    <a:pt x="108" y="151"/>
                  </a:lnTo>
                  <a:lnTo>
                    <a:pt x="127" y="159"/>
                  </a:lnTo>
                  <a:lnTo>
                    <a:pt x="146" y="168"/>
                  </a:lnTo>
                  <a:lnTo>
                    <a:pt x="165" y="176"/>
                  </a:lnTo>
                  <a:lnTo>
                    <a:pt x="185" y="185"/>
                  </a:lnTo>
                  <a:lnTo>
                    <a:pt x="205" y="193"/>
                  </a:lnTo>
                  <a:lnTo>
                    <a:pt x="194" y="196"/>
                  </a:lnTo>
                  <a:lnTo>
                    <a:pt x="184" y="198"/>
                  </a:lnTo>
                  <a:lnTo>
                    <a:pt x="173" y="199"/>
                  </a:lnTo>
                  <a:lnTo>
                    <a:pt x="163" y="201"/>
                  </a:lnTo>
                  <a:lnTo>
                    <a:pt x="153" y="204"/>
                  </a:lnTo>
                  <a:lnTo>
                    <a:pt x="142" y="205"/>
                  </a:lnTo>
                  <a:lnTo>
                    <a:pt x="131" y="207"/>
                  </a:lnTo>
                  <a:lnTo>
                    <a:pt x="120" y="209"/>
                  </a:lnTo>
                  <a:lnTo>
                    <a:pt x="107" y="204"/>
                  </a:lnTo>
                  <a:lnTo>
                    <a:pt x="94" y="199"/>
                  </a:lnTo>
                  <a:lnTo>
                    <a:pt x="80" y="193"/>
                  </a:lnTo>
                  <a:lnTo>
                    <a:pt x="66" y="188"/>
                  </a:lnTo>
                  <a:lnTo>
                    <a:pt x="52" y="183"/>
                  </a:lnTo>
                  <a:lnTo>
                    <a:pt x="39" y="177"/>
                  </a:lnTo>
                  <a:lnTo>
                    <a:pt x="26" y="171"/>
                  </a:lnTo>
                  <a:lnTo>
                    <a:pt x="12" y="166"/>
                  </a:lnTo>
                  <a:lnTo>
                    <a:pt x="10" y="124"/>
                  </a:lnTo>
                  <a:lnTo>
                    <a:pt x="6" y="83"/>
                  </a:lnTo>
                  <a:lnTo>
                    <a:pt x="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7040563" y="1606550"/>
              <a:ext cx="161925" cy="163513"/>
            </a:xfrm>
            <a:custGeom>
              <a:avLst/>
              <a:gdLst>
                <a:gd name="T0" fmla="*/ 0 w 205"/>
                <a:gd name="T1" fmla="*/ 0 h 206"/>
                <a:gd name="T2" fmla="*/ 49 w 205"/>
                <a:gd name="T3" fmla="*/ 125 h 206"/>
                <a:gd name="T4" fmla="*/ 205 w 205"/>
                <a:gd name="T5" fmla="*/ 193 h 206"/>
                <a:gd name="T6" fmla="*/ 120 w 205"/>
                <a:gd name="T7" fmla="*/ 206 h 206"/>
                <a:gd name="T8" fmla="*/ 30 w 205"/>
                <a:gd name="T9" fmla="*/ 161 h 206"/>
                <a:gd name="T10" fmla="*/ 0 w 205"/>
                <a:gd name="T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06">
                  <a:moveTo>
                    <a:pt x="0" y="0"/>
                  </a:moveTo>
                  <a:lnTo>
                    <a:pt x="49" y="125"/>
                  </a:lnTo>
                  <a:lnTo>
                    <a:pt x="205" y="193"/>
                  </a:lnTo>
                  <a:lnTo>
                    <a:pt x="120" y="206"/>
                  </a:lnTo>
                  <a:lnTo>
                    <a:pt x="3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6602413" y="1425575"/>
              <a:ext cx="142875" cy="228600"/>
            </a:xfrm>
            <a:custGeom>
              <a:avLst/>
              <a:gdLst>
                <a:gd name="T0" fmla="*/ 23 w 179"/>
                <a:gd name="T1" fmla="*/ 0 h 289"/>
                <a:gd name="T2" fmla="*/ 71 w 179"/>
                <a:gd name="T3" fmla="*/ 146 h 289"/>
                <a:gd name="T4" fmla="*/ 179 w 179"/>
                <a:gd name="T5" fmla="*/ 289 h 289"/>
                <a:gd name="T6" fmla="*/ 95 w 179"/>
                <a:gd name="T7" fmla="*/ 265 h 289"/>
                <a:gd name="T8" fmla="*/ 0 w 179"/>
                <a:gd name="T9" fmla="*/ 72 h 289"/>
                <a:gd name="T10" fmla="*/ 23 w 179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89">
                  <a:moveTo>
                    <a:pt x="23" y="0"/>
                  </a:moveTo>
                  <a:lnTo>
                    <a:pt x="71" y="146"/>
                  </a:lnTo>
                  <a:lnTo>
                    <a:pt x="179" y="289"/>
                  </a:lnTo>
                  <a:lnTo>
                    <a:pt x="95" y="265"/>
                  </a:lnTo>
                  <a:lnTo>
                    <a:pt x="0" y="7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7354888" y="1320800"/>
              <a:ext cx="180975" cy="342900"/>
            </a:xfrm>
            <a:custGeom>
              <a:avLst/>
              <a:gdLst>
                <a:gd name="T0" fmla="*/ 60 w 228"/>
                <a:gd name="T1" fmla="*/ 0 h 433"/>
                <a:gd name="T2" fmla="*/ 168 w 228"/>
                <a:gd name="T3" fmla="*/ 121 h 433"/>
                <a:gd name="T4" fmla="*/ 228 w 228"/>
                <a:gd name="T5" fmla="*/ 170 h 433"/>
                <a:gd name="T6" fmla="*/ 191 w 228"/>
                <a:gd name="T7" fmla="*/ 279 h 433"/>
                <a:gd name="T8" fmla="*/ 112 w 228"/>
                <a:gd name="T9" fmla="*/ 433 h 433"/>
                <a:gd name="T10" fmla="*/ 131 w 228"/>
                <a:gd name="T11" fmla="*/ 303 h 433"/>
                <a:gd name="T12" fmla="*/ 156 w 228"/>
                <a:gd name="T13" fmla="*/ 157 h 433"/>
                <a:gd name="T14" fmla="*/ 0 w 228"/>
                <a:gd name="T15" fmla="*/ 25 h 433"/>
                <a:gd name="T16" fmla="*/ 60 w 228"/>
                <a:gd name="T1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433">
                  <a:moveTo>
                    <a:pt x="60" y="0"/>
                  </a:moveTo>
                  <a:lnTo>
                    <a:pt x="168" y="121"/>
                  </a:lnTo>
                  <a:lnTo>
                    <a:pt x="228" y="170"/>
                  </a:lnTo>
                  <a:lnTo>
                    <a:pt x="191" y="279"/>
                  </a:lnTo>
                  <a:lnTo>
                    <a:pt x="112" y="433"/>
                  </a:lnTo>
                  <a:lnTo>
                    <a:pt x="131" y="303"/>
                  </a:lnTo>
                  <a:lnTo>
                    <a:pt x="156" y="157"/>
                  </a:lnTo>
                  <a:lnTo>
                    <a:pt x="0" y="2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7532688" y="936625"/>
              <a:ext cx="288925" cy="479425"/>
            </a:xfrm>
            <a:custGeom>
              <a:avLst/>
              <a:gdLst>
                <a:gd name="T0" fmla="*/ 64 w 364"/>
                <a:gd name="T1" fmla="*/ 48 h 604"/>
                <a:gd name="T2" fmla="*/ 231 w 364"/>
                <a:gd name="T3" fmla="*/ 0 h 604"/>
                <a:gd name="T4" fmla="*/ 364 w 364"/>
                <a:gd name="T5" fmla="*/ 229 h 604"/>
                <a:gd name="T6" fmla="*/ 291 w 364"/>
                <a:gd name="T7" fmla="*/ 326 h 604"/>
                <a:gd name="T8" fmla="*/ 268 w 364"/>
                <a:gd name="T9" fmla="*/ 471 h 604"/>
                <a:gd name="T10" fmla="*/ 17 w 364"/>
                <a:gd name="T11" fmla="*/ 604 h 604"/>
                <a:gd name="T12" fmla="*/ 4 w 364"/>
                <a:gd name="T13" fmla="*/ 541 h 604"/>
                <a:gd name="T14" fmla="*/ 0 w 364"/>
                <a:gd name="T15" fmla="*/ 470 h 604"/>
                <a:gd name="T16" fmla="*/ 2 w 364"/>
                <a:gd name="T17" fmla="*/ 394 h 604"/>
                <a:gd name="T18" fmla="*/ 8 w 364"/>
                <a:gd name="T19" fmla="*/ 315 h 604"/>
                <a:gd name="T20" fmla="*/ 19 w 364"/>
                <a:gd name="T21" fmla="*/ 239 h 604"/>
                <a:gd name="T22" fmla="*/ 33 w 364"/>
                <a:gd name="T23" fmla="*/ 167 h 604"/>
                <a:gd name="T24" fmla="*/ 48 w 364"/>
                <a:gd name="T25" fmla="*/ 102 h 604"/>
                <a:gd name="T26" fmla="*/ 64 w 364"/>
                <a:gd name="T27" fmla="*/ 4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604">
                  <a:moveTo>
                    <a:pt x="64" y="48"/>
                  </a:moveTo>
                  <a:lnTo>
                    <a:pt x="231" y="0"/>
                  </a:lnTo>
                  <a:lnTo>
                    <a:pt x="364" y="229"/>
                  </a:lnTo>
                  <a:lnTo>
                    <a:pt x="291" y="326"/>
                  </a:lnTo>
                  <a:lnTo>
                    <a:pt x="268" y="471"/>
                  </a:lnTo>
                  <a:lnTo>
                    <a:pt x="17" y="604"/>
                  </a:lnTo>
                  <a:lnTo>
                    <a:pt x="4" y="541"/>
                  </a:lnTo>
                  <a:lnTo>
                    <a:pt x="0" y="470"/>
                  </a:lnTo>
                  <a:lnTo>
                    <a:pt x="2" y="394"/>
                  </a:lnTo>
                  <a:lnTo>
                    <a:pt x="8" y="315"/>
                  </a:lnTo>
                  <a:lnTo>
                    <a:pt x="19" y="239"/>
                  </a:lnTo>
                  <a:lnTo>
                    <a:pt x="33" y="167"/>
                  </a:lnTo>
                  <a:lnTo>
                    <a:pt x="48" y="102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7640638" y="687388"/>
              <a:ext cx="190500" cy="373063"/>
            </a:xfrm>
            <a:custGeom>
              <a:avLst/>
              <a:gdLst>
                <a:gd name="T0" fmla="*/ 0 w 238"/>
                <a:gd name="T1" fmla="*/ 0 h 470"/>
                <a:gd name="T2" fmla="*/ 94 w 238"/>
                <a:gd name="T3" fmla="*/ 35 h 470"/>
                <a:gd name="T4" fmla="*/ 191 w 238"/>
                <a:gd name="T5" fmla="*/ 193 h 470"/>
                <a:gd name="T6" fmla="*/ 238 w 238"/>
                <a:gd name="T7" fmla="*/ 470 h 470"/>
                <a:gd name="T8" fmla="*/ 118 w 238"/>
                <a:gd name="T9" fmla="*/ 301 h 470"/>
                <a:gd name="T10" fmla="*/ 71 w 238"/>
                <a:gd name="T11" fmla="*/ 132 h 470"/>
                <a:gd name="T12" fmla="*/ 0 w 238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470">
                  <a:moveTo>
                    <a:pt x="0" y="0"/>
                  </a:moveTo>
                  <a:lnTo>
                    <a:pt x="94" y="35"/>
                  </a:lnTo>
                  <a:lnTo>
                    <a:pt x="191" y="193"/>
                  </a:lnTo>
                  <a:lnTo>
                    <a:pt x="238" y="470"/>
                  </a:lnTo>
                  <a:lnTo>
                    <a:pt x="118" y="301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7040563" y="850900"/>
              <a:ext cx="409575" cy="484188"/>
            </a:xfrm>
            <a:custGeom>
              <a:avLst/>
              <a:gdLst>
                <a:gd name="T0" fmla="*/ 177 w 515"/>
                <a:gd name="T1" fmla="*/ 0 h 609"/>
                <a:gd name="T2" fmla="*/ 431 w 515"/>
                <a:gd name="T3" fmla="*/ 131 h 609"/>
                <a:gd name="T4" fmla="*/ 515 w 515"/>
                <a:gd name="T5" fmla="*/ 191 h 609"/>
                <a:gd name="T6" fmla="*/ 462 w 515"/>
                <a:gd name="T7" fmla="*/ 329 h 609"/>
                <a:gd name="T8" fmla="*/ 419 w 515"/>
                <a:gd name="T9" fmla="*/ 518 h 609"/>
                <a:gd name="T10" fmla="*/ 130 w 515"/>
                <a:gd name="T11" fmla="*/ 609 h 609"/>
                <a:gd name="T12" fmla="*/ 109 w 515"/>
                <a:gd name="T13" fmla="*/ 589 h 609"/>
                <a:gd name="T14" fmla="*/ 87 w 515"/>
                <a:gd name="T15" fmla="*/ 566 h 609"/>
                <a:gd name="T16" fmla="*/ 68 w 515"/>
                <a:gd name="T17" fmla="*/ 539 h 609"/>
                <a:gd name="T18" fmla="*/ 48 w 515"/>
                <a:gd name="T19" fmla="*/ 509 h 609"/>
                <a:gd name="T20" fmla="*/ 32 w 515"/>
                <a:gd name="T21" fmla="*/ 476 h 609"/>
                <a:gd name="T22" fmla="*/ 18 w 515"/>
                <a:gd name="T23" fmla="*/ 441 h 609"/>
                <a:gd name="T24" fmla="*/ 8 w 515"/>
                <a:gd name="T25" fmla="*/ 403 h 609"/>
                <a:gd name="T26" fmla="*/ 2 w 515"/>
                <a:gd name="T27" fmla="*/ 363 h 609"/>
                <a:gd name="T28" fmla="*/ 0 w 515"/>
                <a:gd name="T29" fmla="*/ 321 h 609"/>
                <a:gd name="T30" fmla="*/ 4 w 515"/>
                <a:gd name="T31" fmla="*/ 277 h 609"/>
                <a:gd name="T32" fmla="*/ 13 w 515"/>
                <a:gd name="T33" fmla="*/ 232 h 609"/>
                <a:gd name="T34" fmla="*/ 31 w 515"/>
                <a:gd name="T35" fmla="*/ 187 h 609"/>
                <a:gd name="T36" fmla="*/ 54 w 515"/>
                <a:gd name="T37" fmla="*/ 140 h 609"/>
                <a:gd name="T38" fmla="*/ 86 w 515"/>
                <a:gd name="T39" fmla="*/ 94 h 609"/>
                <a:gd name="T40" fmla="*/ 128 w 515"/>
                <a:gd name="T41" fmla="*/ 47 h 609"/>
                <a:gd name="T42" fmla="*/ 177 w 515"/>
                <a:gd name="T4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5" h="609">
                  <a:moveTo>
                    <a:pt x="177" y="0"/>
                  </a:moveTo>
                  <a:lnTo>
                    <a:pt x="431" y="131"/>
                  </a:lnTo>
                  <a:lnTo>
                    <a:pt x="515" y="191"/>
                  </a:lnTo>
                  <a:lnTo>
                    <a:pt x="462" y="329"/>
                  </a:lnTo>
                  <a:lnTo>
                    <a:pt x="419" y="518"/>
                  </a:lnTo>
                  <a:lnTo>
                    <a:pt x="130" y="609"/>
                  </a:lnTo>
                  <a:lnTo>
                    <a:pt x="109" y="589"/>
                  </a:lnTo>
                  <a:lnTo>
                    <a:pt x="87" y="566"/>
                  </a:lnTo>
                  <a:lnTo>
                    <a:pt x="68" y="539"/>
                  </a:lnTo>
                  <a:lnTo>
                    <a:pt x="48" y="509"/>
                  </a:lnTo>
                  <a:lnTo>
                    <a:pt x="32" y="476"/>
                  </a:lnTo>
                  <a:lnTo>
                    <a:pt x="18" y="441"/>
                  </a:lnTo>
                  <a:lnTo>
                    <a:pt x="8" y="403"/>
                  </a:lnTo>
                  <a:lnTo>
                    <a:pt x="2" y="363"/>
                  </a:lnTo>
                  <a:lnTo>
                    <a:pt x="0" y="321"/>
                  </a:lnTo>
                  <a:lnTo>
                    <a:pt x="4" y="277"/>
                  </a:lnTo>
                  <a:lnTo>
                    <a:pt x="13" y="232"/>
                  </a:lnTo>
                  <a:lnTo>
                    <a:pt x="31" y="187"/>
                  </a:lnTo>
                  <a:lnTo>
                    <a:pt x="54" y="140"/>
                  </a:lnTo>
                  <a:lnTo>
                    <a:pt x="86" y="94"/>
                  </a:lnTo>
                  <a:lnTo>
                    <a:pt x="128" y="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>
              <a:off x="6773863" y="773113"/>
              <a:ext cx="333375" cy="374650"/>
            </a:xfrm>
            <a:custGeom>
              <a:avLst/>
              <a:gdLst>
                <a:gd name="T0" fmla="*/ 420 w 420"/>
                <a:gd name="T1" fmla="*/ 48 h 472"/>
                <a:gd name="T2" fmla="*/ 288 w 420"/>
                <a:gd name="T3" fmla="*/ 411 h 472"/>
                <a:gd name="T4" fmla="*/ 156 w 420"/>
                <a:gd name="T5" fmla="*/ 411 h 472"/>
                <a:gd name="T6" fmla="*/ 0 w 420"/>
                <a:gd name="T7" fmla="*/ 472 h 472"/>
                <a:gd name="T8" fmla="*/ 4 w 420"/>
                <a:gd name="T9" fmla="*/ 442 h 472"/>
                <a:gd name="T10" fmla="*/ 8 w 420"/>
                <a:gd name="T11" fmla="*/ 411 h 472"/>
                <a:gd name="T12" fmla="*/ 15 w 420"/>
                <a:gd name="T13" fmla="*/ 377 h 472"/>
                <a:gd name="T14" fmla="*/ 23 w 420"/>
                <a:gd name="T15" fmla="*/ 342 h 472"/>
                <a:gd name="T16" fmla="*/ 34 w 420"/>
                <a:gd name="T17" fmla="*/ 306 h 472"/>
                <a:gd name="T18" fmla="*/ 46 w 420"/>
                <a:gd name="T19" fmla="*/ 270 h 472"/>
                <a:gd name="T20" fmla="*/ 61 w 420"/>
                <a:gd name="T21" fmla="*/ 235 h 472"/>
                <a:gd name="T22" fmla="*/ 80 w 420"/>
                <a:gd name="T23" fmla="*/ 199 h 472"/>
                <a:gd name="T24" fmla="*/ 100 w 420"/>
                <a:gd name="T25" fmla="*/ 164 h 472"/>
                <a:gd name="T26" fmla="*/ 126 w 420"/>
                <a:gd name="T27" fmla="*/ 132 h 472"/>
                <a:gd name="T28" fmla="*/ 153 w 420"/>
                <a:gd name="T29" fmla="*/ 102 h 472"/>
                <a:gd name="T30" fmla="*/ 186 w 420"/>
                <a:gd name="T31" fmla="*/ 75 h 472"/>
                <a:gd name="T32" fmla="*/ 223 w 420"/>
                <a:gd name="T33" fmla="*/ 49 h 472"/>
                <a:gd name="T34" fmla="*/ 263 w 420"/>
                <a:gd name="T35" fmla="*/ 29 h 472"/>
                <a:gd name="T36" fmla="*/ 309 w 420"/>
                <a:gd name="T37" fmla="*/ 12 h 472"/>
                <a:gd name="T38" fmla="*/ 360 w 420"/>
                <a:gd name="T39" fmla="*/ 0 h 472"/>
                <a:gd name="T40" fmla="*/ 420 w 420"/>
                <a:gd name="T41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0" h="472">
                  <a:moveTo>
                    <a:pt x="420" y="48"/>
                  </a:moveTo>
                  <a:lnTo>
                    <a:pt x="288" y="411"/>
                  </a:lnTo>
                  <a:lnTo>
                    <a:pt x="156" y="411"/>
                  </a:lnTo>
                  <a:lnTo>
                    <a:pt x="0" y="472"/>
                  </a:lnTo>
                  <a:lnTo>
                    <a:pt x="4" y="442"/>
                  </a:lnTo>
                  <a:lnTo>
                    <a:pt x="8" y="411"/>
                  </a:lnTo>
                  <a:lnTo>
                    <a:pt x="15" y="377"/>
                  </a:lnTo>
                  <a:lnTo>
                    <a:pt x="23" y="342"/>
                  </a:lnTo>
                  <a:lnTo>
                    <a:pt x="34" y="306"/>
                  </a:lnTo>
                  <a:lnTo>
                    <a:pt x="46" y="270"/>
                  </a:lnTo>
                  <a:lnTo>
                    <a:pt x="61" y="235"/>
                  </a:lnTo>
                  <a:lnTo>
                    <a:pt x="80" y="199"/>
                  </a:lnTo>
                  <a:lnTo>
                    <a:pt x="100" y="164"/>
                  </a:lnTo>
                  <a:lnTo>
                    <a:pt x="126" y="132"/>
                  </a:lnTo>
                  <a:lnTo>
                    <a:pt x="153" y="102"/>
                  </a:lnTo>
                  <a:lnTo>
                    <a:pt x="186" y="75"/>
                  </a:lnTo>
                  <a:lnTo>
                    <a:pt x="223" y="49"/>
                  </a:lnTo>
                  <a:lnTo>
                    <a:pt x="263" y="29"/>
                  </a:lnTo>
                  <a:lnTo>
                    <a:pt x="309" y="12"/>
                  </a:lnTo>
                  <a:lnTo>
                    <a:pt x="360" y="0"/>
                  </a:lnTo>
                  <a:lnTo>
                    <a:pt x="420" y="48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6835776" y="1176338"/>
              <a:ext cx="271463" cy="411163"/>
            </a:xfrm>
            <a:custGeom>
              <a:avLst/>
              <a:gdLst>
                <a:gd name="T0" fmla="*/ 186 w 342"/>
                <a:gd name="T1" fmla="*/ 0 h 518"/>
                <a:gd name="T2" fmla="*/ 282 w 342"/>
                <a:gd name="T3" fmla="*/ 157 h 518"/>
                <a:gd name="T4" fmla="*/ 342 w 342"/>
                <a:gd name="T5" fmla="*/ 230 h 518"/>
                <a:gd name="T6" fmla="*/ 257 w 342"/>
                <a:gd name="T7" fmla="*/ 386 h 518"/>
                <a:gd name="T8" fmla="*/ 210 w 342"/>
                <a:gd name="T9" fmla="*/ 508 h 518"/>
                <a:gd name="T10" fmla="*/ 90 w 342"/>
                <a:gd name="T11" fmla="*/ 518 h 518"/>
                <a:gd name="T12" fmla="*/ 50 w 342"/>
                <a:gd name="T13" fmla="*/ 464 h 518"/>
                <a:gd name="T14" fmla="*/ 24 w 342"/>
                <a:gd name="T15" fmla="*/ 401 h 518"/>
                <a:gd name="T16" fmla="*/ 7 w 342"/>
                <a:gd name="T17" fmla="*/ 332 h 518"/>
                <a:gd name="T18" fmla="*/ 0 w 342"/>
                <a:gd name="T19" fmla="*/ 261 h 518"/>
                <a:gd name="T20" fmla="*/ 0 w 342"/>
                <a:gd name="T21" fmla="*/ 191 h 518"/>
                <a:gd name="T22" fmla="*/ 5 w 342"/>
                <a:gd name="T23" fmla="*/ 125 h 518"/>
                <a:gd name="T24" fmla="*/ 13 w 342"/>
                <a:gd name="T25" fmla="*/ 66 h 518"/>
                <a:gd name="T26" fmla="*/ 22 w 342"/>
                <a:gd name="T27" fmla="*/ 19 h 518"/>
                <a:gd name="T28" fmla="*/ 186 w 342"/>
                <a:gd name="T2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2" h="518">
                  <a:moveTo>
                    <a:pt x="186" y="0"/>
                  </a:moveTo>
                  <a:lnTo>
                    <a:pt x="282" y="157"/>
                  </a:lnTo>
                  <a:lnTo>
                    <a:pt x="342" y="230"/>
                  </a:lnTo>
                  <a:lnTo>
                    <a:pt x="257" y="386"/>
                  </a:lnTo>
                  <a:lnTo>
                    <a:pt x="210" y="508"/>
                  </a:lnTo>
                  <a:lnTo>
                    <a:pt x="90" y="518"/>
                  </a:lnTo>
                  <a:lnTo>
                    <a:pt x="50" y="464"/>
                  </a:lnTo>
                  <a:lnTo>
                    <a:pt x="24" y="401"/>
                  </a:lnTo>
                  <a:lnTo>
                    <a:pt x="7" y="332"/>
                  </a:lnTo>
                  <a:lnTo>
                    <a:pt x="0" y="261"/>
                  </a:lnTo>
                  <a:lnTo>
                    <a:pt x="0" y="191"/>
                  </a:lnTo>
                  <a:lnTo>
                    <a:pt x="5" y="125"/>
                  </a:lnTo>
                  <a:lnTo>
                    <a:pt x="13" y="66"/>
                  </a:lnTo>
                  <a:lnTo>
                    <a:pt x="22" y="1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9" name="Freeform 45"/>
            <p:cNvSpPr>
              <a:spLocks/>
            </p:cNvSpPr>
            <p:nvPr/>
          </p:nvSpPr>
          <p:spPr bwMode="auto">
            <a:xfrm>
              <a:off x="7626351" y="1084263"/>
              <a:ext cx="185738" cy="303213"/>
            </a:xfrm>
            <a:custGeom>
              <a:avLst/>
              <a:gdLst>
                <a:gd name="T0" fmla="*/ 224 w 235"/>
                <a:gd name="T1" fmla="*/ 88 h 382"/>
                <a:gd name="T2" fmla="*/ 127 w 235"/>
                <a:gd name="T3" fmla="*/ 342 h 382"/>
                <a:gd name="T4" fmla="*/ 0 w 235"/>
                <a:gd name="T5" fmla="*/ 382 h 382"/>
                <a:gd name="T6" fmla="*/ 107 w 235"/>
                <a:gd name="T7" fmla="*/ 303 h 382"/>
                <a:gd name="T8" fmla="*/ 235 w 235"/>
                <a:gd name="T9" fmla="*/ 0 h 382"/>
                <a:gd name="T10" fmla="*/ 224 w 235"/>
                <a:gd name="T11" fmla="*/ 8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382">
                  <a:moveTo>
                    <a:pt x="224" y="88"/>
                  </a:moveTo>
                  <a:lnTo>
                    <a:pt x="127" y="342"/>
                  </a:lnTo>
                  <a:lnTo>
                    <a:pt x="0" y="382"/>
                  </a:lnTo>
                  <a:lnTo>
                    <a:pt x="107" y="303"/>
                  </a:lnTo>
                  <a:lnTo>
                    <a:pt x="235" y="0"/>
                  </a:lnTo>
                  <a:lnTo>
                    <a:pt x="224" y="88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7192963" y="1333500"/>
              <a:ext cx="301625" cy="393700"/>
            </a:xfrm>
            <a:custGeom>
              <a:avLst/>
              <a:gdLst>
                <a:gd name="T0" fmla="*/ 235 w 380"/>
                <a:gd name="T1" fmla="*/ 0 h 497"/>
                <a:gd name="T2" fmla="*/ 380 w 380"/>
                <a:gd name="T3" fmla="*/ 165 h 497"/>
                <a:gd name="T4" fmla="*/ 322 w 380"/>
                <a:gd name="T5" fmla="*/ 369 h 497"/>
                <a:gd name="T6" fmla="*/ 284 w 380"/>
                <a:gd name="T7" fmla="*/ 419 h 497"/>
                <a:gd name="T8" fmla="*/ 148 w 380"/>
                <a:gd name="T9" fmla="*/ 497 h 497"/>
                <a:gd name="T10" fmla="*/ 89 w 380"/>
                <a:gd name="T11" fmla="*/ 467 h 497"/>
                <a:gd name="T12" fmla="*/ 67 w 380"/>
                <a:gd name="T13" fmla="*/ 451 h 497"/>
                <a:gd name="T14" fmla="*/ 47 w 380"/>
                <a:gd name="T15" fmla="*/ 427 h 497"/>
                <a:gd name="T16" fmla="*/ 32 w 380"/>
                <a:gd name="T17" fmla="*/ 396 h 497"/>
                <a:gd name="T18" fmla="*/ 21 w 380"/>
                <a:gd name="T19" fmla="*/ 354 h 497"/>
                <a:gd name="T20" fmla="*/ 12 w 380"/>
                <a:gd name="T21" fmla="*/ 301 h 497"/>
                <a:gd name="T22" fmla="*/ 5 w 380"/>
                <a:gd name="T23" fmla="*/ 234 h 497"/>
                <a:gd name="T24" fmla="*/ 1 w 380"/>
                <a:gd name="T25" fmla="*/ 154 h 497"/>
                <a:gd name="T26" fmla="*/ 0 w 380"/>
                <a:gd name="T27" fmla="*/ 57 h 497"/>
                <a:gd name="T28" fmla="*/ 235 w 380"/>
                <a:gd name="T2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0" h="497">
                  <a:moveTo>
                    <a:pt x="235" y="0"/>
                  </a:moveTo>
                  <a:lnTo>
                    <a:pt x="380" y="165"/>
                  </a:lnTo>
                  <a:lnTo>
                    <a:pt x="322" y="369"/>
                  </a:lnTo>
                  <a:lnTo>
                    <a:pt x="284" y="419"/>
                  </a:lnTo>
                  <a:lnTo>
                    <a:pt x="148" y="497"/>
                  </a:lnTo>
                  <a:lnTo>
                    <a:pt x="89" y="467"/>
                  </a:lnTo>
                  <a:lnTo>
                    <a:pt x="67" y="451"/>
                  </a:lnTo>
                  <a:lnTo>
                    <a:pt x="47" y="427"/>
                  </a:lnTo>
                  <a:lnTo>
                    <a:pt x="32" y="396"/>
                  </a:lnTo>
                  <a:lnTo>
                    <a:pt x="21" y="354"/>
                  </a:lnTo>
                  <a:lnTo>
                    <a:pt x="12" y="301"/>
                  </a:lnTo>
                  <a:lnTo>
                    <a:pt x="5" y="234"/>
                  </a:lnTo>
                  <a:lnTo>
                    <a:pt x="1" y="154"/>
                  </a:lnTo>
                  <a:lnTo>
                    <a:pt x="0" y="5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>
              <a:off x="7377113" y="641350"/>
              <a:ext cx="257175" cy="279400"/>
            </a:xfrm>
            <a:custGeom>
              <a:avLst/>
              <a:gdLst>
                <a:gd name="T0" fmla="*/ 206 w 323"/>
                <a:gd name="T1" fmla="*/ 20 h 352"/>
                <a:gd name="T2" fmla="*/ 283 w 323"/>
                <a:gd name="T3" fmla="*/ 137 h 352"/>
                <a:gd name="T4" fmla="*/ 323 w 323"/>
                <a:gd name="T5" fmla="*/ 284 h 352"/>
                <a:gd name="T6" fmla="*/ 235 w 323"/>
                <a:gd name="T7" fmla="*/ 324 h 352"/>
                <a:gd name="T8" fmla="*/ 128 w 323"/>
                <a:gd name="T9" fmla="*/ 352 h 352"/>
                <a:gd name="T10" fmla="*/ 97 w 323"/>
                <a:gd name="T11" fmla="*/ 326 h 352"/>
                <a:gd name="T12" fmla="*/ 68 w 323"/>
                <a:gd name="T13" fmla="*/ 291 h 352"/>
                <a:gd name="T14" fmla="*/ 42 w 323"/>
                <a:gd name="T15" fmla="*/ 252 h 352"/>
                <a:gd name="T16" fmla="*/ 22 w 323"/>
                <a:gd name="T17" fmla="*/ 208 h 352"/>
                <a:gd name="T18" fmla="*/ 8 w 323"/>
                <a:gd name="T19" fmla="*/ 160 h 352"/>
                <a:gd name="T20" fmla="*/ 0 w 323"/>
                <a:gd name="T21" fmla="*/ 108 h 352"/>
                <a:gd name="T22" fmla="*/ 1 w 323"/>
                <a:gd name="T23" fmla="*/ 55 h 352"/>
                <a:gd name="T24" fmla="*/ 11 w 323"/>
                <a:gd name="T25" fmla="*/ 0 h 352"/>
                <a:gd name="T26" fmla="*/ 206 w 323"/>
                <a:gd name="T27" fmla="*/ 2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352">
                  <a:moveTo>
                    <a:pt x="206" y="20"/>
                  </a:moveTo>
                  <a:lnTo>
                    <a:pt x="283" y="137"/>
                  </a:lnTo>
                  <a:lnTo>
                    <a:pt x="323" y="284"/>
                  </a:lnTo>
                  <a:lnTo>
                    <a:pt x="235" y="324"/>
                  </a:lnTo>
                  <a:lnTo>
                    <a:pt x="128" y="352"/>
                  </a:lnTo>
                  <a:lnTo>
                    <a:pt x="97" y="326"/>
                  </a:lnTo>
                  <a:lnTo>
                    <a:pt x="68" y="291"/>
                  </a:lnTo>
                  <a:lnTo>
                    <a:pt x="42" y="252"/>
                  </a:lnTo>
                  <a:lnTo>
                    <a:pt x="22" y="208"/>
                  </a:lnTo>
                  <a:lnTo>
                    <a:pt x="8" y="160"/>
                  </a:lnTo>
                  <a:lnTo>
                    <a:pt x="0" y="108"/>
                  </a:lnTo>
                  <a:lnTo>
                    <a:pt x="1" y="55"/>
                  </a:lnTo>
                  <a:lnTo>
                    <a:pt x="11" y="0"/>
                  </a:lnTo>
                  <a:lnTo>
                    <a:pt x="206" y="2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2" name="Freeform 48"/>
            <p:cNvSpPr>
              <a:spLocks/>
            </p:cNvSpPr>
            <p:nvPr/>
          </p:nvSpPr>
          <p:spPr bwMode="auto">
            <a:xfrm>
              <a:off x="7510463" y="657225"/>
              <a:ext cx="169863" cy="279400"/>
            </a:xfrm>
            <a:custGeom>
              <a:avLst/>
              <a:gdLst>
                <a:gd name="T0" fmla="*/ 97 w 213"/>
                <a:gd name="T1" fmla="*/ 19 h 352"/>
                <a:gd name="T2" fmla="*/ 194 w 213"/>
                <a:gd name="T3" fmla="*/ 186 h 352"/>
                <a:gd name="T4" fmla="*/ 213 w 213"/>
                <a:gd name="T5" fmla="*/ 313 h 352"/>
                <a:gd name="T6" fmla="*/ 0 w 213"/>
                <a:gd name="T7" fmla="*/ 352 h 352"/>
                <a:gd name="T8" fmla="*/ 68 w 213"/>
                <a:gd name="T9" fmla="*/ 313 h 352"/>
                <a:gd name="T10" fmla="*/ 184 w 213"/>
                <a:gd name="T11" fmla="*/ 274 h 352"/>
                <a:gd name="T12" fmla="*/ 116 w 213"/>
                <a:gd name="T13" fmla="*/ 108 h 352"/>
                <a:gd name="T14" fmla="*/ 48 w 213"/>
                <a:gd name="T15" fmla="*/ 0 h 352"/>
                <a:gd name="T16" fmla="*/ 97 w 213"/>
                <a:gd name="T17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352">
                  <a:moveTo>
                    <a:pt x="97" y="19"/>
                  </a:moveTo>
                  <a:lnTo>
                    <a:pt x="194" y="186"/>
                  </a:lnTo>
                  <a:lnTo>
                    <a:pt x="213" y="313"/>
                  </a:lnTo>
                  <a:lnTo>
                    <a:pt x="0" y="352"/>
                  </a:lnTo>
                  <a:lnTo>
                    <a:pt x="68" y="313"/>
                  </a:lnTo>
                  <a:lnTo>
                    <a:pt x="184" y="274"/>
                  </a:lnTo>
                  <a:lnTo>
                    <a:pt x="116" y="108"/>
                  </a:lnTo>
                  <a:lnTo>
                    <a:pt x="48" y="0"/>
                  </a:lnTo>
                  <a:lnTo>
                    <a:pt x="97" y="19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3" name="Freeform 49"/>
            <p:cNvSpPr>
              <a:spLocks/>
            </p:cNvSpPr>
            <p:nvPr/>
          </p:nvSpPr>
          <p:spPr bwMode="auto">
            <a:xfrm>
              <a:off x="6840538" y="439738"/>
              <a:ext cx="444500" cy="323850"/>
            </a:xfrm>
            <a:custGeom>
              <a:avLst/>
              <a:gdLst>
                <a:gd name="T0" fmla="*/ 0 w 559"/>
                <a:gd name="T1" fmla="*/ 268 h 406"/>
                <a:gd name="T2" fmla="*/ 326 w 559"/>
                <a:gd name="T3" fmla="*/ 406 h 406"/>
                <a:gd name="T4" fmla="*/ 404 w 559"/>
                <a:gd name="T5" fmla="*/ 387 h 406"/>
                <a:gd name="T6" fmla="*/ 458 w 559"/>
                <a:gd name="T7" fmla="*/ 276 h 406"/>
                <a:gd name="T8" fmla="*/ 559 w 559"/>
                <a:gd name="T9" fmla="*/ 131 h 406"/>
                <a:gd name="T10" fmla="*/ 458 w 559"/>
                <a:gd name="T11" fmla="*/ 30 h 406"/>
                <a:gd name="T12" fmla="*/ 381 w 559"/>
                <a:gd name="T13" fmla="*/ 18 h 406"/>
                <a:gd name="T14" fmla="*/ 314 w 559"/>
                <a:gd name="T15" fmla="*/ 10 h 406"/>
                <a:gd name="T16" fmla="*/ 255 w 559"/>
                <a:gd name="T17" fmla="*/ 4 h 406"/>
                <a:gd name="T18" fmla="*/ 204 w 559"/>
                <a:gd name="T19" fmla="*/ 1 h 406"/>
                <a:gd name="T20" fmla="*/ 160 w 559"/>
                <a:gd name="T21" fmla="*/ 0 h 406"/>
                <a:gd name="T22" fmla="*/ 124 w 559"/>
                <a:gd name="T23" fmla="*/ 3 h 406"/>
                <a:gd name="T24" fmla="*/ 94 w 559"/>
                <a:gd name="T25" fmla="*/ 10 h 406"/>
                <a:gd name="T26" fmla="*/ 68 w 559"/>
                <a:gd name="T27" fmla="*/ 20 h 406"/>
                <a:gd name="T28" fmla="*/ 49 w 559"/>
                <a:gd name="T29" fmla="*/ 34 h 406"/>
                <a:gd name="T30" fmla="*/ 34 w 559"/>
                <a:gd name="T31" fmla="*/ 53 h 406"/>
                <a:gd name="T32" fmla="*/ 22 w 559"/>
                <a:gd name="T33" fmla="*/ 76 h 406"/>
                <a:gd name="T34" fmla="*/ 14 w 559"/>
                <a:gd name="T35" fmla="*/ 104 h 406"/>
                <a:gd name="T36" fmla="*/ 8 w 559"/>
                <a:gd name="T37" fmla="*/ 137 h 406"/>
                <a:gd name="T38" fmla="*/ 4 w 559"/>
                <a:gd name="T39" fmla="*/ 175 h 406"/>
                <a:gd name="T40" fmla="*/ 1 w 559"/>
                <a:gd name="T41" fmla="*/ 218 h 406"/>
                <a:gd name="T42" fmla="*/ 0 w 559"/>
                <a:gd name="T43" fmla="*/ 26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9" h="406">
                  <a:moveTo>
                    <a:pt x="0" y="268"/>
                  </a:moveTo>
                  <a:lnTo>
                    <a:pt x="326" y="406"/>
                  </a:lnTo>
                  <a:lnTo>
                    <a:pt x="404" y="387"/>
                  </a:lnTo>
                  <a:lnTo>
                    <a:pt x="458" y="276"/>
                  </a:lnTo>
                  <a:lnTo>
                    <a:pt x="559" y="131"/>
                  </a:lnTo>
                  <a:lnTo>
                    <a:pt x="458" y="30"/>
                  </a:lnTo>
                  <a:lnTo>
                    <a:pt x="381" y="18"/>
                  </a:lnTo>
                  <a:lnTo>
                    <a:pt x="314" y="10"/>
                  </a:lnTo>
                  <a:lnTo>
                    <a:pt x="255" y="4"/>
                  </a:lnTo>
                  <a:lnTo>
                    <a:pt x="204" y="1"/>
                  </a:lnTo>
                  <a:lnTo>
                    <a:pt x="160" y="0"/>
                  </a:lnTo>
                  <a:lnTo>
                    <a:pt x="124" y="3"/>
                  </a:lnTo>
                  <a:lnTo>
                    <a:pt x="94" y="10"/>
                  </a:lnTo>
                  <a:lnTo>
                    <a:pt x="68" y="20"/>
                  </a:lnTo>
                  <a:lnTo>
                    <a:pt x="49" y="34"/>
                  </a:lnTo>
                  <a:lnTo>
                    <a:pt x="34" y="53"/>
                  </a:lnTo>
                  <a:lnTo>
                    <a:pt x="22" y="76"/>
                  </a:lnTo>
                  <a:lnTo>
                    <a:pt x="14" y="104"/>
                  </a:lnTo>
                  <a:lnTo>
                    <a:pt x="8" y="137"/>
                  </a:lnTo>
                  <a:lnTo>
                    <a:pt x="4" y="175"/>
                  </a:lnTo>
                  <a:lnTo>
                    <a:pt x="1" y="21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>
              <a:off x="7481888" y="1385888"/>
              <a:ext cx="261938" cy="311150"/>
            </a:xfrm>
            <a:custGeom>
              <a:avLst/>
              <a:gdLst>
                <a:gd name="T0" fmla="*/ 118 w 332"/>
                <a:gd name="T1" fmla="*/ 60 h 393"/>
                <a:gd name="T2" fmla="*/ 332 w 332"/>
                <a:gd name="T3" fmla="*/ 0 h 393"/>
                <a:gd name="T4" fmla="*/ 332 w 332"/>
                <a:gd name="T5" fmla="*/ 60 h 393"/>
                <a:gd name="T6" fmla="*/ 226 w 332"/>
                <a:gd name="T7" fmla="*/ 238 h 393"/>
                <a:gd name="T8" fmla="*/ 118 w 332"/>
                <a:gd name="T9" fmla="*/ 353 h 393"/>
                <a:gd name="T10" fmla="*/ 59 w 332"/>
                <a:gd name="T11" fmla="*/ 393 h 393"/>
                <a:gd name="T12" fmla="*/ 0 w 332"/>
                <a:gd name="T13" fmla="*/ 363 h 393"/>
                <a:gd name="T14" fmla="*/ 118 w 332"/>
                <a:gd name="T15" fmla="*/ 6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2" h="393">
                  <a:moveTo>
                    <a:pt x="118" y="60"/>
                  </a:moveTo>
                  <a:lnTo>
                    <a:pt x="332" y="0"/>
                  </a:lnTo>
                  <a:lnTo>
                    <a:pt x="332" y="60"/>
                  </a:lnTo>
                  <a:lnTo>
                    <a:pt x="226" y="238"/>
                  </a:lnTo>
                  <a:lnTo>
                    <a:pt x="118" y="353"/>
                  </a:lnTo>
                  <a:lnTo>
                    <a:pt x="59" y="393"/>
                  </a:lnTo>
                  <a:lnTo>
                    <a:pt x="0" y="363"/>
                  </a:lnTo>
                  <a:lnTo>
                    <a:pt x="118" y="6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5" name="Freeform 51"/>
            <p:cNvSpPr>
              <a:spLocks/>
            </p:cNvSpPr>
            <p:nvPr/>
          </p:nvSpPr>
          <p:spPr bwMode="auto">
            <a:xfrm>
              <a:off x="7053263" y="855663"/>
              <a:ext cx="396875" cy="477838"/>
            </a:xfrm>
            <a:custGeom>
              <a:avLst/>
              <a:gdLst>
                <a:gd name="T0" fmla="*/ 184 w 499"/>
                <a:gd name="T1" fmla="*/ 8 h 603"/>
                <a:gd name="T2" fmla="*/ 215 w 499"/>
                <a:gd name="T3" fmla="*/ 25 h 603"/>
                <a:gd name="T4" fmla="*/ 246 w 499"/>
                <a:gd name="T5" fmla="*/ 40 h 603"/>
                <a:gd name="T6" fmla="*/ 276 w 499"/>
                <a:gd name="T7" fmla="*/ 56 h 603"/>
                <a:gd name="T8" fmla="*/ 308 w 499"/>
                <a:gd name="T9" fmla="*/ 72 h 603"/>
                <a:gd name="T10" fmla="*/ 337 w 499"/>
                <a:gd name="T11" fmla="*/ 88 h 603"/>
                <a:gd name="T12" fmla="*/ 369 w 499"/>
                <a:gd name="T13" fmla="*/ 103 h 603"/>
                <a:gd name="T14" fmla="*/ 400 w 499"/>
                <a:gd name="T15" fmla="*/ 119 h 603"/>
                <a:gd name="T16" fmla="*/ 425 w 499"/>
                <a:gd name="T17" fmla="*/ 134 h 603"/>
                <a:gd name="T18" fmla="*/ 446 w 499"/>
                <a:gd name="T19" fmla="*/ 149 h 603"/>
                <a:gd name="T20" fmla="*/ 468 w 499"/>
                <a:gd name="T21" fmla="*/ 165 h 603"/>
                <a:gd name="T22" fmla="*/ 488 w 499"/>
                <a:gd name="T23" fmla="*/ 180 h 603"/>
                <a:gd name="T24" fmla="*/ 493 w 499"/>
                <a:gd name="T25" fmla="*/ 204 h 603"/>
                <a:gd name="T26" fmla="*/ 480 w 499"/>
                <a:gd name="T27" fmla="*/ 239 h 603"/>
                <a:gd name="T28" fmla="*/ 468 w 499"/>
                <a:gd name="T29" fmla="*/ 273 h 603"/>
                <a:gd name="T30" fmla="*/ 455 w 499"/>
                <a:gd name="T31" fmla="*/ 308 h 603"/>
                <a:gd name="T32" fmla="*/ 444 w 499"/>
                <a:gd name="T33" fmla="*/ 349 h 603"/>
                <a:gd name="T34" fmla="*/ 432 w 499"/>
                <a:gd name="T35" fmla="*/ 397 h 603"/>
                <a:gd name="T36" fmla="*/ 420 w 499"/>
                <a:gd name="T37" fmla="*/ 443 h 603"/>
                <a:gd name="T38" fmla="*/ 409 w 499"/>
                <a:gd name="T39" fmla="*/ 490 h 603"/>
                <a:gd name="T40" fmla="*/ 386 w 499"/>
                <a:gd name="T41" fmla="*/ 520 h 603"/>
                <a:gd name="T42" fmla="*/ 350 w 499"/>
                <a:gd name="T43" fmla="*/ 531 h 603"/>
                <a:gd name="T44" fmla="*/ 314 w 499"/>
                <a:gd name="T45" fmla="*/ 542 h 603"/>
                <a:gd name="T46" fmla="*/ 279 w 499"/>
                <a:gd name="T47" fmla="*/ 553 h 603"/>
                <a:gd name="T48" fmla="*/ 243 w 499"/>
                <a:gd name="T49" fmla="*/ 563 h 603"/>
                <a:gd name="T50" fmla="*/ 207 w 499"/>
                <a:gd name="T51" fmla="*/ 575 h 603"/>
                <a:gd name="T52" fmla="*/ 172 w 499"/>
                <a:gd name="T53" fmla="*/ 585 h 603"/>
                <a:gd name="T54" fmla="*/ 136 w 499"/>
                <a:gd name="T55" fmla="*/ 597 h 603"/>
                <a:gd name="T56" fmla="*/ 99 w 499"/>
                <a:gd name="T57" fmla="*/ 583 h 603"/>
                <a:gd name="T58" fmla="*/ 61 w 499"/>
                <a:gd name="T59" fmla="*/ 532 h 603"/>
                <a:gd name="T60" fmla="*/ 29 w 499"/>
                <a:gd name="T61" fmla="*/ 470 h 603"/>
                <a:gd name="T62" fmla="*/ 7 w 499"/>
                <a:gd name="T63" fmla="*/ 397 h 603"/>
                <a:gd name="T64" fmla="*/ 0 w 499"/>
                <a:gd name="T65" fmla="*/ 316 h 603"/>
                <a:gd name="T66" fmla="*/ 15 w 499"/>
                <a:gd name="T67" fmla="*/ 228 h 603"/>
                <a:gd name="T68" fmla="*/ 53 w 499"/>
                <a:gd name="T69" fmla="*/ 139 h 603"/>
                <a:gd name="T70" fmla="*/ 122 w 499"/>
                <a:gd name="T71" fmla="*/ 46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9" h="603">
                  <a:moveTo>
                    <a:pt x="169" y="0"/>
                  </a:moveTo>
                  <a:lnTo>
                    <a:pt x="184" y="8"/>
                  </a:lnTo>
                  <a:lnTo>
                    <a:pt x="200" y="17"/>
                  </a:lnTo>
                  <a:lnTo>
                    <a:pt x="215" y="25"/>
                  </a:lnTo>
                  <a:lnTo>
                    <a:pt x="230" y="33"/>
                  </a:lnTo>
                  <a:lnTo>
                    <a:pt x="246" y="40"/>
                  </a:lnTo>
                  <a:lnTo>
                    <a:pt x="261" y="48"/>
                  </a:lnTo>
                  <a:lnTo>
                    <a:pt x="276" y="56"/>
                  </a:lnTo>
                  <a:lnTo>
                    <a:pt x="293" y="64"/>
                  </a:lnTo>
                  <a:lnTo>
                    <a:pt x="308" y="72"/>
                  </a:lnTo>
                  <a:lnTo>
                    <a:pt x="323" y="80"/>
                  </a:lnTo>
                  <a:lnTo>
                    <a:pt x="337" y="88"/>
                  </a:lnTo>
                  <a:lnTo>
                    <a:pt x="354" y="95"/>
                  </a:lnTo>
                  <a:lnTo>
                    <a:pt x="369" y="103"/>
                  </a:lnTo>
                  <a:lnTo>
                    <a:pt x="384" y="111"/>
                  </a:lnTo>
                  <a:lnTo>
                    <a:pt x="400" y="119"/>
                  </a:lnTo>
                  <a:lnTo>
                    <a:pt x="415" y="127"/>
                  </a:lnTo>
                  <a:lnTo>
                    <a:pt x="425" y="134"/>
                  </a:lnTo>
                  <a:lnTo>
                    <a:pt x="435" y="142"/>
                  </a:lnTo>
                  <a:lnTo>
                    <a:pt x="446" y="149"/>
                  </a:lnTo>
                  <a:lnTo>
                    <a:pt x="457" y="157"/>
                  </a:lnTo>
                  <a:lnTo>
                    <a:pt x="468" y="165"/>
                  </a:lnTo>
                  <a:lnTo>
                    <a:pt x="478" y="172"/>
                  </a:lnTo>
                  <a:lnTo>
                    <a:pt x="488" y="180"/>
                  </a:lnTo>
                  <a:lnTo>
                    <a:pt x="499" y="187"/>
                  </a:lnTo>
                  <a:lnTo>
                    <a:pt x="493" y="204"/>
                  </a:lnTo>
                  <a:lnTo>
                    <a:pt x="486" y="221"/>
                  </a:lnTo>
                  <a:lnTo>
                    <a:pt x="480" y="239"/>
                  </a:lnTo>
                  <a:lnTo>
                    <a:pt x="475" y="256"/>
                  </a:lnTo>
                  <a:lnTo>
                    <a:pt x="468" y="273"/>
                  </a:lnTo>
                  <a:lnTo>
                    <a:pt x="462" y="291"/>
                  </a:lnTo>
                  <a:lnTo>
                    <a:pt x="455" y="308"/>
                  </a:lnTo>
                  <a:lnTo>
                    <a:pt x="449" y="325"/>
                  </a:lnTo>
                  <a:lnTo>
                    <a:pt x="444" y="349"/>
                  </a:lnTo>
                  <a:lnTo>
                    <a:pt x="438" y="372"/>
                  </a:lnTo>
                  <a:lnTo>
                    <a:pt x="432" y="397"/>
                  </a:lnTo>
                  <a:lnTo>
                    <a:pt x="426" y="420"/>
                  </a:lnTo>
                  <a:lnTo>
                    <a:pt x="420" y="443"/>
                  </a:lnTo>
                  <a:lnTo>
                    <a:pt x="415" y="467"/>
                  </a:lnTo>
                  <a:lnTo>
                    <a:pt x="409" y="490"/>
                  </a:lnTo>
                  <a:lnTo>
                    <a:pt x="403" y="514"/>
                  </a:lnTo>
                  <a:lnTo>
                    <a:pt x="386" y="520"/>
                  </a:lnTo>
                  <a:lnTo>
                    <a:pt x="367" y="525"/>
                  </a:lnTo>
                  <a:lnTo>
                    <a:pt x="350" y="531"/>
                  </a:lnTo>
                  <a:lnTo>
                    <a:pt x="332" y="536"/>
                  </a:lnTo>
                  <a:lnTo>
                    <a:pt x="314" y="542"/>
                  </a:lnTo>
                  <a:lnTo>
                    <a:pt x="296" y="547"/>
                  </a:lnTo>
                  <a:lnTo>
                    <a:pt x="279" y="553"/>
                  </a:lnTo>
                  <a:lnTo>
                    <a:pt x="261" y="558"/>
                  </a:lnTo>
                  <a:lnTo>
                    <a:pt x="243" y="563"/>
                  </a:lnTo>
                  <a:lnTo>
                    <a:pt x="226" y="569"/>
                  </a:lnTo>
                  <a:lnTo>
                    <a:pt x="207" y="575"/>
                  </a:lnTo>
                  <a:lnTo>
                    <a:pt x="190" y="581"/>
                  </a:lnTo>
                  <a:lnTo>
                    <a:pt x="172" y="585"/>
                  </a:lnTo>
                  <a:lnTo>
                    <a:pt x="154" y="591"/>
                  </a:lnTo>
                  <a:lnTo>
                    <a:pt x="136" y="597"/>
                  </a:lnTo>
                  <a:lnTo>
                    <a:pt x="118" y="603"/>
                  </a:lnTo>
                  <a:lnTo>
                    <a:pt x="99" y="583"/>
                  </a:lnTo>
                  <a:lnTo>
                    <a:pt x="79" y="560"/>
                  </a:lnTo>
                  <a:lnTo>
                    <a:pt x="61" y="532"/>
                  </a:lnTo>
                  <a:lnTo>
                    <a:pt x="44" y="502"/>
                  </a:lnTo>
                  <a:lnTo>
                    <a:pt x="29" y="470"/>
                  </a:lnTo>
                  <a:lnTo>
                    <a:pt x="16" y="434"/>
                  </a:lnTo>
                  <a:lnTo>
                    <a:pt x="7" y="397"/>
                  </a:lnTo>
                  <a:lnTo>
                    <a:pt x="1" y="357"/>
                  </a:lnTo>
                  <a:lnTo>
                    <a:pt x="0" y="316"/>
                  </a:lnTo>
                  <a:lnTo>
                    <a:pt x="4" y="273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3" y="139"/>
                  </a:lnTo>
                  <a:lnTo>
                    <a:pt x="84" y="93"/>
                  </a:lnTo>
                  <a:lnTo>
                    <a:pt x="122" y="46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7067551" y="858838"/>
              <a:ext cx="382588" cy="473075"/>
            </a:xfrm>
            <a:custGeom>
              <a:avLst/>
              <a:gdLst>
                <a:gd name="T0" fmla="*/ 176 w 482"/>
                <a:gd name="T1" fmla="*/ 8 h 595"/>
                <a:gd name="T2" fmla="*/ 206 w 482"/>
                <a:gd name="T3" fmla="*/ 23 h 595"/>
                <a:gd name="T4" fmla="*/ 235 w 482"/>
                <a:gd name="T5" fmla="*/ 38 h 595"/>
                <a:gd name="T6" fmla="*/ 265 w 482"/>
                <a:gd name="T7" fmla="*/ 53 h 595"/>
                <a:gd name="T8" fmla="*/ 295 w 482"/>
                <a:gd name="T9" fmla="*/ 68 h 595"/>
                <a:gd name="T10" fmla="*/ 324 w 482"/>
                <a:gd name="T11" fmla="*/ 84 h 595"/>
                <a:gd name="T12" fmla="*/ 354 w 482"/>
                <a:gd name="T13" fmla="*/ 99 h 595"/>
                <a:gd name="T14" fmla="*/ 383 w 482"/>
                <a:gd name="T15" fmla="*/ 114 h 595"/>
                <a:gd name="T16" fmla="*/ 408 w 482"/>
                <a:gd name="T17" fmla="*/ 129 h 595"/>
                <a:gd name="T18" fmla="*/ 429 w 482"/>
                <a:gd name="T19" fmla="*/ 144 h 595"/>
                <a:gd name="T20" fmla="*/ 451 w 482"/>
                <a:gd name="T21" fmla="*/ 160 h 595"/>
                <a:gd name="T22" fmla="*/ 471 w 482"/>
                <a:gd name="T23" fmla="*/ 175 h 595"/>
                <a:gd name="T24" fmla="*/ 476 w 482"/>
                <a:gd name="T25" fmla="*/ 199 h 595"/>
                <a:gd name="T26" fmla="*/ 465 w 482"/>
                <a:gd name="T27" fmla="*/ 234 h 595"/>
                <a:gd name="T28" fmla="*/ 453 w 482"/>
                <a:gd name="T29" fmla="*/ 268 h 595"/>
                <a:gd name="T30" fmla="*/ 442 w 482"/>
                <a:gd name="T31" fmla="*/ 303 h 595"/>
                <a:gd name="T32" fmla="*/ 430 w 482"/>
                <a:gd name="T33" fmla="*/ 344 h 595"/>
                <a:gd name="T34" fmla="*/ 417 w 482"/>
                <a:gd name="T35" fmla="*/ 392 h 595"/>
                <a:gd name="T36" fmla="*/ 405 w 482"/>
                <a:gd name="T37" fmla="*/ 438 h 595"/>
                <a:gd name="T38" fmla="*/ 392 w 482"/>
                <a:gd name="T39" fmla="*/ 485 h 595"/>
                <a:gd name="T40" fmla="*/ 369 w 482"/>
                <a:gd name="T41" fmla="*/ 515 h 595"/>
                <a:gd name="T42" fmla="*/ 334 w 482"/>
                <a:gd name="T43" fmla="*/ 525 h 595"/>
                <a:gd name="T44" fmla="*/ 299 w 482"/>
                <a:gd name="T45" fmla="*/ 535 h 595"/>
                <a:gd name="T46" fmla="*/ 264 w 482"/>
                <a:gd name="T47" fmla="*/ 547 h 595"/>
                <a:gd name="T48" fmla="*/ 229 w 482"/>
                <a:gd name="T49" fmla="*/ 557 h 595"/>
                <a:gd name="T50" fmla="*/ 195 w 482"/>
                <a:gd name="T51" fmla="*/ 569 h 595"/>
                <a:gd name="T52" fmla="*/ 159 w 482"/>
                <a:gd name="T53" fmla="*/ 579 h 595"/>
                <a:gd name="T54" fmla="*/ 125 w 482"/>
                <a:gd name="T55" fmla="*/ 590 h 595"/>
                <a:gd name="T56" fmla="*/ 89 w 482"/>
                <a:gd name="T57" fmla="*/ 576 h 595"/>
                <a:gd name="T58" fmla="*/ 53 w 482"/>
                <a:gd name="T59" fmla="*/ 525 h 595"/>
                <a:gd name="T60" fmla="*/ 24 w 482"/>
                <a:gd name="T61" fmla="*/ 463 h 595"/>
                <a:gd name="T62" fmla="*/ 5 w 482"/>
                <a:gd name="T63" fmla="*/ 389 h 595"/>
                <a:gd name="T64" fmla="*/ 0 w 482"/>
                <a:gd name="T65" fmla="*/ 310 h 595"/>
                <a:gd name="T66" fmla="*/ 14 w 482"/>
                <a:gd name="T67" fmla="*/ 223 h 595"/>
                <a:gd name="T68" fmla="*/ 51 w 482"/>
                <a:gd name="T69" fmla="*/ 135 h 595"/>
                <a:gd name="T70" fmla="*/ 116 w 482"/>
                <a:gd name="T71" fmla="*/ 4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2" h="595">
                  <a:moveTo>
                    <a:pt x="161" y="0"/>
                  </a:moveTo>
                  <a:lnTo>
                    <a:pt x="176" y="8"/>
                  </a:lnTo>
                  <a:lnTo>
                    <a:pt x="191" y="15"/>
                  </a:lnTo>
                  <a:lnTo>
                    <a:pt x="206" y="23"/>
                  </a:lnTo>
                  <a:lnTo>
                    <a:pt x="221" y="30"/>
                  </a:lnTo>
                  <a:lnTo>
                    <a:pt x="235" y="38"/>
                  </a:lnTo>
                  <a:lnTo>
                    <a:pt x="250" y="45"/>
                  </a:lnTo>
                  <a:lnTo>
                    <a:pt x="265" y="53"/>
                  </a:lnTo>
                  <a:lnTo>
                    <a:pt x="280" y="61"/>
                  </a:lnTo>
                  <a:lnTo>
                    <a:pt x="295" y="68"/>
                  </a:lnTo>
                  <a:lnTo>
                    <a:pt x="309" y="76"/>
                  </a:lnTo>
                  <a:lnTo>
                    <a:pt x="324" y="84"/>
                  </a:lnTo>
                  <a:lnTo>
                    <a:pt x="339" y="91"/>
                  </a:lnTo>
                  <a:lnTo>
                    <a:pt x="354" y="99"/>
                  </a:lnTo>
                  <a:lnTo>
                    <a:pt x="368" y="107"/>
                  </a:lnTo>
                  <a:lnTo>
                    <a:pt x="383" y="114"/>
                  </a:lnTo>
                  <a:lnTo>
                    <a:pt x="398" y="122"/>
                  </a:lnTo>
                  <a:lnTo>
                    <a:pt x="408" y="129"/>
                  </a:lnTo>
                  <a:lnTo>
                    <a:pt x="418" y="137"/>
                  </a:lnTo>
                  <a:lnTo>
                    <a:pt x="429" y="144"/>
                  </a:lnTo>
                  <a:lnTo>
                    <a:pt x="440" y="152"/>
                  </a:lnTo>
                  <a:lnTo>
                    <a:pt x="451" y="160"/>
                  </a:lnTo>
                  <a:lnTo>
                    <a:pt x="461" y="167"/>
                  </a:lnTo>
                  <a:lnTo>
                    <a:pt x="471" y="175"/>
                  </a:lnTo>
                  <a:lnTo>
                    <a:pt x="482" y="182"/>
                  </a:lnTo>
                  <a:lnTo>
                    <a:pt x="476" y="199"/>
                  </a:lnTo>
                  <a:lnTo>
                    <a:pt x="470" y="216"/>
                  </a:lnTo>
                  <a:lnTo>
                    <a:pt x="465" y="234"/>
                  </a:lnTo>
                  <a:lnTo>
                    <a:pt x="459" y="251"/>
                  </a:lnTo>
                  <a:lnTo>
                    <a:pt x="453" y="268"/>
                  </a:lnTo>
                  <a:lnTo>
                    <a:pt x="447" y="286"/>
                  </a:lnTo>
                  <a:lnTo>
                    <a:pt x="442" y="303"/>
                  </a:lnTo>
                  <a:lnTo>
                    <a:pt x="436" y="320"/>
                  </a:lnTo>
                  <a:lnTo>
                    <a:pt x="430" y="344"/>
                  </a:lnTo>
                  <a:lnTo>
                    <a:pt x="423" y="367"/>
                  </a:lnTo>
                  <a:lnTo>
                    <a:pt x="417" y="392"/>
                  </a:lnTo>
                  <a:lnTo>
                    <a:pt x="412" y="415"/>
                  </a:lnTo>
                  <a:lnTo>
                    <a:pt x="405" y="438"/>
                  </a:lnTo>
                  <a:lnTo>
                    <a:pt x="399" y="462"/>
                  </a:lnTo>
                  <a:lnTo>
                    <a:pt x="392" y="485"/>
                  </a:lnTo>
                  <a:lnTo>
                    <a:pt x="386" y="509"/>
                  </a:lnTo>
                  <a:lnTo>
                    <a:pt x="369" y="515"/>
                  </a:lnTo>
                  <a:lnTo>
                    <a:pt x="352" y="519"/>
                  </a:lnTo>
                  <a:lnTo>
                    <a:pt x="334" y="525"/>
                  </a:lnTo>
                  <a:lnTo>
                    <a:pt x="316" y="531"/>
                  </a:lnTo>
                  <a:lnTo>
                    <a:pt x="299" y="535"/>
                  </a:lnTo>
                  <a:lnTo>
                    <a:pt x="281" y="541"/>
                  </a:lnTo>
                  <a:lnTo>
                    <a:pt x="264" y="547"/>
                  </a:lnTo>
                  <a:lnTo>
                    <a:pt x="247" y="552"/>
                  </a:lnTo>
                  <a:lnTo>
                    <a:pt x="229" y="557"/>
                  </a:lnTo>
                  <a:lnTo>
                    <a:pt x="212" y="563"/>
                  </a:lnTo>
                  <a:lnTo>
                    <a:pt x="195" y="569"/>
                  </a:lnTo>
                  <a:lnTo>
                    <a:pt x="178" y="573"/>
                  </a:lnTo>
                  <a:lnTo>
                    <a:pt x="159" y="579"/>
                  </a:lnTo>
                  <a:lnTo>
                    <a:pt x="142" y="585"/>
                  </a:lnTo>
                  <a:lnTo>
                    <a:pt x="125" y="590"/>
                  </a:lnTo>
                  <a:lnTo>
                    <a:pt x="107" y="595"/>
                  </a:lnTo>
                  <a:lnTo>
                    <a:pt x="89" y="576"/>
                  </a:lnTo>
                  <a:lnTo>
                    <a:pt x="70" y="552"/>
                  </a:lnTo>
                  <a:lnTo>
                    <a:pt x="53" y="525"/>
                  </a:lnTo>
                  <a:lnTo>
                    <a:pt x="38" y="495"/>
                  </a:lnTo>
                  <a:lnTo>
                    <a:pt x="24" y="463"/>
                  </a:lnTo>
                  <a:lnTo>
                    <a:pt x="13" y="427"/>
                  </a:lnTo>
                  <a:lnTo>
                    <a:pt x="5" y="389"/>
                  </a:lnTo>
                  <a:lnTo>
                    <a:pt x="0" y="350"/>
                  </a:lnTo>
                  <a:lnTo>
                    <a:pt x="0" y="310"/>
                  </a:lnTo>
                  <a:lnTo>
                    <a:pt x="4" y="267"/>
                  </a:lnTo>
                  <a:lnTo>
                    <a:pt x="14" y="223"/>
                  </a:lnTo>
                  <a:lnTo>
                    <a:pt x="29" y="180"/>
                  </a:lnTo>
                  <a:lnTo>
                    <a:pt x="51" y="135"/>
                  </a:lnTo>
                  <a:lnTo>
                    <a:pt x="81" y="90"/>
                  </a:lnTo>
                  <a:lnTo>
                    <a:pt x="116" y="4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7080251" y="862013"/>
              <a:ext cx="369888" cy="466725"/>
            </a:xfrm>
            <a:custGeom>
              <a:avLst/>
              <a:gdLst>
                <a:gd name="T0" fmla="*/ 167 w 466"/>
                <a:gd name="T1" fmla="*/ 9 h 590"/>
                <a:gd name="T2" fmla="*/ 196 w 466"/>
                <a:gd name="T3" fmla="*/ 24 h 590"/>
                <a:gd name="T4" fmla="*/ 225 w 466"/>
                <a:gd name="T5" fmla="*/ 38 h 590"/>
                <a:gd name="T6" fmla="*/ 254 w 466"/>
                <a:gd name="T7" fmla="*/ 52 h 590"/>
                <a:gd name="T8" fmla="*/ 281 w 466"/>
                <a:gd name="T9" fmla="*/ 67 h 590"/>
                <a:gd name="T10" fmla="*/ 310 w 466"/>
                <a:gd name="T11" fmla="*/ 82 h 590"/>
                <a:gd name="T12" fmla="*/ 339 w 466"/>
                <a:gd name="T13" fmla="*/ 97 h 590"/>
                <a:gd name="T14" fmla="*/ 368 w 466"/>
                <a:gd name="T15" fmla="*/ 112 h 590"/>
                <a:gd name="T16" fmla="*/ 392 w 466"/>
                <a:gd name="T17" fmla="*/ 126 h 590"/>
                <a:gd name="T18" fmla="*/ 413 w 466"/>
                <a:gd name="T19" fmla="*/ 141 h 590"/>
                <a:gd name="T20" fmla="*/ 435 w 466"/>
                <a:gd name="T21" fmla="*/ 157 h 590"/>
                <a:gd name="T22" fmla="*/ 455 w 466"/>
                <a:gd name="T23" fmla="*/ 172 h 590"/>
                <a:gd name="T24" fmla="*/ 460 w 466"/>
                <a:gd name="T25" fmla="*/ 196 h 590"/>
                <a:gd name="T26" fmla="*/ 450 w 466"/>
                <a:gd name="T27" fmla="*/ 231 h 590"/>
                <a:gd name="T28" fmla="*/ 439 w 466"/>
                <a:gd name="T29" fmla="*/ 265 h 590"/>
                <a:gd name="T30" fmla="*/ 429 w 466"/>
                <a:gd name="T31" fmla="*/ 300 h 590"/>
                <a:gd name="T32" fmla="*/ 416 w 466"/>
                <a:gd name="T33" fmla="*/ 341 h 590"/>
                <a:gd name="T34" fmla="*/ 404 w 466"/>
                <a:gd name="T35" fmla="*/ 389 h 590"/>
                <a:gd name="T36" fmla="*/ 390 w 466"/>
                <a:gd name="T37" fmla="*/ 435 h 590"/>
                <a:gd name="T38" fmla="*/ 377 w 466"/>
                <a:gd name="T39" fmla="*/ 482 h 590"/>
                <a:gd name="T40" fmla="*/ 353 w 466"/>
                <a:gd name="T41" fmla="*/ 512 h 590"/>
                <a:gd name="T42" fmla="*/ 319 w 466"/>
                <a:gd name="T43" fmla="*/ 522 h 590"/>
                <a:gd name="T44" fmla="*/ 285 w 466"/>
                <a:gd name="T45" fmla="*/ 532 h 590"/>
                <a:gd name="T46" fmla="*/ 250 w 466"/>
                <a:gd name="T47" fmla="*/ 543 h 590"/>
                <a:gd name="T48" fmla="*/ 217 w 466"/>
                <a:gd name="T49" fmla="*/ 553 h 590"/>
                <a:gd name="T50" fmla="*/ 182 w 466"/>
                <a:gd name="T51" fmla="*/ 564 h 590"/>
                <a:gd name="T52" fmla="*/ 148 w 466"/>
                <a:gd name="T53" fmla="*/ 574 h 590"/>
                <a:gd name="T54" fmla="*/ 114 w 466"/>
                <a:gd name="T55" fmla="*/ 584 h 590"/>
                <a:gd name="T56" fmla="*/ 80 w 466"/>
                <a:gd name="T57" fmla="*/ 570 h 590"/>
                <a:gd name="T58" fmla="*/ 47 w 466"/>
                <a:gd name="T59" fmla="*/ 520 h 590"/>
                <a:gd name="T60" fmla="*/ 21 w 466"/>
                <a:gd name="T61" fmla="*/ 458 h 590"/>
                <a:gd name="T62" fmla="*/ 4 w 466"/>
                <a:gd name="T63" fmla="*/ 385 h 590"/>
                <a:gd name="T64" fmla="*/ 0 w 466"/>
                <a:gd name="T65" fmla="*/ 306 h 590"/>
                <a:gd name="T66" fmla="*/ 14 w 466"/>
                <a:gd name="T67" fmla="*/ 220 h 590"/>
                <a:gd name="T68" fmla="*/ 50 w 466"/>
                <a:gd name="T69" fmla="*/ 133 h 590"/>
                <a:gd name="T70" fmla="*/ 112 w 466"/>
                <a:gd name="T71" fmla="*/ 4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590">
                  <a:moveTo>
                    <a:pt x="154" y="0"/>
                  </a:moveTo>
                  <a:lnTo>
                    <a:pt x="167" y="9"/>
                  </a:lnTo>
                  <a:lnTo>
                    <a:pt x="182" y="15"/>
                  </a:lnTo>
                  <a:lnTo>
                    <a:pt x="196" y="24"/>
                  </a:lnTo>
                  <a:lnTo>
                    <a:pt x="211" y="30"/>
                  </a:lnTo>
                  <a:lnTo>
                    <a:pt x="225" y="38"/>
                  </a:lnTo>
                  <a:lnTo>
                    <a:pt x="239" y="45"/>
                  </a:lnTo>
                  <a:lnTo>
                    <a:pt x="254" y="52"/>
                  </a:lnTo>
                  <a:lnTo>
                    <a:pt x="268" y="60"/>
                  </a:lnTo>
                  <a:lnTo>
                    <a:pt x="281" y="67"/>
                  </a:lnTo>
                  <a:lnTo>
                    <a:pt x="296" y="75"/>
                  </a:lnTo>
                  <a:lnTo>
                    <a:pt x="310" y="82"/>
                  </a:lnTo>
                  <a:lnTo>
                    <a:pt x="325" y="89"/>
                  </a:lnTo>
                  <a:lnTo>
                    <a:pt x="339" y="97"/>
                  </a:lnTo>
                  <a:lnTo>
                    <a:pt x="353" y="104"/>
                  </a:lnTo>
                  <a:lnTo>
                    <a:pt x="368" y="112"/>
                  </a:lnTo>
                  <a:lnTo>
                    <a:pt x="382" y="119"/>
                  </a:lnTo>
                  <a:lnTo>
                    <a:pt x="392" y="126"/>
                  </a:lnTo>
                  <a:lnTo>
                    <a:pt x="402" y="134"/>
                  </a:lnTo>
                  <a:lnTo>
                    <a:pt x="413" y="141"/>
                  </a:lnTo>
                  <a:lnTo>
                    <a:pt x="424" y="149"/>
                  </a:lnTo>
                  <a:lnTo>
                    <a:pt x="435" y="157"/>
                  </a:lnTo>
                  <a:lnTo>
                    <a:pt x="445" y="164"/>
                  </a:lnTo>
                  <a:lnTo>
                    <a:pt x="455" y="172"/>
                  </a:lnTo>
                  <a:lnTo>
                    <a:pt x="466" y="179"/>
                  </a:lnTo>
                  <a:lnTo>
                    <a:pt x="460" y="196"/>
                  </a:lnTo>
                  <a:lnTo>
                    <a:pt x="455" y="213"/>
                  </a:lnTo>
                  <a:lnTo>
                    <a:pt x="450" y="231"/>
                  </a:lnTo>
                  <a:lnTo>
                    <a:pt x="445" y="248"/>
                  </a:lnTo>
                  <a:lnTo>
                    <a:pt x="439" y="265"/>
                  </a:lnTo>
                  <a:lnTo>
                    <a:pt x="435" y="283"/>
                  </a:lnTo>
                  <a:lnTo>
                    <a:pt x="429" y="300"/>
                  </a:lnTo>
                  <a:lnTo>
                    <a:pt x="423" y="317"/>
                  </a:lnTo>
                  <a:lnTo>
                    <a:pt x="416" y="341"/>
                  </a:lnTo>
                  <a:lnTo>
                    <a:pt x="411" y="364"/>
                  </a:lnTo>
                  <a:lnTo>
                    <a:pt x="404" y="389"/>
                  </a:lnTo>
                  <a:lnTo>
                    <a:pt x="397" y="412"/>
                  </a:lnTo>
                  <a:lnTo>
                    <a:pt x="390" y="435"/>
                  </a:lnTo>
                  <a:lnTo>
                    <a:pt x="383" y="459"/>
                  </a:lnTo>
                  <a:lnTo>
                    <a:pt x="377" y="482"/>
                  </a:lnTo>
                  <a:lnTo>
                    <a:pt x="370" y="506"/>
                  </a:lnTo>
                  <a:lnTo>
                    <a:pt x="353" y="512"/>
                  </a:lnTo>
                  <a:lnTo>
                    <a:pt x="336" y="516"/>
                  </a:lnTo>
                  <a:lnTo>
                    <a:pt x="319" y="522"/>
                  </a:lnTo>
                  <a:lnTo>
                    <a:pt x="302" y="527"/>
                  </a:lnTo>
                  <a:lnTo>
                    <a:pt x="285" y="532"/>
                  </a:lnTo>
                  <a:lnTo>
                    <a:pt x="268" y="537"/>
                  </a:lnTo>
                  <a:lnTo>
                    <a:pt x="250" y="543"/>
                  </a:lnTo>
                  <a:lnTo>
                    <a:pt x="234" y="547"/>
                  </a:lnTo>
                  <a:lnTo>
                    <a:pt x="217" y="553"/>
                  </a:lnTo>
                  <a:lnTo>
                    <a:pt x="200" y="559"/>
                  </a:lnTo>
                  <a:lnTo>
                    <a:pt x="182" y="564"/>
                  </a:lnTo>
                  <a:lnTo>
                    <a:pt x="165" y="569"/>
                  </a:lnTo>
                  <a:lnTo>
                    <a:pt x="148" y="574"/>
                  </a:lnTo>
                  <a:lnTo>
                    <a:pt x="132" y="580"/>
                  </a:lnTo>
                  <a:lnTo>
                    <a:pt x="114" y="584"/>
                  </a:lnTo>
                  <a:lnTo>
                    <a:pt x="97" y="590"/>
                  </a:lnTo>
                  <a:lnTo>
                    <a:pt x="80" y="570"/>
                  </a:lnTo>
                  <a:lnTo>
                    <a:pt x="64" y="546"/>
                  </a:lnTo>
                  <a:lnTo>
                    <a:pt x="47" y="520"/>
                  </a:lnTo>
                  <a:lnTo>
                    <a:pt x="34" y="490"/>
                  </a:lnTo>
                  <a:lnTo>
                    <a:pt x="21" y="458"/>
                  </a:lnTo>
                  <a:lnTo>
                    <a:pt x="12" y="423"/>
                  </a:lnTo>
                  <a:lnTo>
                    <a:pt x="4" y="385"/>
                  </a:lnTo>
                  <a:lnTo>
                    <a:pt x="0" y="346"/>
                  </a:lnTo>
                  <a:lnTo>
                    <a:pt x="0" y="306"/>
                  </a:lnTo>
                  <a:lnTo>
                    <a:pt x="5" y="263"/>
                  </a:lnTo>
                  <a:lnTo>
                    <a:pt x="14" y="220"/>
                  </a:lnTo>
                  <a:lnTo>
                    <a:pt x="29" y="177"/>
                  </a:lnTo>
                  <a:lnTo>
                    <a:pt x="50" y="133"/>
                  </a:lnTo>
                  <a:lnTo>
                    <a:pt x="77" y="88"/>
                  </a:lnTo>
                  <a:lnTo>
                    <a:pt x="112" y="4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7092951" y="865188"/>
              <a:ext cx="357188" cy="461963"/>
            </a:xfrm>
            <a:custGeom>
              <a:avLst/>
              <a:gdLst>
                <a:gd name="T0" fmla="*/ 159 w 450"/>
                <a:gd name="T1" fmla="*/ 7 h 583"/>
                <a:gd name="T2" fmla="*/ 187 w 450"/>
                <a:gd name="T3" fmla="*/ 22 h 583"/>
                <a:gd name="T4" fmla="*/ 215 w 450"/>
                <a:gd name="T5" fmla="*/ 36 h 583"/>
                <a:gd name="T6" fmla="*/ 242 w 450"/>
                <a:gd name="T7" fmla="*/ 50 h 583"/>
                <a:gd name="T8" fmla="*/ 269 w 450"/>
                <a:gd name="T9" fmla="*/ 65 h 583"/>
                <a:gd name="T10" fmla="*/ 297 w 450"/>
                <a:gd name="T11" fmla="*/ 78 h 583"/>
                <a:gd name="T12" fmla="*/ 324 w 450"/>
                <a:gd name="T13" fmla="*/ 92 h 583"/>
                <a:gd name="T14" fmla="*/ 352 w 450"/>
                <a:gd name="T15" fmla="*/ 107 h 583"/>
                <a:gd name="T16" fmla="*/ 376 w 450"/>
                <a:gd name="T17" fmla="*/ 121 h 583"/>
                <a:gd name="T18" fmla="*/ 397 w 450"/>
                <a:gd name="T19" fmla="*/ 136 h 583"/>
                <a:gd name="T20" fmla="*/ 419 w 450"/>
                <a:gd name="T21" fmla="*/ 152 h 583"/>
                <a:gd name="T22" fmla="*/ 439 w 450"/>
                <a:gd name="T23" fmla="*/ 167 h 583"/>
                <a:gd name="T24" fmla="*/ 445 w 450"/>
                <a:gd name="T25" fmla="*/ 191 h 583"/>
                <a:gd name="T26" fmla="*/ 436 w 450"/>
                <a:gd name="T27" fmla="*/ 226 h 583"/>
                <a:gd name="T28" fmla="*/ 427 w 450"/>
                <a:gd name="T29" fmla="*/ 260 h 583"/>
                <a:gd name="T30" fmla="*/ 416 w 450"/>
                <a:gd name="T31" fmla="*/ 295 h 583"/>
                <a:gd name="T32" fmla="*/ 405 w 450"/>
                <a:gd name="T33" fmla="*/ 336 h 583"/>
                <a:gd name="T34" fmla="*/ 390 w 450"/>
                <a:gd name="T35" fmla="*/ 384 h 583"/>
                <a:gd name="T36" fmla="*/ 375 w 450"/>
                <a:gd name="T37" fmla="*/ 430 h 583"/>
                <a:gd name="T38" fmla="*/ 361 w 450"/>
                <a:gd name="T39" fmla="*/ 477 h 583"/>
                <a:gd name="T40" fmla="*/ 337 w 450"/>
                <a:gd name="T41" fmla="*/ 506 h 583"/>
                <a:gd name="T42" fmla="*/ 303 w 450"/>
                <a:gd name="T43" fmla="*/ 516 h 583"/>
                <a:gd name="T44" fmla="*/ 270 w 450"/>
                <a:gd name="T45" fmla="*/ 526 h 583"/>
                <a:gd name="T46" fmla="*/ 237 w 450"/>
                <a:gd name="T47" fmla="*/ 537 h 583"/>
                <a:gd name="T48" fmla="*/ 203 w 450"/>
                <a:gd name="T49" fmla="*/ 547 h 583"/>
                <a:gd name="T50" fmla="*/ 170 w 450"/>
                <a:gd name="T51" fmla="*/ 557 h 583"/>
                <a:gd name="T52" fmla="*/ 136 w 450"/>
                <a:gd name="T53" fmla="*/ 568 h 583"/>
                <a:gd name="T54" fmla="*/ 103 w 450"/>
                <a:gd name="T55" fmla="*/ 578 h 583"/>
                <a:gd name="T56" fmla="*/ 71 w 450"/>
                <a:gd name="T57" fmla="*/ 563 h 583"/>
                <a:gd name="T58" fmla="*/ 42 w 450"/>
                <a:gd name="T59" fmla="*/ 512 h 583"/>
                <a:gd name="T60" fmla="*/ 18 w 450"/>
                <a:gd name="T61" fmla="*/ 450 h 583"/>
                <a:gd name="T62" fmla="*/ 3 w 450"/>
                <a:gd name="T63" fmla="*/ 379 h 583"/>
                <a:gd name="T64" fmla="*/ 1 w 450"/>
                <a:gd name="T65" fmla="*/ 299 h 583"/>
                <a:gd name="T66" fmla="*/ 15 w 450"/>
                <a:gd name="T67" fmla="*/ 215 h 583"/>
                <a:gd name="T68" fmla="*/ 49 w 450"/>
                <a:gd name="T69" fmla="*/ 129 h 583"/>
                <a:gd name="T70" fmla="*/ 106 w 450"/>
                <a:gd name="T71" fmla="*/ 4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0" h="583">
                  <a:moveTo>
                    <a:pt x="146" y="0"/>
                  </a:moveTo>
                  <a:lnTo>
                    <a:pt x="159" y="7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201" y="29"/>
                  </a:lnTo>
                  <a:lnTo>
                    <a:pt x="215" y="36"/>
                  </a:lnTo>
                  <a:lnTo>
                    <a:pt x="229" y="43"/>
                  </a:lnTo>
                  <a:lnTo>
                    <a:pt x="242" y="50"/>
                  </a:lnTo>
                  <a:lnTo>
                    <a:pt x="256" y="57"/>
                  </a:lnTo>
                  <a:lnTo>
                    <a:pt x="269" y="65"/>
                  </a:lnTo>
                  <a:lnTo>
                    <a:pt x="283" y="71"/>
                  </a:lnTo>
                  <a:lnTo>
                    <a:pt x="297" y="78"/>
                  </a:lnTo>
                  <a:lnTo>
                    <a:pt x="310" y="85"/>
                  </a:lnTo>
                  <a:lnTo>
                    <a:pt x="324" y="92"/>
                  </a:lnTo>
                  <a:lnTo>
                    <a:pt x="338" y="100"/>
                  </a:lnTo>
                  <a:lnTo>
                    <a:pt x="352" y="107"/>
                  </a:lnTo>
                  <a:lnTo>
                    <a:pt x="366" y="114"/>
                  </a:lnTo>
                  <a:lnTo>
                    <a:pt x="376" y="121"/>
                  </a:lnTo>
                  <a:lnTo>
                    <a:pt x="386" y="129"/>
                  </a:lnTo>
                  <a:lnTo>
                    <a:pt x="397" y="136"/>
                  </a:lnTo>
                  <a:lnTo>
                    <a:pt x="408" y="144"/>
                  </a:lnTo>
                  <a:lnTo>
                    <a:pt x="419" y="152"/>
                  </a:lnTo>
                  <a:lnTo>
                    <a:pt x="429" y="159"/>
                  </a:lnTo>
                  <a:lnTo>
                    <a:pt x="439" y="167"/>
                  </a:lnTo>
                  <a:lnTo>
                    <a:pt x="450" y="174"/>
                  </a:lnTo>
                  <a:lnTo>
                    <a:pt x="445" y="191"/>
                  </a:lnTo>
                  <a:lnTo>
                    <a:pt x="441" y="208"/>
                  </a:lnTo>
                  <a:lnTo>
                    <a:pt x="436" y="226"/>
                  </a:lnTo>
                  <a:lnTo>
                    <a:pt x="431" y="243"/>
                  </a:lnTo>
                  <a:lnTo>
                    <a:pt x="427" y="260"/>
                  </a:lnTo>
                  <a:lnTo>
                    <a:pt x="422" y="278"/>
                  </a:lnTo>
                  <a:lnTo>
                    <a:pt x="416" y="295"/>
                  </a:lnTo>
                  <a:lnTo>
                    <a:pt x="412" y="312"/>
                  </a:lnTo>
                  <a:lnTo>
                    <a:pt x="405" y="336"/>
                  </a:lnTo>
                  <a:lnTo>
                    <a:pt x="397" y="359"/>
                  </a:lnTo>
                  <a:lnTo>
                    <a:pt x="390" y="384"/>
                  </a:lnTo>
                  <a:lnTo>
                    <a:pt x="383" y="407"/>
                  </a:lnTo>
                  <a:lnTo>
                    <a:pt x="375" y="430"/>
                  </a:lnTo>
                  <a:lnTo>
                    <a:pt x="368" y="454"/>
                  </a:lnTo>
                  <a:lnTo>
                    <a:pt x="361" y="477"/>
                  </a:lnTo>
                  <a:lnTo>
                    <a:pt x="354" y="501"/>
                  </a:lnTo>
                  <a:lnTo>
                    <a:pt x="337" y="506"/>
                  </a:lnTo>
                  <a:lnTo>
                    <a:pt x="321" y="511"/>
                  </a:lnTo>
                  <a:lnTo>
                    <a:pt x="303" y="516"/>
                  </a:lnTo>
                  <a:lnTo>
                    <a:pt x="287" y="522"/>
                  </a:lnTo>
                  <a:lnTo>
                    <a:pt x="270" y="526"/>
                  </a:lnTo>
                  <a:lnTo>
                    <a:pt x="254" y="532"/>
                  </a:lnTo>
                  <a:lnTo>
                    <a:pt x="237" y="537"/>
                  </a:lnTo>
                  <a:lnTo>
                    <a:pt x="220" y="541"/>
                  </a:lnTo>
                  <a:lnTo>
                    <a:pt x="203" y="547"/>
                  </a:lnTo>
                  <a:lnTo>
                    <a:pt x="186" y="552"/>
                  </a:lnTo>
                  <a:lnTo>
                    <a:pt x="170" y="557"/>
                  </a:lnTo>
                  <a:lnTo>
                    <a:pt x="152" y="562"/>
                  </a:lnTo>
                  <a:lnTo>
                    <a:pt x="136" y="568"/>
                  </a:lnTo>
                  <a:lnTo>
                    <a:pt x="119" y="572"/>
                  </a:lnTo>
                  <a:lnTo>
                    <a:pt x="103" y="578"/>
                  </a:lnTo>
                  <a:lnTo>
                    <a:pt x="86" y="583"/>
                  </a:lnTo>
                  <a:lnTo>
                    <a:pt x="71" y="563"/>
                  </a:lnTo>
                  <a:lnTo>
                    <a:pt x="56" y="539"/>
                  </a:lnTo>
                  <a:lnTo>
                    <a:pt x="42" y="512"/>
                  </a:lnTo>
                  <a:lnTo>
                    <a:pt x="29" y="483"/>
                  </a:lnTo>
                  <a:lnTo>
                    <a:pt x="18" y="450"/>
                  </a:lnTo>
                  <a:lnTo>
                    <a:pt x="10" y="416"/>
                  </a:lnTo>
                  <a:lnTo>
                    <a:pt x="3" y="379"/>
                  </a:lnTo>
                  <a:lnTo>
                    <a:pt x="0" y="340"/>
                  </a:lnTo>
                  <a:lnTo>
                    <a:pt x="1" y="299"/>
                  </a:lnTo>
                  <a:lnTo>
                    <a:pt x="6" y="258"/>
                  </a:lnTo>
                  <a:lnTo>
                    <a:pt x="15" y="215"/>
                  </a:lnTo>
                  <a:lnTo>
                    <a:pt x="29" y="173"/>
                  </a:lnTo>
                  <a:lnTo>
                    <a:pt x="49" y="129"/>
                  </a:lnTo>
                  <a:lnTo>
                    <a:pt x="75" y="85"/>
                  </a:lnTo>
                  <a:lnTo>
                    <a:pt x="106" y="4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7105651" y="868363"/>
              <a:ext cx="344488" cy="457200"/>
            </a:xfrm>
            <a:custGeom>
              <a:avLst/>
              <a:gdLst>
                <a:gd name="T0" fmla="*/ 152 w 435"/>
                <a:gd name="T1" fmla="*/ 7 h 575"/>
                <a:gd name="T2" fmla="*/ 179 w 435"/>
                <a:gd name="T3" fmla="*/ 20 h 575"/>
                <a:gd name="T4" fmla="*/ 205 w 435"/>
                <a:gd name="T5" fmla="*/ 33 h 575"/>
                <a:gd name="T6" fmla="*/ 232 w 435"/>
                <a:gd name="T7" fmla="*/ 47 h 575"/>
                <a:gd name="T8" fmla="*/ 259 w 435"/>
                <a:gd name="T9" fmla="*/ 61 h 575"/>
                <a:gd name="T10" fmla="*/ 285 w 435"/>
                <a:gd name="T11" fmla="*/ 75 h 575"/>
                <a:gd name="T12" fmla="*/ 312 w 435"/>
                <a:gd name="T13" fmla="*/ 88 h 575"/>
                <a:gd name="T14" fmla="*/ 338 w 435"/>
                <a:gd name="T15" fmla="*/ 102 h 575"/>
                <a:gd name="T16" fmla="*/ 361 w 435"/>
                <a:gd name="T17" fmla="*/ 116 h 575"/>
                <a:gd name="T18" fmla="*/ 382 w 435"/>
                <a:gd name="T19" fmla="*/ 131 h 575"/>
                <a:gd name="T20" fmla="*/ 404 w 435"/>
                <a:gd name="T21" fmla="*/ 147 h 575"/>
                <a:gd name="T22" fmla="*/ 424 w 435"/>
                <a:gd name="T23" fmla="*/ 162 h 575"/>
                <a:gd name="T24" fmla="*/ 430 w 435"/>
                <a:gd name="T25" fmla="*/ 186 h 575"/>
                <a:gd name="T26" fmla="*/ 422 w 435"/>
                <a:gd name="T27" fmla="*/ 221 h 575"/>
                <a:gd name="T28" fmla="*/ 413 w 435"/>
                <a:gd name="T29" fmla="*/ 255 h 575"/>
                <a:gd name="T30" fmla="*/ 405 w 435"/>
                <a:gd name="T31" fmla="*/ 290 h 575"/>
                <a:gd name="T32" fmla="*/ 392 w 435"/>
                <a:gd name="T33" fmla="*/ 331 h 575"/>
                <a:gd name="T34" fmla="*/ 377 w 435"/>
                <a:gd name="T35" fmla="*/ 379 h 575"/>
                <a:gd name="T36" fmla="*/ 361 w 435"/>
                <a:gd name="T37" fmla="*/ 425 h 575"/>
                <a:gd name="T38" fmla="*/ 346 w 435"/>
                <a:gd name="T39" fmla="*/ 472 h 575"/>
                <a:gd name="T40" fmla="*/ 323 w 435"/>
                <a:gd name="T41" fmla="*/ 501 h 575"/>
                <a:gd name="T42" fmla="*/ 290 w 435"/>
                <a:gd name="T43" fmla="*/ 511 h 575"/>
                <a:gd name="T44" fmla="*/ 257 w 435"/>
                <a:gd name="T45" fmla="*/ 521 h 575"/>
                <a:gd name="T46" fmla="*/ 224 w 435"/>
                <a:gd name="T47" fmla="*/ 530 h 575"/>
                <a:gd name="T48" fmla="*/ 192 w 435"/>
                <a:gd name="T49" fmla="*/ 541 h 575"/>
                <a:gd name="T50" fmla="*/ 158 w 435"/>
                <a:gd name="T51" fmla="*/ 550 h 575"/>
                <a:gd name="T52" fmla="*/ 126 w 435"/>
                <a:gd name="T53" fmla="*/ 560 h 575"/>
                <a:gd name="T54" fmla="*/ 93 w 435"/>
                <a:gd name="T55" fmla="*/ 571 h 575"/>
                <a:gd name="T56" fmla="*/ 63 w 435"/>
                <a:gd name="T57" fmla="*/ 556 h 575"/>
                <a:gd name="T58" fmla="*/ 36 w 435"/>
                <a:gd name="T59" fmla="*/ 505 h 575"/>
                <a:gd name="T60" fmla="*/ 15 w 435"/>
                <a:gd name="T61" fmla="*/ 443 h 575"/>
                <a:gd name="T62" fmla="*/ 3 w 435"/>
                <a:gd name="T63" fmla="*/ 372 h 575"/>
                <a:gd name="T64" fmla="*/ 1 w 435"/>
                <a:gd name="T65" fmla="*/ 293 h 575"/>
                <a:gd name="T66" fmla="*/ 16 w 435"/>
                <a:gd name="T67" fmla="*/ 210 h 575"/>
                <a:gd name="T68" fmla="*/ 49 w 435"/>
                <a:gd name="T69" fmla="*/ 125 h 575"/>
                <a:gd name="T70" fmla="*/ 103 w 435"/>
                <a:gd name="T71" fmla="*/ 4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5" h="575">
                  <a:moveTo>
                    <a:pt x="139" y="0"/>
                  </a:moveTo>
                  <a:lnTo>
                    <a:pt x="152" y="7"/>
                  </a:lnTo>
                  <a:lnTo>
                    <a:pt x="165" y="14"/>
                  </a:lnTo>
                  <a:lnTo>
                    <a:pt x="179" y="20"/>
                  </a:lnTo>
                  <a:lnTo>
                    <a:pt x="192" y="26"/>
                  </a:lnTo>
                  <a:lnTo>
                    <a:pt x="205" y="33"/>
                  </a:lnTo>
                  <a:lnTo>
                    <a:pt x="218" y="40"/>
                  </a:lnTo>
                  <a:lnTo>
                    <a:pt x="232" y="47"/>
                  </a:lnTo>
                  <a:lnTo>
                    <a:pt x="245" y="54"/>
                  </a:lnTo>
                  <a:lnTo>
                    <a:pt x="259" y="61"/>
                  </a:lnTo>
                  <a:lnTo>
                    <a:pt x="271" y="68"/>
                  </a:lnTo>
                  <a:lnTo>
                    <a:pt x="285" y="75"/>
                  </a:lnTo>
                  <a:lnTo>
                    <a:pt x="298" y="81"/>
                  </a:lnTo>
                  <a:lnTo>
                    <a:pt x="312" y="88"/>
                  </a:lnTo>
                  <a:lnTo>
                    <a:pt x="324" y="95"/>
                  </a:lnTo>
                  <a:lnTo>
                    <a:pt x="338" y="102"/>
                  </a:lnTo>
                  <a:lnTo>
                    <a:pt x="351" y="109"/>
                  </a:lnTo>
                  <a:lnTo>
                    <a:pt x="361" y="116"/>
                  </a:lnTo>
                  <a:lnTo>
                    <a:pt x="371" y="124"/>
                  </a:lnTo>
                  <a:lnTo>
                    <a:pt x="382" y="131"/>
                  </a:lnTo>
                  <a:lnTo>
                    <a:pt x="393" y="139"/>
                  </a:lnTo>
                  <a:lnTo>
                    <a:pt x="404" y="147"/>
                  </a:lnTo>
                  <a:lnTo>
                    <a:pt x="414" y="154"/>
                  </a:lnTo>
                  <a:lnTo>
                    <a:pt x="424" y="162"/>
                  </a:lnTo>
                  <a:lnTo>
                    <a:pt x="435" y="169"/>
                  </a:lnTo>
                  <a:lnTo>
                    <a:pt x="430" y="186"/>
                  </a:lnTo>
                  <a:lnTo>
                    <a:pt x="427" y="203"/>
                  </a:lnTo>
                  <a:lnTo>
                    <a:pt x="422" y="221"/>
                  </a:lnTo>
                  <a:lnTo>
                    <a:pt x="418" y="238"/>
                  </a:lnTo>
                  <a:lnTo>
                    <a:pt x="413" y="255"/>
                  </a:lnTo>
                  <a:lnTo>
                    <a:pt x="409" y="273"/>
                  </a:lnTo>
                  <a:lnTo>
                    <a:pt x="405" y="290"/>
                  </a:lnTo>
                  <a:lnTo>
                    <a:pt x="400" y="307"/>
                  </a:lnTo>
                  <a:lnTo>
                    <a:pt x="392" y="331"/>
                  </a:lnTo>
                  <a:lnTo>
                    <a:pt x="385" y="354"/>
                  </a:lnTo>
                  <a:lnTo>
                    <a:pt x="377" y="379"/>
                  </a:lnTo>
                  <a:lnTo>
                    <a:pt x="369" y="402"/>
                  </a:lnTo>
                  <a:lnTo>
                    <a:pt x="361" y="425"/>
                  </a:lnTo>
                  <a:lnTo>
                    <a:pt x="354" y="449"/>
                  </a:lnTo>
                  <a:lnTo>
                    <a:pt x="346" y="472"/>
                  </a:lnTo>
                  <a:lnTo>
                    <a:pt x="339" y="496"/>
                  </a:lnTo>
                  <a:lnTo>
                    <a:pt x="323" y="501"/>
                  </a:lnTo>
                  <a:lnTo>
                    <a:pt x="307" y="506"/>
                  </a:lnTo>
                  <a:lnTo>
                    <a:pt x="290" y="511"/>
                  </a:lnTo>
                  <a:lnTo>
                    <a:pt x="273" y="516"/>
                  </a:lnTo>
                  <a:lnTo>
                    <a:pt x="257" y="521"/>
                  </a:lnTo>
                  <a:lnTo>
                    <a:pt x="241" y="526"/>
                  </a:lnTo>
                  <a:lnTo>
                    <a:pt x="224" y="530"/>
                  </a:lnTo>
                  <a:lnTo>
                    <a:pt x="208" y="535"/>
                  </a:lnTo>
                  <a:lnTo>
                    <a:pt x="192" y="541"/>
                  </a:lnTo>
                  <a:lnTo>
                    <a:pt x="176" y="545"/>
                  </a:lnTo>
                  <a:lnTo>
                    <a:pt x="158" y="550"/>
                  </a:lnTo>
                  <a:lnTo>
                    <a:pt x="142" y="556"/>
                  </a:lnTo>
                  <a:lnTo>
                    <a:pt x="126" y="560"/>
                  </a:lnTo>
                  <a:lnTo>
                    <a:pt x="110" y="565"/>
                  </a:lnTo>
                  <a:lnTo>
                    <a:pt x="93" y="571"/>
                  </a:lnTo>
                  <a:lnTo>
                    <a:pt x="76" y="575"/>
                  </a:lnTo>
                  <a:lnTo>
                    <a:pt x="63" y="556"/>
                  </a:lnTo>
                  <a:lnTo>
                    <a:pt x="49" y="532"/>
                  </a:lnTo>
                  <a:lnTo>
                    <a:pt x="36" y="505"/>
                  </a:lnTo>
                  <a:lnTo>
                    <a:pt x="25" y="475"/>
                  </a:lnTo>
                  <a:lnTo>
                    <a:pt x="15" y="443"/>
                  </a:lnTo>
                  <a:lnTo>
                    <a:pt x="8" y="408"/>
                  </a:lnTo>
                  <a:lnTo>
                    <a:pt x="3" y="372"/>
                  </a:lnTo>
                  <a:lnTo>
                    <a:pt x="0" y="334"/>
                  </a:lnTo>
                  <a:lnTo>
                    <a:pt x="1" y="293"/>
                  </a:lnTo>
                  <a:lnTo>
                    <a:pt x="7" y="252"/>
                  </a:lnTo>
                  <a:lnTo>
                    <a:pt x="16" y="210"/>
                  </a:lnTo>
                  <a:lnTo>
                    <a:pt x="30" y="168"/>
                  </a:lnTo>
                  <a:lnTo>
                    <a:pt x="49" y="125"/>
                  </a:lnTo>
                  <a:lnTo>
                    <a:pt x="73" y="83"/>
                  </a:lnTo>
                  <a:lnTo>
                    <a:pt x="103" y="4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7118351" y="871538"/>
              <a:ext cx="331788" cy="454025"/>
            </a:xfrm>
            <a:custGeom>
              <a:avLst/>
              <a:gdLst>
                <a:gd name="T0" fmla="*/ 143 w 417"/>
                <a:gd name="T1" fmla="*/ 7 h 571"/>
                <a:gd name="T2" fmla="*/ 168 w 417"/>
                <a:gd name="T3" fmla="*/ 20 h 571"/>
                <a:gd name="T4" fmla="*/ 193 w 417"/>
                <a:gd name="T5" fmla="*/ 34 h 571"/>
                <a:gd name="T6" fmla="*/ 219 w 417"/>
                <a:gd name="T7" fmla="*/ 46 h 571"/>
                <a:gd name="T8" fmla="*/ 244 w 417"/>
                <a:gd name="T9" fmla="*/ 60 h 571"/>
                <a:gd name="T10" fmla="*/ 269 w 417"/>
                <a:gd name="T11" fmla="*/ 73 h 571"/>
                <a:gd name="T12" fmla="*/ 295 w 417"/>
                <a:gd name="T13" fmla="*/ 87 h 571"/>
                <a:gd name="T14" fmla="*/ 320 w 417"/>
                <a:gd name="T15" fmla="*/ 99 h 571"/>
                <a:gd name="T16" fmla="*/ 343 w 417"/>
                <a:gd name="T17" fmla="*/ 113 h 571"/>
                <a:gd name="T18" fmla="*/ 364 w 417"/>
                <a:gd name="T19" fmla="*/ 128 h 571"/>
                <a:gd name="T20" fmla="*/ 386 w 417"/>
                <a:gd name="T21" fmla="*/ 144 h 571"/>
                <a:gd name="T22" fmla="*/ 406 w 417"/>
                <a:gd name="T23" fmla="*/ 159 h 571"/>
                <a:gd name="T24" fmla="*/ 409 w 417"/>
                <a:gd name="T25" fmla="*/ 200 h 571"/>
                <a:gd name="T26" fmla="*/ 394 w 417"/>
                <a:gd name="T27" fmla="*/ 270 h 571"/>
                <a:gd name="T28" fmla="*/ 378 w 417"/>
                <a:gd name="T29" fmla="*/ 328 h 571"/>
                <a:gd name="T30" fmla="*/ 362 w 417"/>
                <a:gd name="T31" fmla="*/ 376 h 571"/>
                <a:gd name="T32" fmla="*/ 345 w 417"/>
                <a:gd name="T33" fmla="*/ 422 h 571"/>
                <a:gd name="T34" fmla="*/ 329 w 417"/>
                <a:gd name="T35" fmla="*/ 469 h 571"/>
                <a:gd name="T36" fmla="*/ 305 w 417"/>
                <a:gd name="T37" fmla="*/ 498 h 571"/>
                <a:gd name="T38" fmla="*/ 273 w 417"/>
                <a:gd name="T39" fmla="*/ 507 h 571"/>
                <a:gd name="T40" fmla="*/ 241 w 417"/>
                <a:gd name="T41" fmla="*/ 517 h 571"/>
                <a:gd name="T42" fmla="*/ 208 w 417"/>
                <a:gd name="T43" fmla="*/ 526 h 571"/>
                <a:gd name="T44" fmla="*/ 176 w 417"/>
                <a:gd name="T45" fmla="*/ 537 h 571"/>
                <a:gd name="T46" fmla="*/ 144 w 417"/>
                <a:gd name="T47" fmla="*/ 546 h 571"/>
                <a:gd name="T48" fmla="*/ 113 w 417"/>
                <a:gd name="T49" fmla="*/ 556 h 571"/>
                <a:gd name="T50" fmla="*/ 80 w 417"/>
                <a:gd name="T51" fmla="*/ 567 h 571"/>
                <a:gd name="T52" fmla="*/ 51 w 417"/>
                <a:gd name="T53" fmla="*/ 551 h 571"/>
                <a:gd name="T54" fmla="*/ 28 w 417"/>
                <a:gd name="T55" fmla="*/ 501 h 571"/>
                <a:gd name="T56" fmla="*/ 11 w 417"/>
                <a:gd name="T57" fmla="*/ 439 h 571"/>
                <a:gd name="T58" fmla="*/ 1 w 417"/>
                <a:gd name="T59" fmla="*/ 367 h 571"/>
                <a:gd name="T60" fmla="*/ 1 w 417"/>
                <a:gd name="T61" fmla="*/ 289 h 571"/>
                <a:gd name="T62" fmla="*/ 16 w 417"/>
                <a:gd name="T63" fmla="*/ 207 h 571"/>
                <a:gd name="T64" fmla="*/ 46 w 417"/>
                <a:gd name="T65" fmla="*/ 123 h 571"/>
                <a:gd name="T66" fmla="*/ 96 w 417"/>
                <a:gd name="T67" fmla="*/ 4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571">
                  <a:moveTo>
                    <a:pt x="130" y="0"/>
                  </a:moveTo>
                  <a:lnTo>
                    <a:pt x="143" y="7"/>
                  </a:lnTo>
                  <a:lnTo>
                    <a:pt x="155" y="14"/>
                  </a:lnTo>
                  <a:lnTo>
                    <a:pt x="168" y="20"/>
                  </a:lnTo>
                  <a:lnTo>
                    <a:pt x="181" y="27"/>
                  </a:lnTo>
                  <a:lnTo>
                    <a:pt x="193" y="34"/>
                  </a:lnTo>
                  <a:lnTo>
                    <a:pt x="206" y="40"/>
                  </a:lnTo>
                  <a:lnTo>
                    <a:pt x="219" y="46"/>
                  </a:lnTo>
                  <a:lnTo>
                    <a:pt x="231" y="53"/>
                  </a:lnTo>
                  <a:lnTo>
                    <a:pt x="244" y="60"/>
                  </a:lnTo>
                  <a:lnTo>
                    <a:pt x="257" y="66"/>
                  </a:lnTo>
                  <a:lnTo>
                    <a:pt x="269" y="73"/>
                  </a:lnTo>
                  <a:lnTo>
                    <a:pt x="282" y="80"/>
                  </a:lnTo>
                  <a:lnTo>
                    <a:pt x="295" y="87"/>
                  </a:lnTo>
                  <a:lnTo>
                    <a:pt x="307" y="92"/>
                  </a:lnTo>
                  <a:lnTo>
                    <a:pt x="320" y="99"/>
                  </a:lnTo>
                  <a:lnTo>
                    <a:pt x="333" y="106"/>
                  </a:lnTo>
                  <a:lnTo>
                    <a:pt x="343" y="113"/>
                  </a:lnTo>
                  <a:lnTo>
                    <a:pt x="353" y="121"/>
                  </a:lnTo>
                  <a:lnTo>
                    <a:pt x="364" y="128"/>
                  </a:lnTo>
                  <a:lnTo>
                    <a:pt x="375" y="136"/>
                  </a:lnTo>
                  <a:lnTo>
                    <a:pt x="386" y="144"/>
                  </a:lnTo>
                  <a:lnTo>
                    <a:pt x="396" y="151"/>
                  </a:lnTo>
                  <a:lnTo>
                    <a:pt x="406" y="159"/>
                  </a:lnTo>
                  <a:lnTo>
                    <a:pt x="417" y="166"/>
                  </a:lnTo>
                  <a:lnTo>
                    <a:pt x="409" y="200"/>
                  </a:lnTo>
                  <a:lnTo>
                    <a:pt x="402" y="235"/>
                  </a:lnTo>
                  <a:lnTo>
                    <a:pt x="394" y="270"/>
                  </a:lnTo>
                  <a:lnTo>
                    <a:pt x="386" y="304"/>
                  </a:lnTo>
                  <a:lnTo>
                    <a:pt x="378" y="328"/>
                  </a:lnTo>
                  <a:lnTo>
                    <a:pt x="370" y="351"/>
                  </a:lnTo>
                  <a:lnTo>
                    <a:pt x="362" y="376"/>
                  </a:lnTo>
                  <a:lnTo>
                    <a:pt x="353" y="399"/>
                  </a:lnTo>
                  <a:lnTo>
                    <a:pt x="345" y="422"/>
                  </a:lnTo>
                  <a:lnTo>
                    <a:pt x="337" y="446"/>
                  </a:lnTo>
                  <a:lnTo>
                    <a:pt x="329" y="469"/>
                  </a:lnTo>
                  <a:lnTo>
                    <a:pt x="321" y="493"/>
                  </a:lnTo>
                  <a:lnTo>
                    <a:pt x="305" y="498"/>
                  </a:lnTo>
                  <a:lnTo>
                    <a:pt x="289" y="502"/>
                  </a:lnTo>
                  <a:lnTo>
                    <a:pt x="273" y="507"/>
                  </a:lnTo>
                  <a:lnTo>
                    <a:pt x="257" y="513"/>
                  </a:lnTo>
                  <a:lnTo>
                    <a:pt x="241" y="517"/>
                  </a:lnTo>
                  <a:lnTo>
                    <a:pt x="224" y="522"/>
                  </a:lnTo>
                  <a:lnTo>
                    <a:pt x="208" y="526"/>
                  </a:lnTo>
                  <a:lnTo>
                    <a:pt x="192" y="532"/>
                  </a:lnTo>
                  <a:lnTo>
                    <a:pt x="176" y="537"/>
                  </a:lnTo>
                  <a:lnTo>
                    <a:pt x="160" y="541"/>
                  </a:lnTo>
                  <a:lnTo>
                    <a:pt x="144" y="546"/>
                  </a:lnTo>
                  <a:lnTo>
                    <a:pt x="129" y="552"/>
                  </a:lnTo>
                  <a:lnTo>
                    <a:pt x="113" y="556"/>
                  </a:lnTo>
                  <a:lnTo>
                    <a:pt x="96" y="561"/>
                  </a:lnTo>
                  <a:lnTo>
                    <a:pt x="80" y="567"/>
                  </a:lnTo>
                  <a:lnTo>
                    <a:pt x="64" y="571"/>
                  </a:lnTo>
                  <a:lnTo>
                    <a:pt x="51" y="551"/>
                  </a:lnTo>
                  <a:lnTo>
                    <a:pt x="40" y="527"/>
                  </a:lnTo>
                  <a:lnTo>
                    <a:pt x="28" y="501"/>
                  </a:lnTo>
                  <a:lnTo>
                    <a:pt x="19" y="471"/>
                  </a:lnTo>
                  <a:lnTo>
                    <a:pt x="11" y="439"/>
                  </a:lnTo>
                  <a:lnTo>
                    <a:pt x="4" y="403"/>
                  </a:lnTo>
                  <a:lnTo>
                    <a:pt x="1" y="367"/>
                  </a:lnTo>
                  <a:lnTo>
                    <a:pt x="0" y="328"/>
                  </a:lnTo>
                  <a:lnTo>
                    <a:pt x="1" y="289"/>
                  </a:lnTo>
                  <a:lnTo>
                    <a:pt x="7" y="249"/>
                  </a:lnTo>
                  <a:lnTo>
                    <a:pt x="16" y="207"/>
                  </a:lnTo>
                  <a:lnTo>
                    <a:pt x="28" y="166"/>
                  </a:lnTo>
                  <a:lnTo>
                    <a:pt x="46" y="123"/>
                  </a:lnTo>
                  <a:lnTo>
                    <a:pt x="69" y="82"/>
                  </a:lnTo>
                  <a:lnTo>
                    <a:pt x="96" y="4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1" name="Freeform 57"/>
            <p:cNvSpPr>
              <a:spLocks/>
            </p:cNvSpPr>
            <p:nvPr/>
          </p:nvSpPr>
          <p:spPr bwMode="auto">
            <a:xfrm>
              <a:off x="7131051" y="874713"/>
              <a:ext cx="319088" cy="447675"/>
            </a:xfrm>
            <a:custGeom>
              <a:avLst/>
              <a:gdLst>
                <a:gd name="T0" fmla="*/ 122 w 401"/>
                <a:gd name="T1" fmla="*/ 0 h 564"/>
                <a:gd name="T2" fmla="*/ 135 w 401"/>
                <a:gd name="T3" fmla="*/ 6 h 564"/>
                <a:gd name="T4" fmla="*/ 146 w 401"/>
                <a:gd name="T5" fmla="*/ 12 h 564"/>
                <a:gd name="T6" fmla="*/ 159 w 401"/>
                <a:gd name="T7" fmla="*/ 18 h 564"/>
                <a:gd name="T8" fmla="*/ 170 w 401"/>
                <a:gd name="T9" fmla="*/ 25 h 564"/>
                <a:gd name="T10" fmla="*/ 183 w 401"/>
                <a:gd name="T11" fmla="*/ 31 h 564"/>
                <a:gd name="T12" fmla="*/ 195 w 401"/>
                <a:gd name="T13" fmla="*/ 38 h 564"/>
                <a:gd name="T14" fmla="*/ 207 w 401"/>
                <a:gd name="T15" fmla="*/ 44 h 564"/>
                <a:gd name="T16" fmla="*/ 220 w 401"/>
                <a:gd name="T17" fmla="*/ 50 h 564"/>
                <a:gd name="T18" fmla="*/ 231 w 401"/>
                <a:gd name="T19" fmla="*/ 57 h 564"/>
                <a:gd name="T20" fmla="*/ 244 w 401"/>
                <a:gd name="T21" fmla="*/ 63 h 564"/>
                <a:gd name="T22" fmla="*/ 256 w 401"/>
                <a:gd name="T23" fmla="*/ 70 h 564"/>
                <a:gd name="T24" fmla="*/ 268 w 401"/>
                <a:gd name="T25" fmla="*/ 76 h 564"/>
                <a:gd name="T26" fmla="*/ 280 w 401"/>
                <a:gd name="T27" fmla="*/ 83 h 564"/>
                <a:gd name="T28" fmla="*/ 293 w 401"/>
                <a:gd name="T29" fmla="*/ 88 h 564"/>
                <a:gd name="T30" fmla="*/ 304 w 401"/>
                <a:gd name="T31" fmla="*/ 95 h 564"/>
                <a:gd name="T32" fmla="*/ 317 w 401"/>
                <a:gd name="T33" fmla="*/ 101 h 564"/>
                <a:gd name="T34" fmla="*/ 327 w 401"/>
                <a:gd name="T35" fmla="*/ 108 h 564"/>
                <a:gd name="T36" fmla="*/ 337 w 401"/>
                <a:gd name="T37" fmla="*/ 116 h 564"/>
                <a:gd name="T38" fmla="*/ 348 w 401"/>
                <a:gd name="T39" fmla="*/ 123 h 564"/>
                <a:gd name="T40" fmla="*/ 359 w 401"/>
                <a:gd name="T41" fmla="*/ 131 h 564"/>
                <a:gd name="T42" fmla="*/ 370 w 401"/>
                <a:gd name="T43" fmla="*/ 139 h 564"/>
                <a:gd name="T44" fmla="*/ 380 w 401"/>
                <a:gd name="T45" fmla="*/ 146 h 564"/>
                <a:gd name="T46" fmla="*/ 390 w 401"/>
                <a:gd name="T47" fmla="*/ 154 h 564"/>
                <a:gd name="T48" fmla="*/ 401 w 401"/>
                <a:gd name="T49" fmla="*/ 161 h 564"/>
                <a:gd name="T50" fmla="*/ 394 w 401"/>
                <a:gd name="T51" fmla="*/ 195 h 564"/>
                <a:gd name="T52" fmla="*/ 387 w 401"/>
                <a:gd name="T53" fmla="*/ 230 h 564"/>
                <a:gd name="T54" fmla="*/ 380 w 401"/>
                <a:gd name="T55" fmla="*/ 265 h 564"/>
                <a:gd name="T56" fmla="*/ 373 w 401"/>
                <a:gd name="T57" fmla="*/ 299 h 564"/>
                <a:gd name="T58" fmla="*/ 365 w 401"/>
                <a:gd name="T59" fmla="*/ 323 h 564"/>
                <a:gd name="T60" fmla="*/ 357 w 401"/>
                <a:gd name="T61" fmla="*/ 346 h 564"/>
                <a:gd name="T62" fmla="*/ 348 w 401"/>
                <a:gd name="T63" fmla="*/ 371 h 564"/>
                <a:gd name="T64" fmla="*/ 340 w 401"/>
                <a:gd name="T65" fmla="*/ 394 h 564"/>
                <a:gd name="T66" fmla="*/ 331 w 401"/>
                <a:gd name="T67" fmla="*/ 417 h 564"/>
                <a:gd name="T68" fmla="*/ 322 w 401"/>
                <a:gd name="T69" fmla="*/ 441 h 564"/>
                <a:gd name="T70" fmla="*/ 313 w 401"/>
                <a:gd name="T71" fmla="*/ 464 h 564"/>
                <a:gd name="T72" fmla="*/ 305 w 401"/>
                <a:gd name="T73" fmla="*/ 488 h 564"/>
                <a:gd name="T74" fmla="*/ 289 w 401"/>
                <a:gd name="T75" fmla="*/ 493 h 564"/>
                <a:gd name="T76" fmla="*/ 274 w 401"/>
                <a:gd name="T77" fmla="*/ 497 h 564"/>
                <a:gd name="T78" fmla="*/ 258 w 401"/>
                <a:gd name="T79" fmla="*/ 502 h 564"/>
                <a:gd name="T80" fmla="*/ 242 w 401"/>
                <a:gd name="T81" fmla="*/ 506 h 564"/>
                <a:gd name="T82" fmla="*/ 227 w 401"/>
                <a:gd name="T83" fmla="*/ 512 h 564"/>
                <a:gd name="T84" fmla="*/ 211 w 401"/>
                <a:gd name="T85" fmla="*/ 517 h 564"/>
                <a:gd name="T86" fmla="*/ 195 w 401"/>
                <a:gd name="T87" fmla="*/ 521 h 564"/>
                <a:gd name="T88" fmla="*/ 180 w 401"/>
                <a:gd name="T89" fmla="*/ 526 h 564"/>
                <a:gd name="T90" fmla="*/ 163 w 401"/>
                <a:gd name="T91" fmla="*/ 531 h 564"/>
                <a:gd name="T92" fmla="*/ 147 w 401"/>
                <a:gd name="T93" fmla="*/ 535 h 564"/>
                <a:gd name="T94" fmla="*/ 132 w 401"/>
                <a:gd name="T95" fmla="*/ 540 h 564"/>
                <a:gd name="T96" fmla="*/ 116 w 401"/>
                <a:gd name="T97" fmla="*/ 544 h 564"/>
                <a:gd name="T98" fmla="*/ 101 w 401"/>
                <a:gd name="T99" fmla="*/ 550 h 564"/>
                <a:gd name="T100" fmla="*/ 85 w 401"/>
                <a:gd name="T101" fmla="*/ 555 h 564"/>
                <a:gd name="T102" fmla="*/ 70 w 401"/>
                <a:gd name="T103" fmla="*/ 559 h 564"/>
                <a:gd name="T104" fmla="*/ 54 w 401"/>
                <a:gd name="T105" fmla="*/ 564 h 564"/>
                <a:gd name="T106" fmla="*/ 32 w 401"/>
                <a:gd name="T107" fmla="*/ 520 h 564"/>
                <a:gd name="T108" fmla="*/ 15 w 401"/>
                <a:gd name="T109" fmla="*/ 464 h 564"/>
                <a:gd name="T110" fmla="*/ 2 w 401"/>
                <a:gd name="T111" fmla="*/ 397 h 564"/>
                <a:gd name="T112" fmla="*/ 0 w 401"/>
                <a:gd name="T113" fmla="*/ 322 h 564"/>
                <a:gd name="T114" fmla="*/ 7 w 401"/>
                <a:gd name="T115" fmla="*/ 243 h 564"/>
                <a:gd name="T116" fmla="*/ 29 w 401"/>
                <a:gd name="T117" fmla="*/ 161 h 564"/>
                <a:gd name="T118" fmla="*/ 65 w 401"/>
                <a:gd name="T119" fmla="*/ 79 h 564"/>
                <a:gd name="T120" fmla="*/ 122 w 401"/>
                <a:gd name="T121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1" h="564">
                  <a:moveTo>
                    <a:pt x="122" y="0"/>
                  </a:moveTo>
                  <a:lnTo>
                    <a:pt x="135" y="6"/>
                  </a:lnTo>
                  <a:lnTo>
                    <a:pt x="146" y="12"/>
                  </a:lnTo>
                  <a:lnTo>
                    <a:pt x="159" y="18"/>
                  </a:lnTo>
                  <a:lnTo>
                    <a:pt x="170" y="25"/>
                  </a:lnTo>
                  <a:lnTo>
                    <a:pt x="183" y="31"/>
                  </a:lnTo>
                  <a:lnTo>
                    <a:pt x="195" y="38"/>
                  </a:lnTo>
                  <a:lnTo>
                    <a:pt x="207" y="44"/>
                  </a:lnTo>
                  <a:lnTo>
                    <a:pt x="220" y="50"/>
                  </a:lnTo>
                  <a:lnTo>
                    <a:pt x="231" y="57"/>
                  </a:lnTo>
                  <a:lnTo>
                    <a:pt x="244" y="63"/>
                  </a:lnTo>
                  <a:lnTo>
                    <a:pt x="256" y="70"/>
                  </a:lnTo>
                  <a:lnTo>
                    <a:pt x="268" y="76"/>
                  </a:lnTo>
                  <a:lnTo>
                    <a:pt x="280" y="83"/>
                  </a:lnTo>
                  <a:lnTo>
                    <a:pt x="293" y="88"/>
                  </a:lnTo>
                  <a:lnTo>
                    <a:pt x="304" y="95"/>
                  </a:lnTo>
                  <a:lnTo>
                    <a:pt x="317" y="101"/>
                  </a:lnTo>
                  <a:lnTo>
                    <a:pt x="327" y="108"/>
                  </a:lnTo>
                  <a:lnTo>
                    <a:pt x="337" y="116"/>
                  </a:lnTo>
                  <a:lnTo>
                    <a:pt x="348" y="123"/>
                  </a:lnTo>
                  <a:lnTo>
                    <a:pt x="359" y="131"/>
                  </a:lnTo>
                  <a:lnTo>
                    <a:pt x="370" y="139"/>
                  </a:lnTo>
                  <a:lnTo>
                    <a:pt x="380" y="146"/>
                  </a:lnTo>
                  <a:lnTo>
                    <a:pt x="390" y="154"/>
                  </a:lnTo>
                  <a:lnTo>
                    <a:pt x="401" y="161"/>
                  </a:lnTo>
                  <a:lnTo>
                    <a:pt x="394" y="195"/>
                  </a:lnTo>
                  <a:lnTo>
                    <a:pt x="387" y="230"/>
                  </a:lnTo>
                  <a:lnTo>
                    <a:pt x="380" y="265"/>
                  </a:lnTo>
                  <a:lnTo>
                    <a:pt x="373" y="299"/>
                  </a:lnTo>
                  <a:lnTo>
                    <a:pt x="365" y="323"/>
                  </a:lnTo>
                  <a:lnTo>
                    <a:pt x="357" y="346"/>
                  </a:lnTo>
                  <a:lnTo>
                    <a:pt x="348" y="371"/>
                  </a:lnTo>
                  <a:lnTo>
                    <a:pt x="340" y="394"/>
                  </a:lnTo>
                  <a:lnTo>
                    <a:pt x="331" y="417"/>
                  </a:lnTo>
                  <a:lnTo>
                    <a:pt x="322" y="441"/>
                  </a:lnTo>
                  <a:lnTo>
                    <a:pt x="313" y="464"/>
                  </a:lnTo>
                  <a:lnTo>
                    <a:pt x="305" y="488"/>
                  </a:lnTo>
                  <a:lnTo>
                    <a:pt x="289" y="493"/>
                  </a:lnTo>
                  <a:lnTo>
                    <a:pt x="274" y="497"/>
                  </a:lnTo>
                  <a:lnTo>
                    <a:pt x="258" y="502"/>
                  </a:lnTo>
                  <a:lnTo>
                    <a:pt x="242" y="506"/>
                  </a:lnTo>
                  <a:lnTo>
                    <a:pt x="227" y="512"/>
                  </a:lnTo>
                  <a:lnTo>
                    <a:pt x="211" y="517"/>
                  </a:lnTo>
                  <a:lnTo>
                    <a:pt x="195" y="521"/>
                  </a:lnTo>
                  <a:lnTo>
                    <a:pt x="180" y="526"/>
                  </a:lnTo>
                  <a:lnTo>
                    <a:pt x="163" y="531"/>
                  </a:lnTo>
                  <a:lnTo>
                    <a:pt x="147" y="535"/>
                  </a:lnTo>
                  <a:lnTo>
                    <a:pt x="132" y="540"/>
                  </a:lnTo>
                  <a:lnTo>
                    <a:pt x="116" y="544"/>
                  </a:lnTo>
                  <a:lnTo>
                    <a:pt x="101" y="550"/>
                  </a:lnTo>
                  <a:lnTo>
                    <a:pt x="85" y="555"/>
                  </a:lnTo>
                  <a:lnTo>
                    <a:pt x="70" y="559"/>
                  </a:lnTo>
                  <a:lnTo>
                    <a:pt x="54" y="564"/>
                  </a:lnTo>
                  <a:lnTo>
                    <a:pt x="32" y="520"/>
                  </a:lnTo>
                  <a:lnTo>
                    <a:pt x="15" y="464"/>
                  </a:lnTo>
                  <a:lnTo>
                    <a:pt x="2" y="397"/>
                  </a:lnTo>
                  <a:lnTo>
                    <a:pt x="0" y="322"/>
                  </a:lnTo>
                  <a:lnTo>
                    <a:pt x="7" y="243"/>
                  </a:lnTo>
                  <a:lnTo>
                    <a:pt x="29" y="161"/>
                  </a:lnTo>
                  <a:lnTo>
                    <a:pt x="65" y="7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7143751" y="879475"/>
              <a:ext cx="306388" cy="441325"/>
            </a:xfrm>
            <a:custGeom>
              <a:avLst/>
              <a:gdLst>
                <a:gd name="T0" fmla="*/ 115 w 386"/>
                <a:gd name="T1" fmla="*/ 0 h 558"/>
                <a:gd name="T2" fmla="*/ 127 w 386"/>
                <a:gd name="T3" fmla="*/ 6 h 558"/>
                <a:gd name="T4" fmla="*/ 138 w 386"/>
                <a:gd name="T5" fmla="*/ 12 h 558"/>
                <a:gd name="T6" fmla="*/ 150 w 386"/>
                <a:gd name="T7" fmla="*/ 19 h 558"/>
                <a:gd name="T8" fmla="*/ 162 w 386"/>
                <a:gd name="T9" fmla="*/ 25 h 558"/>
                <a:gd name="T10" fmla="*/ 174 w 386"/>
                <a:gd name="T11" fmla="*/ 30 h 558"/>
                <a:gd name="T12" fmla="*/ 185 w 386"/>
                <a:gd name="T13" fmla="*/ 36 h 558"/>
                <a:gd name="T14" fmla="*/ 197 w 386"/>
                <a:gd name="T15" fmla="*/ 43 h 558"/>
                <a:gd name="T16" fmla="*/ 208 w 386"/>
                <a:gd name="T17" fmla="*/ 49 h 558"/>
                <a:gd name="T18" fmla="*/ 220 w 386"/>
                <a:gd name="T19" fmla="*/ 54 h 558"/>
                <a:gd name="T20" fmla="*/ 231 w 386"/>
                <a:gd name="T21" fmla="*/ 60 h 558"/>
                <a:gd name="T22" fmla="*/ 243 w 386"/>
                <a:gd name="T23" fmla="*/ 67 h 558"/>
                <a:gd name="T24" fmla="*/ 256 w 386"/>
                <a:gd name="T25" fmla="*/ 73 h 558"/>
                <a:gd name="T26" fmla="*/ 267 w 386"/>
                <a:gd name="T27" fmla="*/ 79 h 558"/>
                <a:gd name="T28" fmla="*/ 279 w 386"/>
                <a:gd name="T29" fmla="*/ 84 h 558"/>
                <a:gd name="T30" fmla="*/ 290 w 386"/>
                <a:gd name="T31" fmla="*/ 91 h 558"/>
                <a:gd name="T32" fmla="*/ 302 w 386"/>
                <a:gd name="T33" fmla="*/ 97 h 558"/>
                <a:gd name="T34" fmla="*/ 312 w 386"/>
                <a:gd name="T35" fmla="*/ 104 h 558"/>
                <a:gd name="T36" fmla="*/ 322 w 386"/>
                <a:gd name="T37" fmla="*/ 112 h 558"/>
                <a:gd name="T38" fmla="*/ 333 w 386"/>
                <a:gd name="T39" fmla="*/ 119 h 558"/>
                <a:gd name="T40" fmla="*/ 344 w 386"/>
                <a:gd name="T41" fmla="*/ 127 h 558"/>
                <a:gd name="T42" fmla="*/ 355 w 386"/>
                <a:gd name="T43" fmla="*/ 135 h 558"/>
                <a:gd name="T44" fmla="*/ 365 w 386"/>
                <a:gd name="T45" fmla="*/ 142 h 558"/>
                <a:gd name="T46" fmla="*/ 375 w 386"/>
                <a:gd name="T47" fmla="*/ 150 h 558"/>
                <a:gd name="T48" fmla="*/ 386 w 386"/>
                <a:gd name="T49" fmla="*/ 157 h 558"/>
                <a:gd name="T50" fmla="*/ 380 w 386"/>
                <a:gd name="T51" fmla="*/ 191 h 558"/>
                <a:gd name="T52" fmla="*/ 374 w 386"/>
                <a:gd name="T53" fmla="*/ 226 h 558"/>
                <a:gd name="T54" fmla="*/ 369 w 386"/>
                <a:gd name="T55" fmla="*/ 261 h 558"/>
                <a:gd name="T56" fmla="*/ 363 w 386"/>
                <a:gd name="T57" fmla="*/ 295 h 558"/>
                <a:gd name="T58" fmla="*/ 354 w 386"/>
                <a:gd name="T59" fmla="*/ 319 h 558"/>
                <a:gd name="T60" fmla="*/ 344 w 386"/>
                <a:gd name="T61" fmla="*/ 342 h 558"/>
                <a:gd name="T62" fmla="*/ 336 w 386"/>
                <a:gd name="T63" fmla="*/ 367 h 558"/>
                <a:gd name="T64" fmla="*/ 327 w 386"/>
                <a:gd name="T65" fmla="*/ 390 h 558"/>
                <a:gd name="T66" fmla="*/ 318 w 386"/>
                <a:gd name="T67" fmla="*/ 413 h 558"/>
                <a:gd name="T68" fmla="*/ 309 w 386"/>
                <a:gd name="T69" fmla="*/ 437 h 558"/>
                <a:gd name="T70" fmla="*/ 299 w 386"/>
                <a:gd name="T71" fmla="*/ 460 h 558"/>
                <a:gd name="T72" fmla="*/ 290 w 386"/>
                <a:gd name="T73" fmla="*/ 484 h 558"/>
                <a:gd name="T74" fmla="*/ 275 w 386"/>
                <a:gd name="T75" fmla="*/ 489 h 558"/>
                <a:gd name="T76" fmla="*/ 259 w 386"/>
                <a:gd name="T77" fmla="*/ 493 h 558"/>
                <a:gd name="T78" fmla="*/ 244 w 386"/>
                <a:gd name="T79" fmla="*/ 498 h 558"/>
                <a:gd name="T80" fmla="*/ 229 w 386"/>
                <a:gd name="T81" fmla="*/ 502 h 558"/>
                <a:gd name="T82" fmla="*/ 213 w 386"/>
                <a:gd name="T83" fmla="*/ 507 h 558"/>
                <a:gd name="T84" fmla="*/ 198 w 386"/>
                <a:gd name="T85" fmla="*/ 512 h 558"/>
                <a:gd name="T86" fmla="*/ 182 w 386"/>
                <a:gd name="T87" fmla="*/ 516 h 558"/>
                <a:gd name="T88" fmla="*/ 167 w 386"/>
                <a:gd name="T89" fmla="*/ 521 h 558"/>
                <a:gd name="T90" fmla="*/ 152 w 386"/>
                <a:gd name="T91" fmla="*/ 525 h 558"/>
                <a:gd name="T92" fmla="*/ 136 w 386"/>
                <a:gd name="T93" fmla="*/ 530 h 558"/>
                <a:gd name="T94" fmla="*/ 121 w 386"/>
                <a:gd name="T95" fmla="*/ 535 h 558"/>
                <a:gd name="T96" fmla="*/ 105 w 386"/>
                <a:gd name="T97" fmla="*/ 539 h 558"/>
                <a:gd name="T98" fmla="*/ 90 w 386"/>
                <a:gd name="T99" fmla="*/ 544 h 558"/>
                <a:gd name="T100" fmla="*/ 75 w 386"/>
                <a:gd name="T101" fmla="*/ 548 h 558"/>
                <a:gd name="T102" fmla="*/ 59 w 386"/>
                <a:gd name="T103" fmla="*/ 553 h 558"/>
                <a:gd name="T104" fmla="*/ 44 w 386"/>
                <a:gd name="T105" fmla="*/ 558 h 558"/>
                <a:gd name="T106" fmla="*/ 25 w 386"/>
                <a:gd name="T107" fmla="*/ 514 h 558"/>
                <a:gd name="T108" fmla="*/ 10 w 386"/>
                <a:gd name="T109" fmla="*/ 457 h 558"/>
                <a:gd name="T110" fmla="*/ 1 w 386"/>
                <a:gd name="T111" fmla="*/ 391 h 558"/>
                <a:gd name="T112" fmla="*/ 0 w 386"/>
                <a:gd name="T113" fmla="*/ 317 h 558"/>
                <a:gd name="T114" fmla="*/ 8 w 386"/>
                <a:gd name="T115" fmla="*/ 239 h 558"/>
                <a:gd name="T116" fmla="*/ 29 w 386"/>
                <a:gd name="T117" fmla="*/ 158 h 558"/>
                <a:gd name="T118" fmla="*/ 64 w 386"/>
                <a:gd name="T119" fmla="*/ 78 h 558"/>
                <a:gd name="T120" fmla="*/ 115 w 386"/>
                <a:gd name="T121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558">
                  <a:moveTo>
                    <a:pt x="115" y="0"/>
                  </a:moveTo>
                  <a:lnTo>
                    <a:pt x="127" y="6"/>
                  </a:lnTo>
                  <a:lnTo>
                    <a:pt x="138" y="12"/>
                  </a:lnTo>
                  <a:lnTo>
                    <a:pt x="150" y="19"/>
                  </a:lnTo>
                  <a:lnTo>
                    <a:pt x="162" y="25"/>
                  </a:lnTo>
                  <a:lnTo>
                    <a:pt x="174" y="30"/>
                  </a:lnTo>
                  <a:lnTo>
                    <a:pt x="185" y="36"/>
                  </a:lnTo>
                  <a:lnTo>
                    <a:pt x="197" y="43"/>
                  </a:lnTo>
                  <a:lnTo>
                    <a:pt x="208" y="49"/>
                  </a:lnTo>
                  <a:lnTo>
                    <a:pt x="220" y="54"/>
                  </a:lnTo>
                  <a:lnTo>
                    <a:pt x="231" y="60"/>
                  </a:lnTo>
                  <a:lnTo>
                    <a:pt x="243" y="67"/>
                  </a:lnTo>
                  <a:lnTo>
                    <a:pt x="256" y="73"/>
                  </a:lnTo>
                  <a:lnTo>
                    <a:pt x="267" y="79"/>
                  </a:lnTo>
                  <a:lnTo>
                    <a:pt x="279" y="84"/>
                  </a:lnTo>
                  <a:lnTo>
                    <a:pt x="290" y="91"/>
                  </a:lnTo>
                  <a:lnTo>
                    <a:pt x="302" y="97"/>
                  </a:lnTo>
                  <a:lnTo>
                    <a:pt x="312" y="104"/>
                  </a:lnTo>
                  <a:lnTo>
                    <a:pt x="322" y="112"/>
                  </a:lnTo>
                  <a:lnTo>
                    <a:pt x="333" y="119"/>
                  </a:lnTo>
                  <a:lnTo>
                    <a:pt x="344" y="127"/>
                  </a:lnTo>
                  <a:lnTo>
                    <a:pt x="355" y="135"/>
                  </a:lnTo>
                  <a:lnTo>
                    <a:pt x="365" y="142"/>
                  </a:lnTo>
                  <a:lnTo>
                    <a:pt x="375" y="150"/>
                  </a:lnTo>
                  <a:lnTo>
                    <a:pt x="386" y="157"/>
                  </a:lnTo>
                  <a:lnTo>
                    <a:pt x="380" y="191"/>
                  </a:lnTo>
                  <a:lnTo>
                    <a:pt x="374" y="226"/>
                  </a:lnTo>
                  <a:lnTo>
                    <a:pt x="369" y="261"/>
                  </a:lnTo>
                  <a:lnTo>
                    <a:pt x="363" y="295"/>
                  </a:lnTo>
                  <a:lnTo>
                    <a:pt x="354" y="319"/>
                  </a:lnTo>
                  <a:lnTo>
                    <a:pt x="344" y="342"/>
                  </a:lnTo>
                  <a:lnTo>
                    <a:pt x="336" y="367"/>
                  </a:lnTo>
                  <a:lnTo>
                    <a:pt x="327" y="390"/>
                  </a:lnTo>
                  <a:lnTo>
                    <a:pt x="318" y="413"/>
                  </a:lnTo>
                  <a:lnTo>
                    <a:pt x="309" y="437"/>
                  </a:lnTo>
                  <a:lnTo>
                    <a:pt x="299" y="460"/>
                  </a:lnTo>
                  <a:lnTo>
                    <a:pt x="290" y="484"/>
                  </a:lnTo>
                  <a:lnTo>
                    <a:pt x="275" y="489"/>
                  </a:lnTo>
                  <a:lnTo>
                    <a:pt x="259" y="493"/>
                  </a:lnTo>
                  <a:lnTo>
                    <a:pt x="244" y="498"/>
                  </a:lnTo>
                  <a:lnTo>
                    <a:pt x="229" y="502"/>
                  </a:lnTo>
                  <a:lnTo>
                    <a:pt x="213" y="507"/>
                  </a:lnTo>
                  <a:lnTo>
                    <a:pt x="198" y="512"/>
                  </a:lnTo>
                  <a:lnTo>
                    <a:pt x="182" y="516"/>
                  </a:lnTo>
                  <a:lnTo>
                    <a:pt x="167" y="521"/>
                  </a:lnTo>
                  <a:lnTo>
                    <a:pt x="152" y="525"/>
                  </a:lnTo>
                  <a:lnTo>
                    <a:pt x="136" y="530"/>
                  </a:lnTo>
                  <a:lnTo>
                    <a:pt x="121" y="535"/>
                  </a:lnTo>
                  <a:lnTo>
                    <a:pt x="105" y="539"/>
                  </a:lnTo>
                  <a:lnTo>
                    <a:pt x="90" y="544"/>
                  </a:lnTo>
                  <a:lnTo>
                    <a:pt x="75" y="548"/>
                  </a:lnTo>
                  <a:lnTo>
                    <a:pt x="59" y="553"/>
                  </a:lnTo>
                  <a:lnTo>
                    <a:pt x="44" y="558"/>
                  </a:lnTo>
                  <a:lnTo>
                    <a:pt x="25" y="514"/>
                  </a:lnTo>
                  <a:lnTo>
                    <a:pt x="10" y="457"/>
                  </a:lnTo>
                  <a:lnTo>
                    <a:pt x="1" y="391"/>
                  </a:lnTo>
                  <a:lnTo>
                    <a:pt x="0" y="317"/>
                  </a:lnTo>
                  <a:lnTo>
                    <a:pt x="8" y="239"/>
                  </a:lnTo>
                  <a:lnTo>
                    <a:pt x="29" y="158"/>
                  </a:lnTo>
                  <a:lnTo>
                    <a:pt x="64" y="7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>
              <a:off x="7156451" y="881063"/>
              <a:ext cx="293688" cy="438150"/>
            </a:xfrm>
            <a:custGeom>
              <a:avLst/>
              <a:gdLst>
                <a:gd name="T0" fmla="*/ 107 w 370"/>
                <a:gd name="T1" fmla="*/ 0 h 551"/>
                <a:gd name="T2" fmla="*/ 129 w 370"/>
                <a:gd name="T3" fmla="*/ 11 h 551"/>
                <a:gd name="T4" fmla="*/ 152 w 370"/>
                <a:gd name="T5" fmla="*/ 23 h 551"/>
                <a:gd name="T6" fmla="*/ 174 w 370"/>
                <a:gd name="T7" fmla="*/ 34 h 551"/>
                <a:gd name="T8" fmla="*/ 197 w 370"/>
                <a:gd name="T9" fmla="*/ 46 h 551"/>
                <a:gd name="T10" fmla="*/ 219 w 370"/>
                <a:gd name="T11" fmla="*/ 59 h 551"/>
                <a:gd name="T12" fmla="*/ 241 w 370"/>
                <a:gd name="T13" fmla="*/ 70 h 551"/>
                <a:gd name="T14" fmla="*/ 264 w 370"/>
                <a:gd name="T15" fmla="*/ 82 h 551"/>
                <a:gd name="T16" fmla="*/ 286 w 370"/>
                <a:gd name="T17" fmla="*/ 93 h 551"/>
                <a:gd name="T18" fmla="*/ 296 w 370"/>
                <a:gd name="T19" fmla="*/ 100 h 551"/>
                <a:gd name="T20" fmla="*/ 306 w 370"/>
                <a:gd name="T21" fmla="*/ 108 h 551"/>
                <a:gd name="T22" fmla="*/ 317 w 370"/>
                <a:gd name="T23" fmla="*/ 115 h 551"/>
                <a:gd name="T24" fmla="*/ 328 w 370"/>
                <a:gd name="T25" fmla="*/ 123 h 551"/>
                <a:gd name="T26" fmla="*/ 339 w 370"/>
                <a:gd name="T27" fmla="*/ 131 h 551"/>
                <a:gd name="T28" fmla="*/ 349 w 370"/>
                <a:gd name="T29" fmla="*/ 138 h 551"/>
                <a:gd name="T30" fmla="*/ 359 w 370"/>
                <a:gd name="T31" fmla="*/ 146 h 551"/>
                <a:gd name="T32" fmla="*/ 370 w 370"/>
                <a:gd name="T33" fmla="*/ 153 h 551"/>
                <a:gd name="T34" fmla="*/ 365 w 370"/>
                <a:gd name="T35" fmla="*/ 187 h 551"/>
                <a:gd name="T36" fmla="*/ 361 w 370"/>
                <a:gd name="T37" fmla="*/ 222 h 551"/>
                <a:gd name="T38" fmla="*/ 355 w 370"/>
                <a:gd name="T39" fmla="*/ 257 h 551"/>
                <a:gd name="T40" fmla="*/ 350 w 370"/>
                <a:gd name="T41" fmla="*/ 291 h 551"/>
                <a:gd name="T42" fmla="*/ 341 w 370"/>
                <a:gd name="T43" fmla="*/ 315 h 551"/>
                <a:gd name="T44" fmla="*/ 332 w 370"/>
                <a:gd name="T45" fmla="*/ 338 h 551"/>
                <a:gd name="T46" fmla="*/ 321 w 370"/>
                <a:gd name="T47" fmla="*/ 363 h 551"/>
                <a:gd name="T48" fmla="*/ 312 w 370"/>
                <a:gd name="T49" fmla="*/ 386 h 551"/>
                <a:gd name="T50" fmla="*/ 303 w 370"/>
                <a:gd name="T51" fmla="*/ 409 h 551"/>
                <a:gd name="T52" fmla="*/ 294 w 370"/>
                <a:gd name="T53" fmla="*/ 433 h 551"/>
                <a:gd name="T54" fmla="*/ 283 w 370"/>
                <a:gd name="T55" fmla="*/ 456 h 551"/>
                <a:gd name="T56" fmla="*/ 274 w 370"/>
                <a:gd name="T57" fmla="*/ 480 h 551"/>
                <a:gd name="T58" fmla="*/ 259 w 370"/>
                <a:gd name="T59" fmla="*/ 485 h 551"/>
                <a:gd name="T60" fmla="*/ 244 w 370"/>
                <a:gd name="T61" fmla="*/ 489 h 551"/>
                <a:gd name="T62" fmla="*/ 229 w 370"/>
                <a:gd name="T63" fmla="*/ 494 h 551"/>
                <a:gd name="T64" fmla="*/ 214 w 370"/>
                <a:gd name="T65" fmla="*/ 498 h 551"/>
                <a:gd name="T66" fmla="*/ 199 w 370"/>
                <a:gd name="T67" fmla="*/ 502 h 551"/>
                <a:gd name="T68" fmla="*/ 184 w 370"/>
                <a:gd name="T69" fmla="*/ 506 h 551"/>
                <a:gd name="T70" fmla="*/ 169 w 370"/>
                <a:gd name="T71" fmla="*/ 511 h 551"/>
                <a:gd name="T72" fmla="*/ 154 w 370"/>
                <a:gd name="T73" fmla="*/ 516 h 551"/>
                <a:gd name="T74" fmla="*/ 138 w 370"/>
                <a:gd name="T75" fmla="*/ 520 h 551"/>
                <a:gd name="T76" fmla="*/ 123 w 370"/>
                <a:gd name="T77" fmla="*/ 525 h 551"/>
                <a:gd name="T78" fmla="*/ 108 w 370"/>
                <a:gd name="T79" fmla="*/ 529 h 551"/>
                <a:gd name="T80" fmla="*/ 93 w 370"/>
                <a:gd name="T81" fmla="*/ 533 h 551"/>
                <a:gd name="T82" fmla="*/ 78 w 370"/>
                <a:gd name="T83" fmla="*/ 538 h 551"/>
                <a:gd name="T84" fmla="*/ 63 w 370"/>
                <a:gd name="T85" fmla="*/ 542 h 551"/>
                <a:gd name="T86" fmla="*/ 48 w 370"/>
                <a:gd name="T87" fmla="*/ 547 h 551"/>
                <a:gd name="T88" fmla="*/ 33 w 370"/>
                <a:gd name="T89" fmla="*/ 551 h 551"/>
                <a:gd name="T90" fmla="*/ 18 w 370"/>
                <a:gd name="T91" fmla="*/ 508 h 551"/>
                <a:gd name="T92" fmla="*/ 7 w 370"/>
                <a:gd name="T93" fmla="*/ 451 h 551"/>
                <a:gd name="T94" fmla="*/ 0 w 370"/>
                <a:gd name="T95" fmla="*/ 386 h 551"/>
                <a:gd name="T96" fmla="*/ 0 w 370"/>
                <a:gd name="T97" fmla="*/ 312 h 551"/>
                <a:gd name="T98" fmla="*/ 9 w 370"/>
                <a:gd name="T99" fmla="*/ 234 h 551"/>
                <a:gd name="T100" fmla="*/ 29 w 370"/>
                <a:gd name="T101" fmla="*/ 154 h 551"/>
                <a:gd name="T102" fmla="*/ 61 w 370"/>
                <a:gd name="T103" fmla="*/ 76 h 551"/>
                <a:gd name="T104" fmla="*/ 107 w 370"/>
                <a:gd name="T10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0" h="551">
                  <a:moveTo>
                    <a:pt x="107" y="0"/>
                  </a:moveTo>
                  <a:lnTo>
                    <a:pt x="129" y="11"/>
                  </a:lnTo>
                  <a:lnTo>
                    <a:pt x="152" y="23"/>
                  </a:lnTo>
                  <a:lnTo>
                    <a:pt x="174" y="34"/>
                  </a:lnTo>
                  <a:lnTo>
                    <a:pt x="197" y="46"/>
                  </a:lnTo>
                  <a:lnTo>
                    <a:pt x="219" y="59"/>
                  </a:lnTo>
                  <a:lnTo>
                    <a:pt x="241" y="70"/>
                  </a:lnTo>
                  <a:lnTo>
                    <a:pt x="264" y="82"/>
                  </a:lnTo>
                  <a:lnTo>
                    <a:pt x="286" y="93"/>
                  </a:lnTo>
                  <a:lnTo>
                    <a:pt x="296" y="100"/>
                  </a:lnTo>
                  <a:lnTo>
                    <a:pt x="306" y="108"/>
                  </a:lnTo>
                  <a:lnTo>
                    <a:pt x="317" y="115"/>
                  </a:lnTo>
                  <a:lnTo>
                    <a:pt x="328" y="123"/>
                  </a:lnTo>
                  <a:lnTo>
                    <a:pt x="339" y="131"/>
                  </a:lnTo>
                  <a:lnTo>
                    <a:pt x="349" y="138"/>
                  </a:lnTo>
                  <a:lnTo>
                    <a:pt x="359" y="146"/>
                  </a:lnTo>
                  <a:lnTo>
                    <a:pt x="370" y="153"/>
                  </a:lnTo>
                  <a:lnTo>
                    <a:pt x="365" y="187"/>
                  </a:lnTo>
                  <a:lnTo>
                    <a:pt x="361" y="222"/>
                  </a:lnTo>
                  <a:lnTo>
                    <a:pt x="355" y="257"/>
                  </a:lnTo>
                  <a:lnTo>
                    <a:pt x="350" y="291"/>
                  </a:lnTo>
                  <a:lnTo>
                    <a:pt x="341" y="315"/>
                  </a:lnTo>
                  <a:lnTo>
                    <a:pt x="332" y="338"/>
                  </a:lnTo>
                  <a:lnTo>
                    <a:pt x="321" y="363"/>
                  </a:lnTo>
                  <a:lnTo>
                    <a:pt x="312" y="386"/>
                  </a:lnTo>
                  <a:lnTo>
                    <a:pt x="303" y="409"/>
                  </a:lnTo>
                  <a:lnTo>
                    <a:pt x="294" y="433"/>
                  </a:lnTo>
                  <a:lnTo>
                    <a:pt x="283" y="456"/>
                  </a:lnTo>
                  <a:lnTo>
                    <a:pt x="274" y="480"/>
                  </a:lnTo>
                  <a:lnTo>
                    <a:pt x="259" y="485"/>
                  </a:lnTo>
                  <a:lnTo>
                    <a:pt x="244" y="489"/>
                  </a:lnTo>
                  <a:lnTo>
                    <a:pt x="229" y="494"/>
                  </a:lnTo>
                  <a:lnTo>
                    <a:pt x="214" y="498"/>
                  </a:lnTo>
                  <a:lnTo>
                    <a:pt x="199" y="502"/>
                  </a:lnTo>
                  <a:lnTo>
                    <a:pt x="184" y="506"/>
                  </a:lnTo>
                  <a:lnTo>
                    <a:pt x="169" y="511"/>
                  </a:lnTo>
                  <a:lnTo>
                    <a:pt x="154" y="516"/>
                  </a:lnTo>
                  <a:lnTo>
                    <a:pt x="138" y="520"/>
                  </a:lnTo>
                  <a:lnTo>
                    <a:pt x="123" y="525"/>
                  </a:lnTo>
                  <a:lnTo>
                    <a:pt x="108" y="529"/>
                  </a:lnTo>
                  <a:lnTo>
                    <a:pt x="93" y="533"/>
                  </a:lnTo>
                  <a:lnTo>
                    <a:pt x="78" y="538"/>
                  </a:lnTo>
                  <a:lnTo>
                    <a:pt x="63" y="542"/>
                  </a:lnTo>
                  <a:lnTo>
                    <a:pt x="48" y="547"/>
                  </a:lnTo>
                  <a:lnTo>
                    <a:pt x="33" y="551"/>
                  </a:lnTo>
                  <a:lnTo>
                    <a:pt x="18" y="508"/>
                  </a:lnTo>
                  <a:lnTo>
                    <a:pt x="7" y="451"/>
                  </a:lnTo>
                  <a:lnTo>
                    <a:pt x="0" y="386"/>
                  </a:lnTo>
                  <a:lnTo>
                    <a:pt x="0" y="312"/>
                  </a:lnTo>
                  <a:lnTo>
                    <a:pt x="9" y="234"/>
                  </a:lnTo>
                  <a:lnTo>
                    <a:pt x="29" y="154"/>
                  </a:lnTo>
                  <a:lnTo>
                    <a:pt x="61" y="76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4" name="Freeform 60"/>
            <p:cNvSpPr>
              <a:spLocks/>
            </p:cNvSpPr>
            <p:nvPr/>
          </p:nvSpPr>
          <p:spPr bwMode="auto">
            <a:xfrm>
              <a:off x="7167563" y="885825"/>
              <a:ext cx="282575" cy="431800"/>
            </a:xfrm>
            <a:custGeom>
              <a:avLst/>
              <a:gdLst>
                <a:gd name="T0" fmla="*/ 102 w 356"/>
                <a:gd name="T1" fmla="*/ 0 h 545"/>
                <a:gd name="T2" fmla="*/ 123 w 356"/>
                <a:gd name="T3" fmla="*/ 12 h 545"/>
                <a:gd name="T4" fmla="*/ 145 w 356"/>
                <a:gd name="T5" fmla="*/ 22 h 545"/>
                <a:gd name="T6" fmla="*/ 166 w 356"/>
                <a:gd name="T7" fmla="*/ 34 h 545"/>
                <a:gd name="T8" fmla="*/ 188 w 356"/>
                <a:gd name="T9" fmla="*/ 44 h 545"/>
                <a:gd name="T10" fmla="*/ 208 w 356"/>
                <a:gd name="T11" fmla="*/ 56 h 545"/>
                <a:gd name="T12" fmla="*/ 229 w 356"/>
                <a:gd name="T13" fmla="*/ 67 h 545"/>
                <a:gd name="T14" fmla="*/ 251 w 356"/>
                <a:gd name="T15" fmla="*/ 78 h 545"/>
                <a:gd name="T16" fmla="*/ 272 w 356"/>
                <a:gd name="T17" fmla="*/ 89 h 545"/>
                <a:gd name="T18" fmla="*/ 282 w 356"/>
                <a:gd name="T19" fmla="*/ 96 h 545"/>
                <a:gd name="T20" fmla="*/ 292 w 356"/>
                <a:gd name="T21" fmla="*/ 104 h 545"/>
                <a:gd name="T22" fmla="*/ 303 w 356"/>
                <a:gd name="T23" fmla="*/ 111 h 545"/>
                <a:gd name="T24" fmla="*/ 314 w 356"/>
                <a:gd name="T25" fmla="*/ 119 h 545"/>
                <a:gd name="T26" fmla="*/ 325 w 356"/>
                <a:gd name="T27" fmla="*/ 127 h 545"/>
                <a:gd name="T28" fmla="*/ 335 w 356"/>
                <a:gd name="T29" fmla="*/ 134 h 545"/>
                <a:gd name="T30" fmla="*/ 345 w 356"/>
                <a:gd name="T31" fmla="*/ 142 h 545"/>
                <a:gd name="T32" fmla="*/ 356 w 356"/>
                <a:gd name="T33" fmla="*/ 149 h 545"/>
                <a:gd name="T34" fmla="*/ 351 w 356"/>
                <a:gd name="T35" fmla="*/ 183 h 545"/>
                <a:gd name="T36" fmla="*/ 348 w 356"/>
                <a:gd name="T37" fmla="*/ 218 h 545"/>
                <a:gd name="T38" fmla="*/ 344 w 356"/>
                <a:gd name="T39" fmla="*/ 253 h 545"/>
                <a:gd name="T40" fmla="*/ 340 w 356"/>
                <a:gd name="T41" fmla="*/ 287 h 545"/>
                <a:gd name="T42" fmla="*/ 329 w 356"/>
                <a:gd name="T43" fmla="*/ 311 h 545"/>
                <a:gd name="T44" fmla="*/ 320 w 356"/>
                <a:gd name="T45" fmla="*/ 334 h 545"/>
                <a:gd name="T46" fmla="*/ 310 w 356"/>
                <a:gd name="T47" fmla="*/ 359 h 545"/>
                <a:gd name="T48" fmla="*/ 301 w 356"/>
                <a:gd name="T49" fmla="*/ 382 h 545"/>
                <a:gd name="T50" fmla="*/ 290 w 356"/>
                <a:gd name="T51" fmla="*/ 405 h 545"/>
                <a:gd name="T52" fmla="*/ 280 w 356"/>
                <a:gd name="T53" fmla="*/ 429 h 545"/>
                <a:gd name="T54" fmla="*/ 271 w 356"/>
                <a:gd name="T55" fmla="*/ 452 h 545"/>
                <a:gd name="T56" fmla="*/ 260 w 356"/>
                <a:gd name="T57" fmla="*/ 476 h 545"/>
                <a:gd name="T58" fmla="*/ 245 w 356"/>
                <a:gd name="T59" fmla="*/ 481 h 545"/>
                <a:gd name="T60" fmla="*/ 231 w 356"/>
                <a:gd name="T61" fmla="*/ 484 h 545"/>
                <a:gd name="T62" fmla="*/ 216 w 356"/>
                <a:gd name="T63" fmla="*/ 489 h 545"/>
                <a:gd name="T64" fmla="*/ 201 w 356"/>
                <a:gd name="T65" fmla="*/ 493 h 545"/>
                <a:gd name="T66" fmla="*/ 186 w 356"/>
                <a:gd name="T67" fmla="*/ 498 h 545"/>
                <a:gd name="T68" fmla="*/ 173 w 356"/>
                <a:gd name="T69" fmla="*/ 501 h 545"/>
                <a:gd name="T70" fmla="*/ 158 w 356"/>
                <a:gd name="T71" fmla="*/ 506 h 545"/>
                <a:gd name="T72" fmla="*/ 143 w 356"/>
                <a:gd name="T73" fmla="*/ 510 h 545"/>
                <a:gd name="T74" fmla="*/ 128 w 356"/>
                <a:gd name="T75" fmla="*/ 515 h 545"/>
                <a:gd name="T76" fmla="*/ 114 w 356"/>
                <a:gd name="T77" fmla="*/ 519 h 545"/>
                <a:gd name="T78" fmla="*/ 99 w 356"/>
                <a:gd name="T79" fmla="*/ 523 h 545"/>
                <a:gd name="T80" fmla="*/ 84 w 356"/>
                <a:gd name="T81" fmla="*/ 528 h 545"/>
                <a:gd name="T82" fmla="*/ 69 w 356"/>
                <a:gd name="T83" fmla="*/ 532 h 545"/>
                <a:gd name="T84" fmla="*/ 55 w 356"/>
                <a:gd name="T85" fmla="*/ 536 h 545"/>
                <a:gd name="T86" fmla="*/ 40 w 356"/>
                <a:gd name="T87" fmla="*/ 540 h 545"/>
                <a:gd name="T88" fmla="*/ 25 w 356"/>
                <a:gd name="T89" fmla="*/ 545 h 545"/>
                <a:gd name="T90" fmla="*/ 12 w 356"/>
                <a:gd name="T91" fmla="*/ 501 h 545"/>
                <a:gd name="T92" fmla="*/ 4 w 356"/>
                <a:gd name="T93" fmla="*/ 445 h 545"/>
                <a:gd name="T94" fmla="*/ 0 w 356"/>
                <a:gd name="T95" fmla="*/ 379 h 545"/>
                <a:gd name="T96" fmla="*/ 2 w 356"/>
                <a:gd name="T97" fmla="*/ 306 h 545"/>
                <a:gd name="T98" fmla="*/ 12 w 356"/>
                <a:gd name="T99" fmla="*/ 230 h 545"/>
                <a:gd name="T100" fmla="*/ 32 w 356"/>
                <a:gd name="T101" fmla="*/ 151 h 545"/>
                <a:gd name="T102" fmla="*/ 61 w 356"/>
                <a:gd name="T103" fmla="*/ 74 h 545"/>
                <a:gd name="T104" fmla="*/ 102 w 356"/>
                <a:gd name="T105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6" h="545">
                  <a:moveTo>
                    <a:pt x="102" y="0"/>
                  </a:moveTo>
                  <a:lnTo>
                    <a:pt x="123" y="12"/>
                  </a:lnTo>
                  <a:lnTo>
                    <a:pt x="145" y="22"/>
                  </a:lnTo>
                  <a:lnTo>
                    <a:pt x="166" y="34"/>
                  </a:lnTo>
                  <a:lnTo>
                    <a:pt x="188" y="44"/>
                  </a:lnTo>
                  <a:lnTo>
                    <a:pt x="208" y="56"/>
                  </a:lnTo>
                  <a:lnTo>
                    <a:pt x="229" y="67"/>
                  </a:lnTo>
                  <a:lnTo>
                    <a:pt x="251" y="78"/>
                  </a:lnTo>
                  <a:lnTo>
                    <a:pt x="272" y="89"/>
                  </a:lnTo>
                  <a:lnTo>
                    <a:pt x="282" y="96"/>
                  </a:lnTo>
                  <a:lnTo>
                    <a:pt x="292" y="104"/>
                  </a:lnTo>
                  <a:lnTo>
                    <a:pt x="303" y="111"/>
                  </a:lnTo>
                  <a:lnTo>
                    <a:pt x="314" y="119"/>
                  </a:lnTo>
                  <a:lnTo>
                    <a:pt x="325" y="127"/>
                  </a:lnTo>
                  <a:lnTo>
                    <a:pt x="335" y="134"/>
                  </a:lnTo>
                  <a:lnTo>
                    <a:pt x="345" y="142"/>
                  </a:lnTo>
                  <a:lnTo>
                    <a:pt x="356" y="149"/>
                  </a:lnTo>
                  <a:lnTo>
                    <a:pt x="351" y="183"/>
                  </a:lnTo>
                  <a:lnTo>
                    <a:pt x="348" y="218"/>
                  </a:lnTo>
                  <a:lnTo>
                    <a:pt x="344" y="253"/>
                  </a:lnTo>
                  <a:lnTo>
                    <a:pt x="340" y="287"/>
                  </a:lnTo>
                  <a:lnTo>
                    <a:pt x="329" y="311"/>
                  </a:lnTo>
                  <a:lnTo>
                    <a:pt x="320" y="334"/>
                  </a:lnTo>
                  <a:lnTo>
                    <a:pt x="310" y="359"/>
                  </a:lnTo>
                  <a:lnTo>
                    <a:pt x="301" y="382"/>
                  </a:lnTo>
                  <a:lnTo>
                    <a:pt x="290" y="405"/>
                  </a:lnTo>
                  <a:lnTo>
                    <a:pt x="280" y="429"/>
                  </a:lnTo>
                  <a:lnTo>
                    <a:pt x="271" y="452"/>
                  </a:lnTo>
                  <a:lnTo>
                    <a:pt x="260" y="476"/>
                  </a:lnTo>
                  <a:lnTo>
                    <a:pt x="245" y="481"/>
                  </a:lnTo>
                  <a:lnTo>
                    <a:pt x="231" y="484"/>
                  </a:lnTo>
                  <a:lnTo>
                    <a:pt x="216" y="489"/>
                  </a:lnTo>
                  <a:lnTo>
                    <a:pt x="201" y="493"/>
                  </a:lnTo>
                  <a:lnTo>
                    <a:pt x="186" y="498"/>
                  </a:lnTo>
                  <a:lnTo>
                    <a:pt x="173" y="501"/>
                  </a:lnTo>
                  <a:lnTo>
                    <a:pt x="158" y="506"/>
                  </a:lnTo>
                  <a:lnTo>
                    <a:pt x="143" y="510"/>
                  </a:lnTo>
                  <a:lnTo>
                    <a:pt x="128" y="515"/>
                  </a:lnTo>
                  <a:lnTo>
                    <a:pt x="114" y="519"/>
                  </a:lnTo>
                  <a:lnTo>
                    <a:pt x="99" y="523"/>
                  </a:lnTo>
                  <a:lnTo>
                    <a:pt x="84" y="528"/>
                  </a:lnTo>
                  <a:lnTo>
                    <a:pt x="69" y="532"/>
                  </a:lnTo>
                  <a:lnTo>
                    <a:pt x="55" y="536"/>
                  </a:lnTo>
                  <a:lnTo>
                    <a:pt x="40" y="540"/>
                  </a:lnTo>
                  <a:lnTo>
                    <a:pt x="25" y="545"/>
                  </a:lnTo>
                  <a:lnTo>
                    <a:pt x="12" y="501"/>
                  </a:lnTo>
                  <a:lnTo>
                    <a:pt x="4" y="445"/>
                  </a:lnTo>
                  <a:lnTo>
                    <a:pt x="0" y="379"/>
                  </a:lnTo>
                  <a:lnTo>
                    <a:pt x="2" y="306"/>
                  </a:lnTo>
                  <a:lnTo>
                    <a:pt x="12" y="230"/>
                  </a:lnTo>
                  <a:lnTo>
                    <a:pt x="32" y="151"/>
                  </a:lnTo>
                  <a:lnTo>
                    <a:pt x="61" y="7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5" name="Freeform 61"/>
            <p:cNvSpPr>
              <a:spLocks/>
            </p:cNvSpPr>
            <p:nvPr/>
          </p:nvSpPr>
          <p:spPr bwMode="auto">
            <a:xfrm>
              <a:off x="7178676" y="889000"/>
              <a:ext cx="271463" cy="427038"/>
            </a:xfrm>
            <a:custGeom>
              <a:avLst/>
              <a:gdLst>
                <a:gd name="T0" fmla="*/ 96 w 342"/>
                <a:gd name="T1" fmla="*/ 0 h 538"/>
                <a:gd name="T2" fmla="*/ 258 w 342"/>
                <a:gd name="T3" fmla="*/ 84 h 538"/>
                <a:gd name="T4" fmla="*/ 342 w 342"/>
                <a:gd name="T5" fmla="*/ 144 h 538"/>
                <a:gd name="T6" fmla="*/ 330 w 342"/>
                <a:gd name="T7" fmla="*/ 282 h 538"/>
                <a:gd name="T8" fmla="*/ 246 w 342"/>
                <a:gd name="T9" fmla="*/ 471 h 538"/>
                <a:gd name="T10" fmla="*/ 16 w 342"/>
                <a:gd name="T11" fmla="*/ 538 h 538"/>
                <a:gd name="T12" fmla="*/ 6 w 342"/>
                <a:gd name="T13" fmla="*/ 494 h 538"/>
                <a:gd name="T14" fmla="*/ 1 w 342"/>
                <a:gd name="T15" fmla="*/ 438 h 538"/>
                <a:gd name="T16" fmla="*/ 0 w 342"/>
                <a:gd name="T17" fmla="*/ 372 h 538"/>
                <a:gd name="T18" fmla="*/ 4 w 342"/>
                <a:gd name="T19" fmla="*/ 299 h 538"/>
                <a:gd name="T20" fmla="*/ 15 w 342"/>
                <a:gd name="T21" fmla="*/ 223 h 538"/>
                <a:gd name="T22" fmla="*/ 33 w 342"/>
                <a:gd name="T23" fmla="*/ 146 h 538"/>
                <a:gd name="T24" fmla="*/ 59 w 342"/>
                <a:gd name="T25" fmla="*/ 71 h 538"/>
                <a:gd name="T26" fmla="*/ 96 w 342"/>
                <a:gd name="T2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2" h="538">
                  <a:moveTo>
                    <a:pt x="96" y="0"/>
                  </a:moveTo>
                  <a:lnTo>
                    <a:pt x="258" y="84"/>
                  </a:lnTo>
                  <a:lnTo>
                    <a:pt x="342" y="144"/>
                  </a:lnTo>
                  <a:lnTo>
                    <a:pt x="330" y="282"/>
                  </a:lnTo>
                  <a:lnTo>
                    <a:pt x="246" y="471"/>
                  </a:lnTo>
                  <a:lnTo>
                    <a:pt x="16" y="538"/>
                  </a:lnTo>
                  <a:lnTo>
                    <a:pt x="6" y="494"/>
                  </a:lnTo>
                  <a:lnTo>
                    <a:pt x="1" y="438"/>
                  </a:lnTo>
                  <a:lnTo>
                    <a:pt x="0" y="372"/>
                  </a:lnTo>
                  <a:lnTo>
                    <a:pt x="4" y="299"/>
                  </a:lnTo>
                  <a:lnTo>
                    <a:pt x="15" y="223"/>
                  </a:lnTo>
                  <a:lnTo>
                    <a:pt x="33" y="146"/>
                  </a:lnTo>
                  <a:lnTo>
                    <a:pt x="59" y="7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6" name="Freeform 62"/>
            <p:cNvSpPr>
              <a:spLocks/>
            </p:cNvSpPr>
            <p:nvPr/>
          </p:nvSpPr>
          <p:spPr bwMode="auto">
            <a:xfrm>
              <a:off x="6845301" y="449263"/>
              <a:ext cx="439738" cy="314325"/>
            </a:xfrm>
            <a:custGeom>
              <a:avLst/>
              <a:gdLst>
                <a:gd name="T0" fmla="*/ 20 w 553"/>
                <a:gd name="T1" fmla="*/ 268 h 395"/>
                <a:gd name="T2" fmla="*/ 60 w 553"/>
                <a:gd name="T3" fmla="*/ 286 h 395"/>
                <a:gd name="T4" fmla="*/ 100 w 553"/>
                <a:gd name="T5" fmla="*/ 303 h 395"/>
                <a:gd name="T6" fmla="*/ 141 w 553"/>
                <a:gd name="T7" fmla="*/ 319 h 395"/>
                <a:gd name="T8" fmla="*/ 180 w 553"/>
                <a:gd name="T9" fmla="*/ 336 h 395"/>
                <a:gd name="T10" fmla="*/ 220 w 553"/>
                <a:gd name="T11" fmla="*/ 353 h 395"/>
                <a:gd name="T12" fmla="*/ 260 w 553"/>
                <a:gd name="T13" fmla="*/ 370 h 395"/>
                <a:gd name="T14" fmla="*/ 301 w 553"/>
                <a:gd name="T15" fmla="*/ 387 h 395"/>
                <a:gd name="T16" fmla="*/ 330 w 553"/>
                <a:gd name="T17" fmla="*/ 393 h 395"/>
                <a:gd name="T18" fmla="*/ 349 w 553"/>
                <a:gd name="T19" fmla="*/ 387 h 395"/>
                <a:gd name="T20" fmla="*/ 369 w 553"/>
                <a:gd name="T21" fmla="*/ 382 h 395"/>
                <a:gd name="T22" fmla="*/ 388 w 553"/>
                <a:gd name="T23" fmla="*/ 378 h 395"/>
                <a:gd name="T24" fmla="*/ 405 w 553"/>
                <a:gd name="T25" fmla="*/ 362 h 395"/>
                <a:gd name="T26" fmla="*/ 418 w 553"/>
                <a:gd name="T27" fmla="*/ 334 h 395"/>
                <a:gd name="T28" fmla="*/ 432 w 553"/>
                <a:gd name="T29" fmla="*/ 306 h 395"/>
                <a:gd name="T30" fmla="*/ 445 w 553"/>
                <a:gd name="T31" fmla="*/ 279 h 395"/>
                <a:gd name="T32" fmla="*/ 464 w 553"/>
                <a:gd name="T33" fmla="*/ 247 h 395"/>
                <a:gd name="T34" fmla="*/ 491 w 553"/>
                <a:gd name="T35" fmla="*/ 211 h 395"/>
                <a:gd name="T36" fmla="*/ 516 w 553"/>
                <a:gd name="T37" fmla="*/ 174 h 395"/>
                <a:gd name="T38" fmla="*/ 541 w 553"/>
                <a:gd name="T39" fmla="*/ 138 h 395"/>
                <a:gd name="T40" fmla="*/ 541 w 553"/>
                <a:gd name="T41" fmla="*/ 107 h 395"/>
                <a:gd name="T42" fmla="*/ 516 w 553"/>
                <a:gd name="T43" fmla="*/ 83 h 395"/>
                <a:gd name="T44" fmla="*/ 491 w 553"/>
                <a:gd name="T45" fmla="*/ 58 h 395"/>
                <a:gd name="T46" fmla="*/ 464 w 553"/>
                <a:gd name="T47" fmla="*/ 34 h 395"/>
                <a:gd name="T48" fmla="*/ 376 w 553"/>
                <a:gd name="T49" fmla="*/ 12 h 395"/>
                <a:gd name="T50" fmla="*/ 251 w 553"/>
                <a:gd name="T51" fmla="*/ 1 h 395"/>
                <a:gd name="T52" fmla="*/ 158 w 553"/>
                <a:gd name="T53" fmla="*/ 1 h 395"/>
                <a:gd name="T54" fmla="*/ 92 w 553"/>
                <a:gd name="T55" fmla="*/ 13 h 395"/>
                <a:gd name="T56" fmla="*/ 50 w 553"/>
                <a:gd name="T57" fmla="*/ 38 h 395"/>
                <a:gd name="T58" fmla="*/ 23 w 553"/>
                <a:gd name="T59" fmla="*/ 80 h 395"/>
                <a:gd name="T60" fmla="*/ 9 w 553"/>
                <a:gd name="T61" fmla="*/ 137 h 395"/>
                <a:gd name="T62" fmla="*/ 2 w 553"/>
                <a:gd name="T63" fmla="*/ 21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3" h="395">
                  <a:moveTo>
                    <a:pt x="0" y="260"/>
                  </a:moveTo>
                  <a:lnTo>
                    <a:pt x="20" y="268"/>
                  </a:lnTo>
                  <a:lnTo>
                    <a:pt x="40" y="278"/>
                  </a:lnTo>
                  <a:lnTo>
                    <a:pt x="60" y="286"/>
                  </a:lnTo>
                  <a:lnTo>
                    <a:pt x="81" y="294"/>
                  </a:lnTo>
                  <a:lnTo>
                    <a:pt x="100" y="303"/>
                  </a:lnTo>
                  <a:lnTo>
                    <a:pt x="120" y="311"/>
                  </a:lnTo>
                  <a:lnTo>
                    <a:pt x="141" y="319"/>
                  </a:lnTo>
                  <a:lnTo>
                    <a:pt x="160" y="327"/>
                  </a:lnTo>
                  <a:lnTo>
                    <a:pt x="180" y="336"/>
                  </a:lnTo>
                  <a:lnTo>
                    <a:pt x="201" y="344"/>
                  </a:lnTo>
                  <a:lnTo>
                    <a:pt x="220" y="353"/>
                  </a:lnTo>
                  <a:lnTo>
                    <a:pt x="240" y="362"/>
                  </a:lnTo>
                  <a:lnTo>
                    <a:pt x="260" y="370"/>
                  </a:lnTo>
                  <a:lnTo>
                    <a:pt x="280" y="378"/>
                  </a:lnTo>
                  <a:lnTo>
                    <a:pt x="301" y="387"/>
                  </a:lnTo>
                  <a:lnTo>
                    <a:pt x="320" y="395"/>
                  </a:lnTo>
                  <a:lnTo>
                    <a:pt x="330" y="393"/>
                  </a:lnTo>
                  <a:lnTo>
                    <a:pt x="340" y="391"/>
                  </a:lnTo>
                  <a:lnTo>
                    <a:pt x="349" y="387"/>
                  </a:lnTo>
                  <a:lnTo>
                    <a:pt x="360" y="385"/>
                  </a:lnTo>
                  <a:lnTo>
                    <a:pt x="369" y="382"/>
                  </a:lnTo>
                  <a:lnTo>
                    <a:pt x="378" y="380"/>
                  </a:lnTo>
                  <a:lnTo>
                    <a:pt x="388" y="378"/>
                  </a:lnTo>
                  <a:lnTo>
                    <a:pt x="398" y="376"/>
                  </a:lnTo>
                  <a:lnTo>
                    <a:pt x="405" y="362"/>
                  </a:lnTo>
                  <a:lnTo>
                    <a:pt x="411" y="348"/>
                  </a:lnTo>
                  <a:lnTo>
                    <a:pt x="418" y="334"/>
                  </a:lnTo>
                  <a:lnTo>
                    <a:pt x="425" y="320"/>
                  </a:lnTo>
                  <a:lnTo>
                    <a:pt x="432" y="306"/>
                  </a:lnTo>
                  <a:lnTo>
                    <a:pt x="439" y="293"/>
                  </a:lnTo>
                  <a:lnTo>
                    <a:pt x="445" y="279"/>
                  </a:lnTo>
                  <a:lnTo>
                    <a:pt x="452" y="265"/>
                  </a:lnTo>
                  <a:lnTo>
                    <a:pt x="464" y="247"/>
                  </a:lnTo>
                  <a:lnTo>
                    <a:pt x="477" y="228"/>
                  </a:lnTo>
                  <a:lnTo>
                    <a:pt x="491" y="211"/>
                  </a:lnTo>
                  <a:lnTo>
                    <a:pt x="504" y="193"/>
                  </a:lnTo>
                  <a:lnTo>
                    <a:pt x="516" y="174"/>
                  </a:lnTo>
                  <a:lnTo>
                    <a:pt x="529" y="156"/>
                  </a:lnTo>
                  <a:lnTo>
                    <a:pt x="541" y="138"/>
                  </a:lnTo>
                  <a:lnTo>
                    <a:pt x="553" y="120"/>
                  </a:lnTo>
                  <a:lnTo>
                    <a:pt x="541" y="107"/>
                  </a:lnTo>
                  <a:lnTo>
                    <a:pt x="529" y="95"/>
                  </a:lnTo>
                  <a:lnTo>
                    <a:pt x="516" y="83"/>
                  </a:lnTo>
                  <a:lnTo>
                    <a:pt x="504" y="70"/>
                  </a:lnTo>
                  <a:lnTo>
                    <a:pt x="491" y="58"/>
                  </a:lnTo>
                  <a:lnTo>
                    <a:pt x="477" y="46"/>
                  </a:lnTo>
                  <a:lnTo>
                    <a:pt x="464" y="34"/>
                  </a:lnTo>
                  <a:lnTo>
                    <a:pt x="452" y="21"/>
                  </a:lnTo>
                  <a:lnTo>
                    <a:pt x="376" y="12"/>
                  </a:lnTo>
                  <a:lnTo>
                    <a:pt x="309" y="6"/>
                  </a:lnTo>
                  <a:lnTo>
                    <a:pt x="251" y="1"/>
                  </a:lnTo>
                  <a:lnTo>
                    <a:pt x="201" y="0"/>
                  </a:lnTo>
                  <a:lnTo>
                    <a:pt x="158" y="1"/>
                  </a:lnTo>
                  <a:lnTo>
                    <a:pt x="122" y="6"/>
                  </a:lnTo>
                  <a:lnTo>
                    <a:pt x="92" y="13"/>
                  </a:lnTo>
                  <a:lnTo>
                    <a:pt x="69" y="24"/>
                  </a:lnTo>
                  <a:lnTo>
                    <a:pt x="50" y="38"/>
                  </a:lnTo>
                  <a:lnTo>
                    <a:pt x="35" y="57"/>
                  </a:lnTo>
                  <a:lnTo>
                    <a:pt x="23" y="80"/>
                  </a:lnTo>
                  <a:lnTo>
                    <a:pt x="15" y="106"/>
                  </a:lnTo>
                  <a:lnTo>
                    <a:pt x="9" y="137"/>
                  </a:lnTo>
                  <a:lnTo>
                    <a:pt x="5" y="174"/>
                  </a:lnTo>
                  <a:lnTo>
                    <a:pt x="2" y="214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7" name="Freeform 63"/>
            <p:cNvSpPr>
              <a:spLocks/>
            </p:cNvSpPr>
            <p:nvPr/>
          </p:nvSpPr>
          <p:spPr bwMode="auto">
            <a:xfrm>
              <a:off x="6850063" y="457200"/>
              <a:ext cx="434975" cy="306388"/>
            </a:xfrm>
            <a:custGeom>
              <a:avLst/>
              <a:gdLst>
                <a:gd name="T0" fmla="*/ 19 w 547"/>
                <a:gd name="T1" fmla="*/ 262 h 386"/>
                <a:gd name="T2" fmla="*/ 59 w 547"/>
                <a:gd name="T3" fmla="*/ 279 h 386"/>
                <a:gd name="T4" fmla="*/ 98 w 547"/>
                <a:gd name="T5" fmla="*/ 295 h 386"/>
                <a:gd name="T6" fmla="*/ 137 w 547"/>
                <a:gd name="T7" fmla="*/ 312 h 386"/>
                <a:gd name="T8" fmla="*/ 177 w 547"/>
                <a:gd name="T9" fmla="*/ 329 h 386"/>
                <a:gd name="T10" fmla="*/ 216 w 547"/>
                <a:gd name="T11" fmla="*/ 345 h 386"/>
                <a:gd name="T12" fmla="*/ 256 w 547"/>
                <a:gd name="T13" fmla="*/ 362 h 386"/>
                <a:gd name="T14" fmla="*/ 295 w 547"/>
                <a:gd name="T15" fmla="*/ 378 h 386"/>
                <a:gd name="T16" fmla="*/ 324 w 547"/>
                <a:gd name="T17" fmla="*/ 384 h 386"/>
                <a:gd name="T18" fmla="*/ 343 w 547"/>
                <a:gd name="T19" fmla="*/ 378 h 386"/>
                <a:gd name="T20" fmla="*/ 363 w 547"/>
                <a:gd name="T21" fmla="*/ 373 h 386"/>
                <a:gd name="T22" fmla="*/ 382 w 547"/>
                <a:gd name="T23" fmla="*/ 369 h 386"/>
                <a:gd name="T24" fmla="*/ 399 w 547"/>
                <a:gd name="T25" fmla="*/ 353 h 386"/>
                <a:gd name="T26" fmla="*/ 412 w 547"/>
                <a:gd name="T27" fmla="*/ 325 h 386"/>
                <a:gd name="T28" fmla="*/ 426 w 547"/>
                <a:gd name="T29" fmla="*/ 297 h 386"/>
                <a:gd name="T30" fmla="*/ 439 w 547"/>
                <a:gd name="T31" fmla="*/ 270 h 386"/>
                <a:gd name="T32" fmla="*/ 458 w 547"/>
                <a:gd name="T33" fmla="*/ 238 h 386"/>
                <a:gd name="T34" fmla="*/ 485 w 547"/>
                <a:gd name="T35" fmla="*/ 202 h 386"/>
                <a:gd name="T36" fmla="*/ 510 w 547"/>
                <a:gd name="T37" fmla="*/ 165 h 386"/>
                <a:gd name="T38" fmla="*/ 535 w 547"/>
                <a:gd name="T39" fmla="*/ 129 h 386"/>
                <a:gd name="T40" fmla="*/ 535 w 547"/>
                <a:gd name="T41" fmla="*/ 98 h 386"/>
                <a:gd name="T42" fmla="*/ 510 w 547"/>
                <a:gd name="T43" fmla="*/ 74 h 386"/>
                <a:gd name="T44" fmla="*/ 485 w 547"/>
                <a:gd name="T45" fmla="*/ 50 h 386"/>
                <a:gd name="T46" fmla="*/ 458 w 547"/>
                <a:gd name="T47" fmla="*/ 26 h 386"/>
                <a:gd name="T48" fmla="*/ 370 w 547"/>
                <a:gd name="T49" fmla="*/ 7 h 386"/>
                <a:gd name="T50" fmla="*/ 246 w 547"/>
                <a:gd name="T51" fmla="*/ 0 h 386"/>
                <a:gd name="T52" fmla="*/ 155 w 547"/>
                <a:gd name="T53" fmla="*/ 4 h 386"/>
                <a:gd name="T54" fmla="*/ 91 w 547"/>
                <a:gd name="T55" fmla="*/ 18 h 386"/>
                <a:gd name="T56" fmla="*/ 49 w 547"/>
                <a:gd name="T57" fmla="*/ 44 h 386"/>
                <a:gd name="T58" fmla="*/ 24 w 547"/>
                <a:gd name="T59" fmla="*/ 84 h 386"/>
                <a:gd name="T60" fmla="*/ 10 w 547"/>
                <a:gd name="T61" fmla="*/ 140 h 386"/>
                <a:gd name="T62" fmla="*/ 2 w 547"/>
                <a:gd name="T63" fmla="*/ 2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7" h="386">
                  <a:moveTo>
                    <a:pt x="0" y="254"/>
                  </a:moveTo>
                  <a:lnTo>
                    <a:pt x="19" y="262"/>
                  </a:lnTo>
                  <a:lnTo>
                    <a:pt x="39" y="271"/>
                  </a:lnTo>
                  <a:lnTo>
                    <a:pt x="59" y="279"/>
                  </a:lnTo>
                  <a:lnTo>
                    <a:pt x="78" y="287"/>
                  </a:lnTo>
                  <a:lnTo>
                    <a:pt x="98" y="295"/>
                  </a:lnTo>
                  <a:lnTo>
                    <a:pt x="117" y="304"/>
                  </a:lnTo>
                  <a:lnTo>
                    <a:pt x="137" y="312"/>
                  </a:lnTo>
                  <a:lnTo>
                    <a:pt x="158" y="321"/>
                  </a:lnTo>
                  <a:lnTo>
                    <a:pt x="177" y="329"/>
                  </a:lnTo>
                  <a:lnTo>
                    <a:pt x="197" y="337"/>
                  </a:lnTo>
                  <a:lnTo>
                    <a:pt x="216" y="345"/>
                  </a:lnTo>
                  <a:lnTo>
                    <a:pt x="236" y="353"/>
                  </a:lnTo>
                  <a:lnTo>
                    <a:pt x="256" y="362"/>
                  </a:lnTo>
                  <a:lnTo>
                    <a:pt x="275" y="370"/>
                  </a:lnTo>
                  <a:lnTo>
                    <a:pt x="295" y="378"/>
                  </a:lnTo>
                  <a:lnTo>
                    <a:pt x="314" y="386"/>
                  </a:lnTo>
                  <a:lnTo>
                    <a:pt x="324" y="384"/>
                  </a:lnTo>
                  <a:lnTo>
                    <a:pt x="334" y="382"/>
                  </a:lnTo>
                  <a:lnTo>
                    <a:pt x="343" y="378"/>
                  </a:lnTo>
                  <a:lnTo>
                    <a:pt x="354" y="376"/>
                  </a:lnTo>
                  <a:lnTo>
                    <a:pt x="363" y="373"/>
                  </a:lnTo>
                  <a:lnTo>
                    <a:pt x="372" y="371"/>
                  </a:lnTo>
                  <a:lnTo>
                    <a:pt x="382" y="369"/>
                  </a:lnTo>
                  <a:lnTo>
                    <a:pt x="392" y="367"/>
                  </a:lnTo>
                  <a:lnTo>
                    <a:pt x="399" y="353"/>
                  </a:lnTo>
                  <a:lnTo>
                    <a:pt x="405" y="339"/>
                  </a:lnTo>
                  <a:lnTo>
                    <a:pt x="412" y="325"/>
                  </a:lnTo>
                  <a:lnTo>
                    <a:pt x="419" y="311"/>
                  </a:lnTo>
                  <a:lnTo>
                    <a:pt x="426" y="297"/>
                  </a:lnTo>
                  <a:lnTo>
                    <a:pt x="433" y="284"/>
                  </a:lnTo>
                  <a:lnTo>
                    <a:pt x="439" y="270"/>
                  </a:lnTo>
                  <a:lnTo>
                    <a:pt x="446" y="256"/>
                  </a:lnTo>
                  <a:lnTo>
                    <a:pt x="458" y="238"/>
                  </a:lnTo>
                  <a:lnTo>
                    <a:pt x="471" y="219"/>
                  </a:lnTo>
                  <a:lnTo>
                    <a:pt x="485" y="202"/>
                  </a:lnTo>
                  <a:lnTo>
                    <a:pt x="498" y="184"/>
                  </a:lnTo>
                  <a:lnTo>
                    <a:pt x="510" y="165"/>
                  </a:lnTo>
                  <a:lnTo>
                    <a:pt x="523" y="147"/>
                  </a:lnTo>
                  <a:lnTo>
                    <a:pt x="535" y="129"/>
                  </a:lnTo>
                  <a:lnTo>
                    <a:pt x="547" y="111"/>
                  </a:lnTo>
                  <a:lnTo>
                    <a:pt x="535" y="98"/>
                  </a:lnTo>
                  <a:lnTo>
                    <a:pt x="523" y="87"/>
                  </a:lnTo>
                  <a:lnTo>
                    <a:pt x="510" y="74"/>
                  </a:lnTo>
                  <a:lnTo>
                    <a:pt x="498" y="63"/>
                  </a:lnTo>
                  <a:lnTo>
                    <a:pt x="485" y="50"/>
                  </a:lnTo>
                  <a:lnTo>
                    <a:pt x="471" y="38"/>
                  </a:lnTo>
                  <a:lnTo>
                    <a:pt x="458" y="26"/>
                  </a:lnTo>
                  <a:lnTo>
                    <a:pt x="446" y="14"/>
                  </a:lnTo>
                  <a:lnTo>
                    <a:pt x="370" y="7"/>
                  </a:lnTo>
                  <a:lnTo>
                    <a:pt x="304" y="3"/>
                  </a:lnTo>
                  <a:lnTo>
                    <a:pt x="246" y="0"/>
                  </a:lnTo>
                  <a:lnTo>
                    <a:pt x="197" y="2"/>
                  </a:lnTo>
                  <a:lnTo>
                    <a:pt x="155" y="4"/>
                  </a:lnTo>
                  <a:lnTo>
                    <a:pt x="121" y="10"/>
                  </a:lnTo>
                  <a:lnTo>
                    <a:pt x="91" y="18"/>
                  </a:lnTo>
                  <a:lnTo>
                    <a:pt x="68" y="29"/>
                  </a:lnTo>
                  <a:lnTo>
                    <a:pt x="49" y="44"/>
                  </a:lnTo>
                  <a:lnTo>
                    <a:pt x="34" y="63"/>
                  </a:lnTo>
                  <a:lnTo>
                    <a:pt x="24" y="84"/>
                  </a:lnTo>
                  <a:lnTo>
                    <a:pt x="16" y="110"/>
                  </a:lnTo>
                  <a:lnTo>
                    <a:pt x="10" y="140"/>
                  </a:lnTo>
                  <a:lnTo>
                    <a:pt x="6" y="173"/>
                  </a:lnTo>
                  <a:lnTo>
                    <a:pt x="2" y="2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6854826" y="463550"/>
              <a:ext cx="430213" cy="300038"/>
            </a:xfrm>
            <a:custGeom>
              <a:avLst/>
              <a:gdLst>
                <a:gd name="T0" fmla="*/ 19 w 541"/>
                <a:gd name="T1" fmla="*/ 255 h 376"/>
                <a:gd name="T2" fmla="*/ 57 w 541"/>
                <a:gd name="T3" fmla="*/ 271 h 376"/>
                <a:gd name="T4" fmla="*/ 96 w 541"/>
                <a:gd name="T5" fmla="*/ 287 h 376"/>
                <a:gd name="T6" fmla="*/ 134 w 541"/>
                <a:gd name="T7" fmla="*/ 304 h 376"/>
                <a:gd name="T8" fmla="*/ 174 w 541"/>
                <a:gd name="T9" fmla="*/ 320 h 376"/>
                <a:gd name="T10" fmla="*/ 212 w 541"/>
                <a:gd name="T11" fmla="*/ 336 h 376"/>
                <a:gd name="T12" fmla="*/ 251 w 541"/>
                <a:gd name="T13" fmla="*/ 352 h 376"/>
                <a:gd name="T14" fmla="*/ 289 w 541"/>
                <a:gd name="T15" fmla="*/ 368 h 376"/>
                <a:gd name="T16" fmla="*/ 318 w 541"/>
                <a:gd name="T17" fmla="*/ 374 h 376"/>
                <a:gd name="T18" fmla="*/ 337 w 541"/>
                <a:gd name="T19" fmla="*/ 368 h 376"/>
                <a:gd name="T20" fmla="*/ 357 w 541"/>
                <a:gd name="T21" fmla="*/ 363 h 376"/>
                <a:gd name="T22" fmla="*/ 376 w 541"/>
                <a:gd name="T23" fmla="*/ 359 h 376"/>
                <a:gd name="T24" fmla="*/ 393 w 541"/>
                <a:gd name="T25" fmla="*/ 343 h 376"/>
                <a:gd name="T26" fmla="*/ 406 w 541"/>
                <a:gd name="T27" fmla="*/ 315 h 376"/>
                <a:gd name="T28" fmla="*/ 420 w 541"/>
                <a:gd name="T29" fmla="*/ 287 h 376"/>
                <a:gd name="T30" fmla="*/ 433 w 541"/>
                <a:gd name="T31" fmla="*/ 260 h 376"/>
                <a:gd name="T32" fmla="*/ 452 w 541"/>
                <a:gd name="T33" fmla="*/ 228 h 376"/>
                <a:gd name="T34" fmla="*/ 479 w 541"/>
                <a:gd name="T35" fmla="*/ 192 h 376"/>
                <a:gd name="T36" fmla="*/ 504 w 541"/>
                <a:gd name="T37" fmla="*/ 155 h 376"/>
                <a:gd name="T38" fmla="*/ 529 w 541"/>
                <a:gd name="T39" fmla="*/ 119 h 376"/>
                <a:gd name="T40" fmla="*/ 529 w 541"/>
                <a:gd name="T41" fmla="*/ 89 h 376"/>
                <a:gd name="T42" fmla="*/ 504 w 541"/>
                <a:gd name="T43" fmla="*/ 65 h 376"/>
                <a:gd name="T44" fmla="*/ 479 w 541"/>
                <a:gd name="T45" fmla="*/ 42 h 376"/>
                <a:gd name="T46" fmla="*/ 452 w 541"/>
                <a:gd name="T47" fmla="*/ 18 h 376"/>
                <a:gd name="T48" fmla="*/ 365 w 541"/>
                <a:gd name="T49" fmla="*/ 2 h 376"/>
                <a:gd name="T50" fmla="*/ 243 w 541"/>
                <a:gd name="T51" fmla="*/ 0 h 376"/>
                <a:gd name="T52" fmla="*/ 153 w 541"/>
                <a:gd name="T53" fmla="*/ 5 h 376"/>
                <a:gd name="T54" fmla="*/ 89 w 541"/>
                <a:gd name="T55" fmla="*/ 22 h 376"/>
                <a:gd name="T56" fmla="*/ 49 w 541"/>
                <a:gd name="T57" fmla="*/ 49 h 376"/>
                <a:gd name="T58" fmla="*/ 25 w 541"/>
                <a:gd name="T59" fmla="*/ 88 h 376"/>
                <a:gd name="T60" fmla="*/ 11 w 541"/>
                <a:gd name="T61" fmla="*/ 141 h 376"/>
                <a:gd name="T62" fmla="*/ 3 w 541"/>
                <a:gd name="T63" fmla="*/ 20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1" h="376">
                  <a:moveTo>
                    <a:pt x="0" y="247"/>
                  </a:moveTo>
                  <a:lnTo>
                    <a:pt x="19" y="255"/>
                  </a:lnTo>
                  <a:lnTo>
                    <a:pt x="38" y="263"/>
                  </a:lnTo>
                  <a:lnTo>
                    <a:pt x="57" y="271"/>
                  </a:lnTo>
                  <a:lnTo>
                    <a:pt x="77" y="279"/>
                  </a:lnTo>
                  <a:lnTo>
                    <a:pt x="96" y="287"/>
                  </a:lnTo>
                  <a:lnTo>
                    <a:pt x="115" y="296"/>
                  </a:lnTo>
                  <a:lnTo>
                    <a:pt x="134" y="304"/>
                  </a:lnTo>
                  <a:lnTo>
                    <a:pt x="154" y="312"/>
                  </a:lnTo>
                  <a:lnTo>
                    <a:pt x="174" y="320"/>
                  </a:lnTo>
                  <a:lnTo>
                    <a:pt x="193" y="328"/>
                  </a:lnTo>
                  <a:lnTo>
                    <a:pt x="212" y="336"/>
                  </a:lnTo>
                  <a:lnTo>
                    <a:pt x="231" y="344"/>
                  </a:lnTo>
                  <a:lnTo>
                    <a:pt x="251" y="352"/>
                  </a:lnTo>
                  <a:lnTo>
                    <a:pt x="270" y="360"/>
                  </a:lnTo>
                  <a:lnTo>
                    <a:pt x="289" y="368"/>
                  </a:lnTo>
                  <a:lnTo>
                    <a:pt x="308" y="376"/>
                  </a:lnTo>
                  <a:lnTo>
                    <a:pt x="318" y="374"/>
                  </a:lnTo>
                  <a:lnTo>
                    <a:pt x="328" y="372"/>
                  </a:lnTo>
                  <a:lnTo>
                    <a:pt x="337" y="368"/>
                  </a:lnTo>
                  <a:lnTo>
                    <a:pt x="348" y="366"/>
                  </a:lnTo>
                  <a:lnTo>
                    <a:pt x="357" y="363"/>
                  </a:lnTo>
                  <a:lnTo>
                    <a:pt x="366" y="361"/>
                  </a:lnTo>
                  <a:lnTo>
                    <a:pt x="376" y="359"/>
                  </a:lnTo>
                  <a:lnTo>
                    <a:pt x="386" y="357"/>
                  </a:lnTo>
                  <a:lnTo>
                    <a:pt x="393" y="343"/>
                  </a:lnTo>
                  <a:lnTo>
                    <a:pt x="399" y="329"/>
                  </a:lnTo>
                  <a:lnTo>
                    <a:pt x="406" y="315"/>
                  </a:lnTo>
                  <a:lnTo>
                    <a:pt x="413" y="301"/>
                  </a:lnTo>
                  <a:lnTo>
                    <a:pt x="420" y="287"/>
                  </a:lnTo>
                  <a:lnTo>
                    <a:pt x="427" y="274"/>
                  </a:lnTo>
                  <a:lnTo>
                    <a:pt x="433" y="260"/>
                  </a:lnTo>
                  <a:lnTo>
                    <a:pt x="440" y="246"/>
                  </a:lnTo>
                  <a:lnTo>
                    <a:pt x="452" y="228"/>
                  </a:lnTo>
                  <a:lnTo>
                    <a:pt x="465" y="209"/>
                  </a:lnTo>
                  <a:lnTo>
                    <a:pt x="479" y="192"/>
                  </a:lnTo>
                  <a:lnTo>
                    <a:pt x="492" y="174"/>
                  </a:lnTo>
                  <a:lnTo>
                    <a:pt x="504" y="155"/>
                  </a:lnTo>
                  <a:lnTo>
                    <a:pt x="517" y="137"/>
                  </a:lnTo>
                  <a:lnTo>
                    <a:pt x="529" y="119"/>
                  </a:lnTo>
                  <a:lnTo>
                    <a:pt x="541" y="101"/>
                  </a:lnTo>
                  <a:lnTo>
                    <a:pt x="529" y="89"/>
                  </a:lnTo>
                  <a:lnTo>
                    <a:pt x="517" y="78"/>
                  </a:lnTo>
                  <a:lnTo>
                    <a:pt x="504" y="65"/>
                  </a:lnTo>
                  <a:lnTo>
                    <a:pt x="492" y="54"/>
                  </a:lnTo>
                  <a:lnTo>
                    <a:pt x="479" y="42"/>
                  </a:lnTo>
                  <a:lnTo>
                    <a:pt x="465" y="30"/>
                  </a:lnTo>
                  <a:lnTo>
                    <a:pt x="452" y="18"/>
                  </a:lnTo>
                  <a:lnTo>
                    <a:pt x="440" y="7"/>
                  </a:lnTo>
                  <a:lnTo>
                    <a:pt x="365" y="2"/>
                  </a:lnTo>
                  <a:lnTo>
                    <a:pt x="299" y="0"/>
                  </a:lnTo>
                  <a:lnTo>
                    <a:pt x="243" y="0"/>
                  </a:lnTo>
                  <a:lnTo>
                    <a:pt x="194" y="1"/>
                  </a:lnTo>
                  <a:lnTo>
                    <a:pt x="153" y="5"/>
                  </a:lnTo>
                  <a:lnTo>
                    <a:pt x="118" y="12"/>
                  </a:lnTo>
                  <a:lnTo>
                    <a:pt x="89" y="22"/>
                  </a:lnTo>
                  <a:lnTo>
                    <a:pt x="68" y="33"/>
                  </a:lnTo>
                  <a:lnTo>
                    <a:pt x="49" y="49"/>
                  </a:lnTo>
                  <a:lnTo>
                    <a:pt x="35" y="66"/>
                  </a:lnTo>
                  <a:lnTo>
                    <a:pt x="25" y="88"/>
                  </a:lnTo>
                  <a:lnTo>
                    <a:pt x="17" y="112"/>
                  </a:lnTo>
                  <a:lnTo>
                    <a:pt x="11" y="141"/>
                  </a:lnTo>
                  <a:lnTo>
                    <a:pt x="6" y="172"/>
                  </a:lnTo>
                  <a:lnTo>
                    <a:pt x="3" y="208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6859588" y="469900"/>
              <a:ext cx="425450" cy="293688"/>
            </a:xfrm>
            <a:custGeom>
              <a:avLst/>
              <a:gdLst>
                <a:gd name="T0" fmla="*/ 19 w 536"/>
                <a:gd name="T1" fmla="*/ 252 h 369"/>
                <a:gd name="T2" fmla="*/ 57 w 536"/>
                <a:gd name="T3" fmla="*/ 267 h 369"/>
                <a:gd name="T4" fmla="*/ 95 w 536"/>
                <a:gd name="T5" fmla="*/ 283 h 369"/>
                <a:gd name="T6" fmla="*/ 133 w 536"/>
                <a:gd name="T7" fmla="*/ 298 h 369"/>
                <a:gd name="T8" fmla="*/ 171 w 536"/>
                <a:gd name="T9" fmla="*/ 314 h 369"/>
                <a:gd name="T10" fmla="*/ 209 w 536"/>
                <a:gd name="T11" fmla="*/ 330 h 369"/>
                <a:gd name="T12" fmla="*/ 247 w 536"/>
                <a:gd name="T13" fmla="*/ 345 h 369"/>
                <a:gd name="T14" fmla="*/ 285 w 536"/>
                <a:gd name="T15" fmla="*/ 361 h 369"/>
                <a:gd name="T16" fmla="*/ 313 w 536"/>
                <a:gd name="T17" fmla="*/ 367 h 369"/>
                <a:gd name="T18" fmla="*/ 332 w 536"/>
                <a:gd name="T19" fmla="*/ 361 h 369"/>
                <a:gd name="T20" fmla="*/ 352 w 536"/>
                <a:gd name="T21" fmla="*/ 356 h 369"/>
                <a:gd name="T22" fmla="*/ 371 w 536"/>
                <a:gd name="T23" fmla="*/ 352 h 369"/>
                <a:gd name="T24" fmla="*/ 388 w 536"/>
                <a:gd name="T25" fmla="*/ 336 h 369"/>
                <a:gd name="T26" fmla="*/ 401 w 536"/>
                <a:gd name="T27" fmla="*/ 308 h 369"/>
                <a:gd name="T28" fmla="*/ 415 w 536"/>
                <a:gd name="T29" fmla="*/ 280 h 369"/>
                <a:gd name="T30" fmla="*/ 428 w 536"/>
                <a:gd name="T31" fmla="*/ 253 h 369"/>
                <a:gd name="T32" fmla="*/ 447 w 536"/>
                <a:gd name="T33" fmla="*/ 221 h 369"/>
                <a:gd name="T34" fmla="*/ 474 w 536"/>
                <a:gd name="T35" fmla="*/ 185 h 369"/>
                <a:gd name="T36" fmla="*/ 499 w 536"/>
                <a:gd name="T37" fmla="*/ 148 h 369"/>
                <a:gd name="T38" fmla="*/ 524 w 536"/>
                <a:gd name="T39" fmla="*/ 112 h 369"/>
                <a:gd name="T40" fmla="*/ 524 w 536"/>
                <a:gd name="T41" fmla="*/ 82 h 369"/>
                <a:gd name="T42" fmla="*/ 499 w 536"/>
                <a:gd name="T43" fmla="*/ 59 h 369"/>
                <a:gd name="T44" fmla="*/ 474 w 536"/>
                <a:gd name="T45" fmla="*/ 36 h 369"/>
                <a:gd name="T46" fmla="*/ 447 w 536"/>
                <a:gd name="T47" fmla="*/ 13 h 369"/>
                <a:gd name="T48" fmla="*/ 360 w 536"/>
                <a:gd name="T49" fmla="*/ 0 h 369"/>
                <a:gd name="T50" fmla="*/ 239 w 536"/>
                <a:gd name="T51" fmla="*/ 1 h 369"/>
                <a:gd name="T52" fmla="*/ 151 w 536"/>
                <a:gd name="T53" fmla="*/ 10 h 369"/>
                <a:gd name="T54" fmla="*/ 89 w 536"/>
                <a:gd name="T55" fmla="*/ 28 h 369"/>
                <a:gd name="T56" fmla="*/ 50 w 536"/>
                <a:gd name="T57" fmla="*/ 57 h 369"/>
                <a:gd name="T58" fmla="*/ 26 w 536"/>
                <a:gd name="T59" fmla="*/ 95 h 369"/>
                <a:gd name="T60" fmla="*/ 13 w 536"/>
                <a:gd name="T61" fmla="*/ 146 h 369"/>
                <a:gd name="T62" fmla="*/ 4 w 536"/>
                <a:gd name="T63" fmla="*/ 2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6" h="369">
                  <a:moveTo>
                    <a:pt x="0" y="244"/>
                  </a:moveTo>
                  <a:lnTo>
                    <a:pt x="19" y="252"/>
                  </a:lnTo>
                  <a:lnTo>
                    <a:pt x="38" y="260"/>
                  </a:lnTo>
                  <a:lnTo>
                    <a:pt x="57" y="267"/>
                  </a:lnTo>
                  <a:lnTo>
                    <a:pt x="76" y="275"/>
                  </a:lnTo>
                  <a:lnTo>
                    <a:pt x="95" y="283"/>
                  </a:lnTo>
                  <a:lnTo>
                    <a:pt x="114" y="291"/>
                  </a:lnTo>
                  <a:lnTo>
                    <a:pt x="133" y="298"/>
                  </a:lnTo>
                  <a:lnTo>
                    <a:pt x="152" y="306"/>
                  </a:lnTo>
                  <a:lnTo>
                    <a:pt x="171" y="314"/>
                  </a:lnTo>
                  <a:lnTo>
                    <a:pt x="189" y="322"/>
                  </a:lnTo>
                  <a:lnTo>
                    <a:pt x="209" y="330"/>
                  </a:lnTo>
                  <a:lnTo>
                    <a:pt x="227" y="337"/>
                  </a:lnTo>
                  <a:lnTo>
                    <a:pt x="247" y="345"/>
                  </a:lnTo>
                  <a:lnTo>
                    <a:pt x="265" y="353"/>
                  </a:lnTo>
                  <a:lnTo>
                    <a:pt x="285" y="361"/>
                  </a:lnTo>
                  <a:lnTo>
                    <a:pt x="303" y="369"/>
                  </a:lnTo>
                  <a:lnTo>
                    <a:pt x="313" y="367"/>
                  </a:lnTo>
                  <a:lnTo>
                    <a:pt x="323" y="365"/>
                  </a:lnTo>
                  <a:lnTo>
                    <a:pt x="332" y="361"/>
                  </a:lnTo>
                  <a:lnTo>
                    <a:pt x="343" y="359"/>
                  </a:lnTo>
                  <a:lnTo>
                    <a:pt x="352" y="356"/>
                  </a:lnTo>
                  <a:lnTo>
                    <a:pt x="361" y="354"/>
                  </a:lnTo>
                  <a:lnTo>
                    <a:pt x="371" y="352"/>
                  </a:lnTo>
                  <a:lnTo>
                    <a:pt x="381" y="350"/>
                  </a:lnTo>
                  <a:lnTo>
                    <a:pt x="388" y="336"/>
                  </a:lnTo>
                  <a:lnTo>
                    <a:pt x="394" y="322"/>
                  </a:lnTo>
                  <a:lnTo>
                    <a:pt x="401" y="308"/>
                  </a:lnTo>
                  <a:lnTo>
                    <a:pt x="408" y="294"/>
                  </a:lnTo>
                  <a:lnTo>
                    <a:pt x="415" y="280"/>
                  </a:lnTo>
                  <a:lnTo>
                    <a:pt x="422" y="267"/>
                  </a:lnTo>
                  <a:lnTo>
                    <a:pt x="428" y="253"/>
                  </a:lnTo>
                  <a:lnTo>
                    <a:pt x="435" y="239"/>
                  </a:lnTo>
                  <a:lnTo>
                    <a:pt x="447" y="221"/>
                  </a:lnTo>
                  <a:lnTo>
                    <a:pt x="460" y="202"/>
                  </a:lnTo>
                  <a:lnTo>
                    <a:pt x="474" y="185"/>
                  </a:lnTo>
                  <a:lnTo>
                    <a:pt x="487" y="167"/>
                  </a:lnTo>
                  <a:lnTo>
                    <a:pt x="499" y="148"/>
                  </a:lnTo>
                  <a:lnTo>
                    <a:pt x="512" y="130"/>
                  </a:lnTo>
                  <a:lnTo>
                    <a:pt x="524" y="112"/>
                  </a:lnTo>
                  <a:lnTo>
                    <a:pt x="536" y="94"/>
                  </a:lnTo>
                  <a:lnTo>
                    <a:pt x="524" y="82"/>
                  </a:lnTo>
                  <a:lnTo>
                    <a:pt x="512" y="71"/>
                  </a:lnTo>
                  <a:lnTo>
                    <a:pt x="499" y="59"/>
                  </a:lnTo>
                  <a:lnTo>
                    <a:pt x="487" y="48"/>
                  </a:lnTo>
                  <a:lnTo>
                    <a:pt x="474" y="36"/>
                  </a:lnTo>
                  <a:lnTo>
                    <a:pt x="460" y="25"/>
                  </a:lnTo>
                  <a:lnTo>
                    <a:pt x="447" y="13"/>
                  </a:lnTo>
                  <a:lnTo>
                    <a:pt x="435" y="2"/>
                  </a:lnTo>
                  <a:lnTo>
                    <a:pt x="360" y="0"/>
                  </a:lnTo>
                  <a:lnTo>
                    <a:pt x="295" y="0"/>
                  </a:lnTo>
                  <a:lnTo>
                    <a:pt x="239" y="1"/>
                  </a:lnTo>
                  <a:lnTo>
                    <a:pt x="192" y="4"/>
                  </a:lnTo>
                  <a:lnTo>
                    <a:pt x="151" y="10"/>
                  </a:lnTo>
                  <a:lnTo>
                    <a:pt x="117" y="18"/>
                  </a:lnTo>
                  <a:lnTo>
                    <a:pt x="89" y="28"/>
                  </a:lnTo>
                  <a:lnTo>
                    <a:pt x="67" y="41"/>
                  </a:lnTo>
                  <a:lnTo>
                    <a:pt x="50" y="57"/>
                  </a:lnTo>
                  <a:lnTo>
                    <a:pt x="36" y="74"/>
                  </a:lnTo>
                  <a:lnTo>
                    <a:pt x="26" y="95"/>
                  </a:lnTo>
                  <a:lnTo>
                    <a:pt x="19" y="119"/>
                  </a:lnTo>
                  <a:lnTo>
                    <a:pt x="13" y="146"/>
                  </a:lnTo>
                  <a:lnTo>
                    <a:pt x="8" y="175"/>
                  </a:lnTo>
                  <a:lnTo>
                    <a:pt x="4" y="208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6864351" y="473075"/>
              <a:ext cx="420688" cy="290513"/>
            </a:xfrm>
            <a:custGeom>
              <a:avLst/>
              <a:gdLst>
                <a:gd name="T0" fmla="*/ 18 w 530"/>
                <a:gd name="T1" fmla="*/ 250 h 365"/>
                <a:gd name="T2" fmla="*/ 55 w 530"/>
                <a:gd name="T3" fmla="*/ 265 h 365"/>
                <a:gd name="T4" fmla="*/ 93 w 530"/>
                <a:gd name="T5" fmla="*/ 281 h 365"/>
                <a:gd name="T6" fmla="*/ 130 w 530"/>
                <a:gd name="T7" fmla="*/ 296 h 365"/>
                <a:gd name="T8" fmla="*/ 167 w 530"/>
                <a:gd name="T9" fmla="*/ 311 h 365"/>
                <a:gd name="T10" fmla="*/ 204 w 530"/>
                <a:gd name="T11" fmla="*/ 326 h 365"/>
                <a:gd name="T12" fmla="*/ 242 w 530"/>
                <a:gd name="T13" fmla="*/ 342 h 365"/>
                <a:gd name="T14" fmla="*/ 279 w 530"/>
                <a:gd name="T15" fmla="*/ 357 h 365"/>
                <a:gd name="T16" fmla="*/ 307 w 530"/>
                <a:gd name="T17" fmla="*/ 363 h 365"/>
                <a:gd name="T18" fmla="*/ 326 w 530"/>
                <a:gd name="T19" fmla="*/ 357 h 365"/>
                <a:gd name="T20" fmla="*/ 346 w 530"/>
                <a:gd name="T21" fmla="*/ 352 h 365"/>
                <a:gd name="T22" fmla="*/ 365 w 530"/>
                <a:gd name="T23" fmla="*/ 348 h 365"/>
                <a:gd name="T24" fmla="*/ 382 w 530"/>
                <a:gd name="T25" fmla="*/ 332 h 365"/>
                <a:gd name="T26" fmla="*/ 395 w 530"/>
                <a:gd name="T27" fmla="*/ 304 h 365"/>
                <a:gd name="T28" fmla="*/ 409 w 530"/>
                <a:gd name="T29" fmla="*/ 276 h 365"/>
                <a:gd name="T30" fmla="*/ 422 w 530"/>
                <a:gd name="T31" fmla="*/ 249 h 365"/>
                <a:gd name="T32" fmla="*/ 441 w 530"/>
                <a:gd name="T33" fmla="*/ 217 h 365"/>
                <a:gd name="T34" fmla="*/ 468 w 530"/>
                <a:gd name="T35" fmla="*/ 181 h 365"/>
                <a:gd name="T36" fmla="*/ 493 w 530"/>
                <a:gd name="T37" fmla="*/ 144 h 365"/>
                <a:gd name="T38" fmla="*/ 518 w 530"/>
                <a:gd name="T39" fmla="*/ 108 h 365"/>
                <a:gd name="T40" fmla="*/ 518 w 530"/>
                <a:gd name="T41" fmla="*/ 78 h 365"/>
                <a:gd name="T42" fmla="*/ 493 w 530"/>
                <a:gd name="T43" fmla="*/ 57 h 365"/>
                <a:gd name="T44" fmla="*/ 468 w 530"/>
                <a:gd name="T45" fmla="*/ 34 h 365"/>
                <a:gd name="T46" fmla="*/ 441 w 530"/>
                <a:gd name="T47" fmla="*/ 12 h 365"/>
                <a:gd name="T48" fmla="*/ 355 w 530"/>
                <a:gd name="T49" fmla="*/ 0 h 365"/>
                <a:gd name="T50" fmla="*/ 235 w 530"/>
                <a:gd name="T51" fmla="*/ 6 h 365"/>
                <a:gd name="T52" fmla="*/ 148 w 530"/>
                <a:gd name="T53" fmla="*/ 19 h 365"/>
                <a:gd name="T54" fmla="*/ 88 w 530"/>
                <a:gd name="T55" fmla="*/ 38 h 365"/>
                <a:gd name="T56" fmla="*/ 50 w 530"/>
                <a:gd name="T57" fmla="*/ 68 h 365"/>
                <a:gd name="T58" fmla="*/ 27 w 530"/>
                <a:gd name="T59" fmla="*/ 105 h 365"/>
                <a:gd name="T60" fmla="*/ 14 w 530"/>
                <a:gd name="T61" fmla="*/ 152 h 365"/>
                <a:gd name="T62" fmla="*/ 5 w 530"/>
                <a:gd name="T63" fmla="*/ 21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0" h="365">
                  <a:moveTo>
                    <a:pt x="0" y="242"/>
                  </a:moveTo>
                  <a:lnTo>
                    <a:pt x="18" y="250"/>
                  </a:lnTo>
                  <a:lnTo>
                    <a:pt x="37" y="257"/>
                  </a:lnTo>
                  <a:lnTo>
                    <a:pt x="55" y="265"/>
                  </a:lnTo>
                  <a:lnTo>
                    <a:pt x="75" y="273"/>
                  </a:lnTo>
                  <a:lnTo>
                    <a:pt x="93" y="281"/>
                  </a:lnTo>
                  <a:lnTo>
                    <a:pt x="112" y="288"/>
                  </a:lnTo>
                  <a:lnTo>
                    <a:pt x="130" y="296"/>
                  </a:lnTo>
                  <a:lnTo>
                    <a:pt x="149" y="303"/>
                  </a:lnTo>
                  <a:lnTo>
                    <a:pt x="167" y="311"/>
                  </a:lnTo>
                  <a:lnTo>
                    <a:pt x="186" y="319"/>
                  </a:lnTo>
                  <a:lnTo>
                    <a:pt x="204" y="326"/>
                  </a:lnTo>
                  <a:lnTo>
                    <a:pt x="224" y="334"/>
                  </a:lnTo>
                  <a:lnTo>
                    <a:pt x="242" y="342"/>
                  </a:lnTo>
                  <a:lnTo>
                    <a:pt x="261" y="350"/>
                  </a:lnTo>
                  <a:lnTo>
                    <a:pt x="279" y="357"/>
                  </a:lnTo>
                  <a:lnTo>
                    <a:pt x="297" y="365"/>
                  </a:lnTo>
                  <a:lnTo>
                    <a:pt x="307" y="363"/>
                  </a:lnTo>
                  <a:lnTo>
                    <a:pt x="317" y="361"/>
                  </a:lnTo>
                  <a:lnTo>
                    <a:pt x="326" y="357"/>
                  </a:lnTo>
                  <a:lnTo>
                    <a:pt x="337" y="355"/>
                  </a:lnTo>
                  <a:lnTo>
                    <a:pt x="346" y="352"/>
                  </a:lnTo>
                  <a:lnTo>
                    <a:pt x="355" y="350"/>
                  </a:lnTo>
                  <a:lnTo>
                    <a:pt x="365" y="348"/>
                  </a:lnTo>
                  <a:lnTo>
                    <a:pt x="375" y="346"/>
                  </a:lnTo>
                  <a:lnTo>
                    <a:pt x="382" y="332"/>
                  </a:lnTo>
                  <a:lnTo>
                    <a:pt x="388" y="318"/>
                  </a:lnTo>
                  <a:lnTo>
                    <a:pt x="395" y="304"/>
                  </a:lnTo>
                  <a:lnTo>
                    <a:pt x="402" y="290"/>
                  </a:lnTo>
                  <a:lnTo>
                    <a:pt x="409" y="276"/>
                  </a:lnTo>
                  <a:lnTo>
                    <a:pt x="416" y="263"/>
                  </a:lnTo>
                  <a:lnTo>
                    <a:pt x="422" y="249"/>
                  </a:lnTo>
                  <a:lnTo>
                    <a:pt x="429" y="235"/>
                  </a:lnTo>
                  <a:lnTo>
                    <a:pt x="441" y="217"/>
                  </a:lnTo>
                  <a:lnTo>
                    <a:pt x="454" y="198"/>
                  </a:lnTo>
                  <a:lnTo>
                    <a:pt x="468" y="181"/>
                  </a:lnTo>
                  <a:lnTo>
                    <a:pt x="481" y="163"/>
                  </a:lnTo>
                  <a:lnTo>
                    <a:pt x="493" y="144"/>
                  </a:lnTo>
                  <a:lnTo>
                    <a:pt x="506" y="126"/>
                  </a:lnTo>
                  <a:lnTo>
                    <a:pt x="518" y="108"/>
                  </a:lnTo>
                  <a:lnTo>
                    <a:pt x="530" y="90"/>
                  </a:lnTo>
                  <a:lnTo>
                    <a:pt x="518" y="78"/>
                  </a:lnTo>
                  <a:lnTo>
                    <a:pt x="506" y="67"/>
                  </a:lnTo>
                  <a:lnTo>
                    <a:pt x="493" y="57"/>
                  </a:lnTo>
                  <a:lnTo>
                    <a:pt x="481" y="45"/>
                  </a:lnTo>
                  <a:lnTo>
                    <a:pt x="468" y="34"/>
                  </a:lnTo>
                  <a:lnTo>
                    <a:pt x="454" y="22"/>
                  </a:lnTo>
                  <a:lnTo>
                    <a:pt x="441" y="12"/>
                  </a:lnTo>
                  <a:lnTo>
                    <a:pt x="429" y="0"/>
                  </a:lnTo>
                  <a:lnTo>
                    <a:pt x="355" y="0"/>
                  </a:lnTo>
                  <a:lnTo>
                    <a:pt x="290" y="1"/>
                  </a:lnTo>
                  <a:lnTo>
                    <a:pt x="235" y="6"/>
                  </a:lnTo>
                  <a:lnTo>
                    <a:pt x="188" y="11"/>
                  </a:lnTo>
                  <a:lnTo>
                    <a:pt x="148" y="19"/>
                  </a:lnTo>
                  <a:lnTo>
                    <a:pt x="115" y="28"/>
                  </a:lnTo>
                  <a:lnTo>
                    <a:pt x="88" y="38"/>
                  </a:lnTo>
                  <a:lnTo>
                    <a:pt x="67" y="52"/>
                  </a:lnTo>
                  <a:lnTo>
                    <a:pt x="50" y="68"/>
                  </a:lnTo>
                  <a:lnTo>
                    <a:pt x="37" y="85"/>
                  </a:lnTo>
                  <a:lnTo>
                    <a:pt x="27" y="105"/>
                  </a:lnTo>
                  <a:lnTo>
                    <a:pt x="20" y="128"/>
                  </a:lnTo>
                  <a:lnTo>
                    <a:pt x="14" y="152"/>
                  </a:lnTo>
                  <a:lnTo>
                    <a:pt x="9" y="180"/>
                  </a:lnTo>
                  <a:lnTo>
                    <a:pt x="5" y="21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6867526" y="474663"/>
              <a:ext cx="417513" cy="288925"/>
            </a:xfrm>
            <a:custGeom>
              <a:avLst/>
              <a:gdLst>
                <a:gd name="T0" fmla="*/ 18 w 524"/>
                <a:gd name="T1" fmla="*/ 250 h 363"/>
                <a:gd name="T2" fmla="*/ 54 w 524"/>
                <a:gd name="T3" fmla="*/ 265 h 363"/>
                <a:gd name="T4" fmla="*/ 91 w 524"/>
                <a:gd name="T5" fmla="*/ 280 h 363"/>
                <a:gd name="T6" fmla="*/ 128 w 524"/>
                <a:gd name="T7" fmla="*/ 295 h 363"/>
                <a:gd name="T8" fmla="*/ 163 w 524"/>
                <a:gd name="T9" fmla="*/ 310 h 363"/>
                <a:gd name="T10" fmla="*/ 200 w 524"/>
                <a:gd name="T11" fmla="*/ 325 h 363"/>
                <a:gd name="T12" fmla="*/ 237 w 524"/>
                <a:gd name="T13" fmla="*/ 340 h 363"/>
                <a:gd name="T14" fmla="*/ 273 w 524"/>
                <a:gd name="T15" fmla="*/ 355 h 363"/>
                <a:gd name="T16" fmla="*/ 301 w 524"/>
                <a:gd name="T17" fmla="*/ 361 h 363"/>
                <a:gd name="T18" fmla="*/ 320 w 524"/>
                <a:gd name="T19" fmla="*/ 355 h 363"/>
                <a:gd name="T20" fmla="*/ 340 w 524"/>
                <a:gd name="T21" fmla="*/ 350 h 363"/>
                <a:gd name="T22" fmla="*/ 359 w 524"/>
                <a:gd name="T23" fmla="*/ 346 h 363"/>
                <a:gd name="T24" fmla="*/ 376 w 524"/>
                <a:gd name="T25" fmla="*/ 330 h 363"/>
                <a:gd name="T26" fmla="*/ 389 w 524"/>
                <a:gd name="T27" fmla="*/ 302 h 363"/>
                <a:gd name="T28" fmla="*/ 403 w 524"/>
                <a:gd name="T29" fmla="*/ 274 h 363"/>
                <a:gd name="T30" fmla="*/ 416 w 524"/>
                <a:gd name="T31" fmla="*/ 247 h 363"/>
                <a:gd name="T32" fmla="*/ 435 w 524"/>
                <a:gd name="T33" fmla="*/ 215 h 363"/>
                <a:gd name="T34" fmla="*/ 462 w 524"/>
                <a:gd name="T35" fmla="*/ 179 h 363"/>
                <a:gd name="T36" fmla="*/ 487 w 524"/>
                <a:gd name="T37" fmla="*/ 142 h 363"/>
                <a:gd name="T38" fmla="*/ 512 w 524"/>
                <a:gd name="T39" fmla="*/ 106 h 363"/>
                <a:gd name="T40" fmla="*/ 512 w 524"/>
                <a:gd name="T41" fmla="*/ 78 h 363"/>
                <a:gd name="T42" fmla="*/ 487 w 524"/>
                <a:gd name="T43" fmla="*/ 56 h 363"/>
                <a:gd name="T44" fmla="*/ 462 w 524"/>
                <a:gd name="T45" fmla="*/ 33 h 363"/>
                <a:gd name="T46" fmla="*/ 435 w 524"/>
                <a:gd name="T47" fmla="*/ 11 h 363"/>
                <a:gd name="T48" fmla="*/ 349 w 524"/>
                <a:gd name="T49" fmla="*/ 3 h 363"/>
                <a:gd name="T50" fmla="*/ 230 w 524"/>
                <a:gd name="T51" fmla="*/ 12 h 363"/>
                <a:gd name="T52" fmla="*/ 145 w 524"/>
                <a:gd name="T53" fmla="*/ 27 h 363"/>
                <a:gd name="T54" fmla="*/ 86 w 524"/>
                <a:gd name="T55" fmla="*/ 50 h 363"/>
                <a:gd name="T56" fmla="*/ 49 w 524"/>
                <a:gd name="T57" fmla="*/ 80 h 363"/>
                <a:gd name="T58" fmla="*/ 27 w 524"/>
                <a:gd name="T59" fmla="*/ 117 h 363"/>
                <a:gd name="T60" fmla="*/ 15 w 524"/>
                <a:gd name="T61" fmla="*/ 162 h 363"/>
                <a:gd name="T62" fmla="*/ 6 w 524"/>
                <a:gd name="T63" fmla="*/ 21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4" h="363">
                  <a:moveTo>
                    <a:pt x="0" y="243"/>
                  </a:moveTo>
                  <a:lnTo>
                    <a:pt x="18" y="250"/>
                  </a:lnTo>
                  <a:lnTo>
                    <a:pt x="37" y="258"/>
                  </a:lnTo>
                  <a:lnTo>
                    <a:pt x="54" y="265"/>
                  </a:lnTo>
                  <a:lnTo>
                    <a:pt x="72" y="273"/>
                  </a:lnTo>
                  <a:lnTo>
                    <a:pt x="91" y="280"/>
                  </a:lnTo>
                  <a:lnTo>
                    <a:pt x="109" y="288"/>
                  </a:lnTo>
                  <a:lnTo>
                    <a:pt x="128" y="295"/>
                  </a:lnTo>
                  <a:lnTo>
                    <a:pt x="146" y="303"/>
                  </a:lnTo>
                  <a:lnTo>
                    <a:pt x="163" y="310"/>
                  </a:lnTo>
                  <a:lnTo>
                    <a:pt x="182" y="318"/>
                  </a:lnTo>
                  <a:lnTo>
                    <a:pt x="200" y="325"/>
                  </a:lnTo>
                  <a:lnTo>
                    <a:pt x="219" y="333"/>
                  </a:lnTo>
                  <a:lnTo>
                    <a:pt x="237" y="340"/>
                  </a:lnTo>
                  <a:lnTo>
                    <a:pt x="255" y="348"/>
                  </a:lnTo>
                  <a:lnTo>
                    <a:pt x="273" y="355"/>
                  </a:lnTo>
                  <a:lnTo>
                    <a:pt x="291" y="363"/>
                  </a:lnTo>
                  <a:lnTo>
                    <a:pt x="301" y="361"/>
                  </a:lnTo>
                  <a:lnTo>
                    <a:pt x="311" y="359"/>
                  </a:lnTo>
                  <a:lnTo>
                    <a:pt x="320" y="355"/>
                  </a:lnTo>
                  <a:lnTo>
                    <a:pt x="331" y="353"/>
                  </a:lnTo>
                  <a:lnTo>
                    <a:pt x="340" y="350"/>
                  </a:lnTo>
                  <a:lnTo>
                    <a:pt x="349" y="348"/>
                  </a:lnTo>
                  <a:lnTo>
                    <a:pt x="359" y="346"/>
                  </a:lnTo>
                  <a:lnTo>
                    <a:pt x="369" y="344"/>
                  </a:lnTo>
                  <a:lnTo>
                    <a:pt x="376" y="330"/>
                  </a:lnTo>
                  <a:lnTo>
                    <a:pt x="382" y="316"/>
                  </a:lnTo>
                  <a:lnTo>
                    <a:pt x="389" y="302"/>
                  </a:lnTo>
                  <a:lnTo>
                    <a:pt x="396" y="288"/>
                  </a:lnTo>
                  <a:lnTo>
                    <a:pt x="403" y="274"/>
                  </a:lnTo>
                  <a:lnTo>
                    <a:pt x="410" y="261"/>
                  </a:lnTo>
                  <a:lnTo>
                    <a:pt x="416" y="247"/>
                  </a:lnTo>
                  <a:lnTo>
                    <a:pt x="423" y="233"/>
                  </a:lnTo>
                  <a:lnTo>
                    <a:pt x="435" y="215"/>
                  </a:lnTo>
                  <a:lnTo>
                    <a:pt x="448" y="196"/>
                  </a:lnTo>
                  <a:lnTo>
                    <a:pt x="462" y="179"/>
                  </a:lnTo>
                  <a:lnTo>
                    <a:pt x="475" y="161"/>
                  </a:lnTo>
                  <a:lnTo>
                    <a:pt x="487" y="142"/>
                  </a:lnTo>
                  <a:lnTo>
                    <a:pt x="500" y="124"/>
                  </a:lnTo>
                  <a:lnTo>
                    <a:pt x="512" y="106"/>
                  </a:lnTo>
                  <a:lnTo>
                    <a:pt x="524" y="88"/>
                  </a:lnTo>
                  <a:lnTo>
                    <a:pt x="512" y="78"/>
                  </a:lnTo>
                  <a:lnTo>
                    <a:pt x="500" y="66"/>
                  </a:lnTo>
                  <a:lnTo>
                    <a:pt x="487" y="56"/>
                  </a:lnTo>
                  <a:lnTo>
                    <a:pt x="475" y="44"/>
                  </a:lnTo>
                  <a:lnTo>
                    <a:pt x="462" y="33"/>
                  </a:lnTo>
                  <a:lnTo>
                    <a:pt x="448" y="22"/>
                  </a:lnTo>
                  <a:lnTo>
                    <a:pt x="435" y="11"/>
                  </a:lnTo>
                  <a:lnTo>
                    <a:pt x="423" y="0"/>
                  </a:lnTo>
                  <a:lnTo>
                    <a:pt x="349" y="3"/>
                  </a:lnTo>
                  <a:lnTo>
                    <a:pt x="286" y="6"/>
                  </a:lnTo>
                  <a:lnTo>
                    <a:pt x="230" y="12"/>
                  </a:lnTo>
                  <a:lnTo>
                    <a:pt x="184" y="19"/>
                  </a:lnTo>
                  <a:lnTo>
                    <a:pt x="145" y="27"/>
                  </a:lnTo>
                  <a:lnTo>
                    <a:pt x="113" y="37"/>
                  </a:lnTo>
                  <a:lnTo>
                    <a:pt x="86" y="50"/>
                  </a:lnTo>
                  <a:lnTo>
                    <a:pt x="66" y="64"/>
                  </a:lnTo>
                  <a:lnTo>
                    <a:pt x="49" y="80"/>
                  </a:lnTo>
                  <a:lnTo>
                    <a:pt x="37" y="97"/>
                  </a:lnTo>
                  <a:lnTo>
                    <a:pt x="27" y="117"/>
                  </a:lnTo>
                  <a:lnTo>
                    <a:pt x="21" y="139"/>
                  </a:lnTo>
                  <a:lnTo>
                    <a:pt x="15" y="162"/>
                  </a:lnTo>
                  <a:lnTo>
                    <a:pt x="10" y="187"/>
                  </a:lnTo>
                  <a:lnTo>
                    <a:pt x="6" y="215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6872288" y="476250"/>
              <a:ext cx="412750" cy="287338"/>
            </a:xfrm>
            <a:custGeom>
              <a:avLst/>
              <a:gdLst>
                <a:gd name="T0" fmla="*/ 18 w 518"/>
                <a:gd name="T1" fmla="*/ 250 h 360"/>
                <a:gd name="T2" fmla="*/ 54 w 518"/>
                <a:gd name="T3" fmla="*/ 265 h 360"/>
                <a:gd name="T4" fmla="*/ 89 w 518"/>
                <a:gd name="T5" fmla="*/ 280 h 360"/>
                <a:gd name="T6" fmla="*/ 125 w 518"/>
                <a:gd name="T7" fmla="*/ 295 h 360"/>
                <a:gd name="T8" fmla="*/ 161 w 518"/>
                <a:gd name="T9" fmla="*/ 308 h 360"/>
                <a:gd name="T10" fmla="*/ 197 w 518"/>
                <a:gd name="T11" fmla="*/ 323 h 360"/>
                <a:gd name="T12" fmla="*/ 232 w 518"/>
                <a:gd name="T13" fmla="*/ 338 h 360"/>
                <a:gd name="T14" fmla="*/ 268 w 518"/>
                <a:gd name="T15" fmla="*/ 353 h 360"/>
                <a:gd name="T16" fmla="*/ 295 w 518"/>
                <a:gd name="T17" fmla="*/ 358 h 360"/>
                <a:gd name="T18" fmla="*/ 314 w 518"/>
                <a:gd name="T19" fmla="*/ 352 h 360"/>
                <a:gd name="T20" fmla="*/ 334 w 518"/>
                <a:gd name="T21" fmla="*/ 347 h 360"/>
                <a:gd name="T22" fmla="*/ 353 w 518"/>
                <a:gd name="T23" fmla="*/ 343 h 360"/>
                <a:gd name="T24" fmla="*/ 370 w 518"/>
                <a:gd name="T25" fmla="*/ 327 h 360"/>
                <a:gd name="T26" fmla="*/ 383 w 518"/>
                <a:gd name="T27" fmla="*/ 299 h 360"/>
                <a:gd name="T28" fmla="*/ 397 w 518"/>
                <a:gd name="T29" fmla="*/ 271 h 360"/>
                <a:gd name="T30" fmla="*/ 410 w 518"/>
                <a:gd name="T31" fmla="*/ 244 h 360"/>
                <a:gd name="T32" fmla="*/ 429 w 518"/>
                <a:gd name="T33" fmla="*/ 212 h 360"/>
                <a:gd name="T34" fmla="*/ 456 w 518"/>
                <a:gd name="T35" fmla="*/ 176 h 360"/>
                <a:gd name="T36" fmla="*/ 481 w 518"/>
                <a:gd name="T37" fmla="*/ 139 h 360"/>
                <a:gd name="T38" fmla="*/ 506 w 518"/>
                <a:gd name="T39" fmla="*/ 103 h 360"/>
                <a:gd name="T40" fmla="*/ 506 w 518"/>
                <a:gd name="T41" fmla="*/ 75 h 360"/>
                <a:gd name="T42" fmla="*/ 481 w 518"/>
                <a:gd name="T43" fmla="*/ 54 h 360"/>
                <a:gd name="T44" fmla="*/ 456 w 518"/>
                <a:gd name="T45" fmla="*/ 32 h 360"/>
                <a:gd name="T46" fmla="*/ 429 w 518"/>
                <a:gd name="T47" fmla="*/ 10 h 360"/>
                <a:gd name="T48" fmla="*/ 344 w 518"/>
                <a:gd name="T49" fmla="*/ 4 h 360"/>
                <a:gd name="T50" fmla="*/ 227 w 518"/>
                <a:gd name="T51" fmla="*/ 17 h 360"/>
                <a:gd name="T52" fmla="*/ 142 w 518"/>
                <a:gd name="T53" fmla="*/ 37 h 360"/>
                <a:gd name="T54" fmla="*/ 85 w 518"/>
                <a:gd name="T55" fmla="*/ 61 h 360"/>
                <a:gd name="T56" fmla="*/ 49 w 518"/>
                <a:gd name="T57" fmla="*/ 92 h 360"/>
                <a:gd name="T58" fmla="*/ 28 w 518"/>
                <a:gd name="T59" fmla="*/ 128 h 360"/>
                <a:gd name="T60" fmla="*/ 16 w 518"/>
                <a:gd name="T61" fmla="*/ 170 h 360"/>
                <a:gd name="T62" fmla="*/ 5 w 518"/>
                <a:gd name="T63" fmla="*/ 21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8" h="360">
                  <a:moveTo>
                    <a:pt x="0" y="243"/>
                  </a:moveTo>
                  <a:lnTo>
                    <a:pt x="18" y="250"/>
                  </a:lnTo>
                  <a:lnTo>
                    <a:pt x="35" y="258"/>
                  </a:lnTo>
                  <a:lnTo>
                    <a:pt x="54" y="265"/>
                  </a:lnTo>
                  <a:lnTo>
                    <a:pt x="71" y="271"/>
                  </a:lnTo>
                  <a:lnTo>
                    <a:pt x="89" y="280"/>
                  </a:lnTo>
                  <a:lnTo>
                    <a:pt x="107" y="286"/>
                  </a:lnTo>
                  <a:lnTo>
                    <a:pt x="125" y="295"/>
                  </a:lnTo>
                  <a:lnTo>
                    <a:pt x="142" y="301"/>
                  </a:lnTo>
                  <a:lnTo>
                    <a:pt x="161" y="308"/>
                  </a:lnTo>
                  <a:lnTo>
                    <a:pt x="178" y="316"/>
                  </a:lnTo>
                  <a:lnTo>
                    <a:pt x="197" y="323"/>
                  </a:lnTo>
                  <a:lnTo>
                    <a:pt x="214" y="330"/>
                  </a:lnTo>
                  <a:lnTo>
                    <a:pt x="232" y="338"/>
                  </a:lnTo>
                  <a:lnTo>
                    <a:pt x="250" y="345"/>
                  </a:lnTo>
                  <a:lnTo>
                    <a:pt x="268" y="353"/>
                  </a:lnTo>
                  <a:lnTo>
                    <a:pt x="285" y="360"/>
                  </a:lnTo>
                  <a:lnTo>
                    <a:pt x="295" y="358"/>
                  </a:lnTo>
                  <a:lnTo>
                    <a:pt x="305" y="356"/>
                  </a:lnTo>
                  <a:lnTo>
                    <a:pt x="314" y="352"/>
                  </a:lnTo>
                  <a:lnTo>
                    <a:pt x="325" y="350"/>
                  </a:lnTo>
                  <a:lnTo>
                    <a:pt x="334" y="347"/>
                  </a:lnTo>
                  <a:lnTo>
                    <a:pt x="343" y="345"/>
                  </a:lnTo>
                  <a:lnTo>
                    <a:pt x="353" y="343"/>
                  </a:lnTo>
                  <a:lnTo>
                    <a:pt x="363" y="341"/>
                  </a:lnTo>
                  <a:lnTo>
                    <a:pt x="370" y="327"/>
                  </a:lnTo>
                  <a:lnTo>
                    <a:pt x="376" y="313"/>
                  </a:lnTo>
                  <a:lnTo>
                    <a:pt x="383" y="299"/>
                  </a:lnTo>
                  <a:lnTo>
                    <a:pt x="390" y="285"/>
                  </a:lnTo>
                  <a:lnTo>
                    <a:pt x="397" y="271"/>
                  </a:lnTo>
                  <a:lnTo>
                    <a:pt x="404" y="258"/>
                  </a:lnTo>
                  <a:lnTo>
                    <a:pt x="410" y="244"/>
                  </a:lnTo>
                  <a:lnTo>
                    <a:pt x="417" y="230"/>
                  </a:lnTo>
                  <a:lnTo>
                    <a:pt x="429" y="212"/>
                  </a:lnTo>
                  <a:lnTo>
                    <a:pt x="442" y="193"/>
                  </a:lnTo>
                  <a:lnTo>
                    <a:pt x="456" y="176"/>
                  </a:lnTo>
                  <a:lnTo>
                    <a:pt x="469" y="158"/>
                  </a:lnTo>
                  <a:lnTo>
                    <a:pt x="481" y="139"/>
                  </a:lnTo>
                  <a:lnTo>
                    <a:pt x="494" y="121"/>
                  </a:lnTo>
                  <a:lnTo>
                    <a:pt x="506" y="103"/>
                  </a:lnTo>
                  <a:lnTo>
                    <a:pt x="518" y="85"/>
                  </a:lnTo>
                  <a:lnTo>
                    <a:pt x="506" y="75"/>
                  </a:lnTo>
                  <a:lnTo>
                    <a:pt x="494" y="64"/>
                  </a:lnTo>
                  <a:lnTo>
                    <a:pt x="481" y="54"/>
                  </a:lnTo>
                  <a:lnTo>
                    <a:pt x="469" y="42"/>
                  </a:lnTo>
                  <a:lnTo>
                    <a:pt x="456" y="32"/>
                  </a:lnTo>
                  <a:lnTo>
                    <a:pt x="442" y="22"/>
                  </a:lnTo>
                  <a:lnTo>
                    <a:pt x="429" y="10"/>
                  </a:lnTo>
                  <a:lnTo>
                    <a:pt x="417" y="0"/>
                  </a:lnTo>
                  <a:lnTo>
                    <a:pt x="344" y="4"/>
                  </a:lnTo>
                  <a:lnTo>
                    <a:pt x="281" y="10"/>
                  </a:lnTo>
                  <a:lnTo>
                    <a:pt x="227" y="17"/>
                  </a:lnTo>
                  <a:lnTo>
                    <a:pt x="181" y="26"/>
                  </a:lnTo>
                  <a:lnTo>
                    <a:pt x="142" y="37"/>
                  </a:lnTo>
                  <a:lnTo>
                    <a:pt x="111" y="48"/>
                  </a:lnTo>
                  <a:lnTo>
                    <a:pt x="85" y="61"/>
                  </a:lnTo>
                  <a:lnTo>
                    <a:pt x="65" y="76"/>
                  </a:lnTo>
                  <a:lnTo>
                    <a:pt x="49" y="92"/>
                  </a:lnTo>
                  <a:lnTo>
                    <a:pt x="38" y="109"/>
                  </a:lnTo>
                  <a:lnTo>
                    <a:pt x="28" y="128"/>
                  </a:lnTo>
                  <a:lnTo>
                    <a:pt x="21" y="148"/>
                  </a:lnTo>
                  <a:lnTo>
                    <a:pt x="16" y="170"/>
                  </a:lnTo>
                  <a:lnTo>
                    <a:pt x="11" y="193"/>
                  </a:lnTo>
                  <a:lnTo>
                    <a:pt x="5" y="21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6877051" y="479425"/>
              <a:ext cx="407988" cy="284163"/>
            </a:xfrm>
            <a:custGeom>
              <a:avLst/>
              <a:gdLst>
                <a:gd name="T0" fmla="*/ 18 w 513"/>
                <a:gd name="T1" fmla="*/ 251 h 358"/>
                <a:gd name="T2" fmla="*/ 53 w 513"/>
                <a:gd name="T3" fmla="*/ 266 h 358"/>
                <a:gd name="T4" fmla="*/ 88 w 513"/>
                <a:gd name="T5" fmla="*/ 280 h 358"/>
                <a:gd name="T6" fmla="*/ 123 w 513"/>
                <a:gd name="T7" fmla="*/ 294 h 358"/>
                <a:gd name="T8" fmla="*/ 158 w 513"/>
                <a:gd name="T9" fmla="*/ 309 h 358"/>
                <a:gd name="T10" fmla="*/ 193 w 513"/>
                <a:gd name="T11" fmla="*/ 322 h 358"/>
                <a:gd name="T12" fmla="*/ 227 w 513"/>
                <a:gd name="T13" fmla="*/ 336 h 358"/>
                <a:gd name="T14" fmla="*/ 263 w 513"/>
                <a:gd name="T15" fmla="*/ 351 h 358"/>
                <a:gd name="T16" fmla="*/ 290 w 513"/>
                <a:gd name="T17" fmla="*/ 356 h 358"/>
                <a:gd name="T18" fmla="*/ 309 w 513"/>
                <a:gd name="T19" fmla="*/ 350 h 358"/>
                <a:gd name="T20" fmla="*/ 329 w 513"/>
                <a:gd name="T21" fmla="*/ 345 h 358"/>
                <a:gd name="T22" fmla="*/ 348 w 513"/>
                <a:gd name="T23" fmla="*/ 341 h 358"/>
                <a:gd name="T24" fmla="*/ 365 w 513"/>
                <a:gd name="T25" fmla="*/ 325 h 358"/>
                <a:gd name="T26" fmla="*/ 378 w 513"/>
                <a:gd name="T27" fmla="*/ 297 h 358"/>
                <a:gd name="T28" fmla="*/ 392 w 513"/>
                <a:gd name="T29" fmla="*/ 269 h 358"/>
                <a:gd name="T30" fmla="*/ 405 w 513"/>
                <a:gd name="T31" fmla="*/ 242 h 358"/>
                <a:gd name="T32" fmla="*/ 424 w 513"/>
                <a:gd name="T33" fmla="*/ 210 h 358"/>
                <a:gd name="T34" fmla="*/ 451 w 513"/>
                <a:gd name="T35" fmla="*/ 174 h 358"/>
                <a:gd name="T36" fmla="*/ 476 w 513"/>
                <a:gd name="T37" fmla="*/ 137 h 358"/>
                <a:gd name="T38" fmla="*/ 501 w 513"/>
                <a:gd name="T39" fmla="*/ 101 h 358"/>
                <a:gd name="T40" fmla="*/ 501 w 513"/>
                <a:gd name="T41" fmla="*/ 73 h 358"/>
                <a:gd name="T42" fmla="*/ 476 w 513"/>
                <a:gd name="T43" fmla="*/ 52 h 358"/>
                <a:gd name="T44" fmla="*/ 451 w 513"/>
                <a:gd name="T45" fmla="*/ 31 h 358"/>
                <a:gd name="T46" fmla="*/ 424 w 513"/>
                <a:gd name="T47" fmla="*/ 10 h 358"/>
                <a:gd name="T48" fmla="*/ 339 w 513"/>
                <a:gd name="T49" fmla="*/ 7 h 358"/>
                <a:gd name="T50" fmla="*/ 223 w 513"/>
                <a:gd name="T51" fmla="*/ 24 h 358"/>
                <a:gd name="T52" fmla="*/ 141 w 513"/>
                <a:gd name="T53" fmla="*/ 46 h 358"/>
                <a:gd name="T54" fmla="*/ 84 w 513"/>
                <a:gd name="T55" fmla="*/ 74 h 358"/>
                <a:gd name="T56" fmla="*/ 50 w 513"/>
                <a:gd name="T57" fmla="*/ 105 h 358"/>
                <a:gd name="T58" fmla="*/ 29 w 513"/>
                <a:gd name="T59" fmla="*/ 141 h 358"/>
                <a:gd name="T60" fmla="*/ 18 w 513"/>
                <a:gd name="T61" fmla="*/ 180 h 358"/>
                <a:gd name="T62" fmla="*/ 7 w 513"/>
                <a:gd name="T63" fmla="*/ 22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3" h="358">
                  <a:moveTo>
                    <a:pt x="0" y="244"/>
                  </a:moveTo>
                  <a:lnTo>
                    <a:pt x="18" y="251"/>
                  </a:lnTo>
                  <a:lnTo>
                    <a:pt x="35" y="258"/>
                  </a:lnTo>
                  <a:lnTo>
                    <a:pt x="53" y="266"/>
                  </a:lnTo>
                  <a:lnTo>
                    <a:pt x="71" y="273"/>
                  </a:lnTo>
                  <a:lnTo>
                    <a:pt x="88" y="280"/>
                  </a:lnTo>
                  <a:lnTo>
                    <a:pt x="105" y="287"/>
                  </a:lnTo>
                  <a:lnTo>
                    <a:pt x="123" y="294"/>
                  </a:lnTo>
                  <a:lnTo>
                    <a:pt x="141" y="301"/>
                  </a:lnTo>
                  <a:lnTo>
                    <a:pt x="158" y="309"/>
                  </a:lnTo>
                  <a:lnTo>
                    <a:pt x="176" y="316"/>
                  </a:lnTo>
                  <a:lnTo>
                    <a:pt x="193" y="322"/>
                  </a:lnTo>
                  <a:lnTo>
                    <a:pt x="210" y="329"/>
                  </a:lnTo>
                  <a:lnTo>
                    <a:pt x="227" y="336"/>
                  </a:lnTo>
                  <a:lnTo>
                    <a:pt x="246" y="344"/>
                  </a:lnTo>
                  <a:lnTo>
                    <a:pt x="263" y="351"/>
                  </a:lnTo>
                  <a:lnTo>
                    <a:pt x="280" y="358"/>
                  </a:lnTo>
                  <a:lnTo>
                    <a:pt x="290" y="356"/>
                  </a:lnTo>
                  <a:lnTo>
                    <a:pt x="300" y="354"/>
                  </a:lnTo>
                  <a:lnTo>
                    <a:pt x="309" y="350"/>
                  </a:lnTo>
                  <a:lnTo>
                    <a:pt x="320" y="348"/>
                  </a:lnTo>
                  <a:lnTo>
                    <a:pt x="329" y="345"/>
                  </a:lnTo>
                  <a:lnTo>
                    <a:pt x="338" y="343"/>
                  </a:lnTo>
                  <a:lnTo>
                    <a:pt x="348" y="341"/>
                  </a:lnTo>
                  <a:lnTo>
                    <a:pt x="358" y="339"/>
                  </a:lnTo>
                  <a:lnTo>
                    <a:pt x="365" y="325"/>
                  </a:lnTo>
                  <a:lnTo>
                    <a:pt x="371" y="311"/>
                  </a:lnTo>
                  <a:lnTo>
                    <a:pt x="378" y="297"/>
                  </a:lnTo>
                  <a:lnTo>
                    <a:pt x="385" y="283"/>
                  </a:lnTo>
                  <a:lnTo>
                    <a:pt x="392" y="269"/>
                  </a:lnTo>
                  <a:lnTo>
                    <a:pt x="399" y="256"/>
                  </a:lnTo>
                  <a:lnTo>
                    <a:pt x="405" y="242"/>
                  </a:lnTo>
                  <a:lnTo>
                    <a:pt x="412" y="228"/>
                  </a:lnTo>
                  <a:lnTo>
                    <a:pt x="424" y="210"/>
                  </a:lnTo>
                  <a:lnTo>
                    <a:pt x="437" y="191"/>
                  </a:lnTo>
                  <a:lnTo>
                    <a:pt x="451" y="174"/>
                  </a:lnTo>
                  <a:lnTo>
                    <a:pt x="464" y="156"/>
                  </a:lnTo>
                  <a:lnTo>
                    <a:pt x="476" y="137"/>
                  </a:lnTo>
                  <a:lnTo>
                    <a:pt x="489" y="119"/>
                  </a:lnTo>
                  <a:lnTo>
                    <a:pt x="501" y="101"/>
                  </a:lnTo>
                  <a:lnTo>
                    <a:pt x="513" y="83"/>
                  </a:lnTo>
                  <a:lnTo>
                    <a:pt x="501" y="73"/>
                  </a:lnTo>
                  <a:lnTo>
                    <a:pt x="489" y="62"/>
                  </a:lnTo>
                  <a:lnTo>
                    <a:pt x="476" y="52"/>
                  </a:lnTo>
                  <a:lnTo>
                    <a:pt x="464" y="42"/>
                  </a:lnTo>
                  <a:lnTo>
                    <a:pt x="451" y="31"/>
                  </a:lnTo>
                  <a:lnTo>
                    <a:pt x="437" y="21"/>
                  </a:lnTo>
                  <a:lnTo>
                    <a:pt x="424" y="10"/>
                  </a:lnTo>
                  <a:lnTo>
                    <a:pt x="412" y="0"/>
                  </a:lnTo>
                  <a:lnTo>
                    <a:pt x="339" y="7"/>
                  </a:lnTo>
                  <a:lnTo>
                    <a:pt x="277" y="15"/>
                  </a:lnTo>
                  <a:lnTo>
                    <a:pt x="223" y="24"/>
                  </a:lnTo>
                  <a:lnTo>
                    <a:pt x="178" y="35"/>
                  </a:lnTo>
                  <a:lnTo>
                    <a:pt x="141" y="46"/>
                  </a:lnTo>
                  <a:lnTo>
                    <a:pt x="110" y="59"/>
                  </a:lnTo>
                  <a:lnTo>
                    <a:pt x="84" y="74"/>
                  </a:lnTo>
                  <a:lnTo>
                    <a:pt x="65" y="89"/>
                  </a:lnTo>
                  <a:lnTo>
                    <a:pt x="50" y="105"/>
                  </a:lnTo>
                  <a:lnTo>
                    <a:pt x="38" y="122"/>
                  </a:lnTo>
                  <a:lnTo>
                    <a:pt x="29" y="141"/>
                  </a:lnTo>
                  <a:lnTo>
                    <a:pt x="23" y="159"/>
                  </a:lnTo>
                  <a:lnTo>
                    <a:pt x="18" y="180"/>
                  </a:lnTo>
                  <a:lnTo>
                    <a:pt x="12" y="200"/>
                  </a:lnTo>
                  <a:lnTo>
                    <a:pt x="7" y="222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4" name="Freeform 70"/>
            <p:cNvSpPr>
              <a:spLocks/>
            </p:cNvSpPr>
            <p:nvPr/>
          </p:nvSpPr>
          <p:spPr bwMode="auto">
            <a:xfrm>
              <a:off x="6881813" y="481013"/>
              <a:ext cx="403225" cy="282575"/>
            </a:xfrm>
            <a:custGeom>
              <a:avLst/>
              <a:gdLst>
                <a:gd name="T0" fmla="*/ 17 w 507"/>
                <a:gd name="T1" fmla="*/ 251 h 356"/>
                <a:gd name="T2" fmla="*/ 52 w 507"/>
                <a:gd name="T3" fmla="*/ 265 h 356"/>
                <a:gd name="T4" fmla="*/ 87 w 507"/>
                <a:gd name="T5" fmla="*/ 280 h 356"/>
                <a:gd name="T6" fmla="*/ 121 w 507"/>
                <a:gd name="T7" fmla="*/ 294 h 356"/>
                <a:gd name="T8" fmla="*/ 155 w 507"/>
                <a:gd name="T9" fmla="*/ 308 h 356"/>
                <a:gd name="T10" fmla="*/ 189 w 507"/>
                <a:gd name="T11" fmla="*/ 322 h 356"/>
                <a:gd name="T12" fmla="*/ 224 w 507"/>
                <a:gd name="T13" fmla="*/ 335 h 356"/>
                <a:gd name="T14" fmla="*/ 257 w 507"/>
                <a:gd name="T15" fmla="*/ 349 h 356"/>
                <a:gd name="T16" fmla="*/ 284 w 507"/>
                <a:gd name="T17" fmla="*/ 354 h 356"/>
                <a:gd name="T18" fmla="*/ 303 w 507"/>
                <a:gd name="T19" fmla="*/ 348 h 356"/>
                <a:gd name="T20" fmla="*/ 323 w 507"/>
                <a:gd name="T21" fmla="*/ 343 h 356"/>
                <a:gd name="T22" fmla="*/ 342 w 507"/>
                <a:gd name="T23" fmla="*/ 339 h 356"/>
                <a:gd name="T24" fmla="*/ 359 w 507"/>
                <a:gd name="T25" fmla="*/ 323 h 356"/>
                <a:gd name="T26" fmla="*/ 372 w 507"/>
                <a:gd name="T27" fmla="*/ 295 h 356"/>
                <a:gd name="T28" fmla="*/ 386 w 507"/>
                <a:gd name="T29" fmla="*/ 267 h 356"/>
                <a:gd name="T30" fmla="*/ 399 w 507"/>
                <a:gd name="T31" fmla="*/ 240 h 356"/>
                <a:gd name="T32" fmla="*/ 418 w 507"/>
                <a:gd name="T33" fmla="*/ 208 h 356"/>
                <a:gd name="T34" fmla="*/ 445 w 507"/>
                <a:gd name="T35" fmla="*/ 172 h 356"/>
                <a:gd name="T36" fmla="*/ 470 w 507"/>
                <a:gd name="T37" fmla="*/ 135 h 356"/>
                <a:gd name="T38" fmla="*/ 495 w 507"/>
                <a:gd name="T39" fmla="*/ 99 h 356"/>
                <a:gd name="T40" fmla="*/ 495 w 507"/>
                <a:gd name="T41" fmla="*/ 71 h 356"/>
                <a:gd name="T42" fmla="*/ 470 w 507"/>
                <a:gd name="T43" fmla="*/ 51 h 356"/>
                <a:gd name="T44" fmla="*/ 445 w 507"/>
                <a:gd name="T45" fmla="*/ 30 h 356"/>
                <a:gd name="T46" fmla="*/ 418 w 507"/>
                <a:gd name="T47" fmla="*/ 11 h 356"/>
                <a:gd name="T48" fmla="*/ 333 w 507"/>
                <a:gd name="T49" fmla="*/ 10 h 356"/>
                <a:gd name="T50" fmla="*/ 219 w 507"/>
                <a:gd name="T51" fmla="*/ 30 h 356"/>
                <a:gd name="T52" fmla="*/ 137 w 507"/>
                <a:gd name="T53" fmla="*/ 56 h 356"/>
                <a:gd name="T54" fmla="*/ 83 w 507"/>
                <a:gd name="T55" fmla="*/ 84 h 356"/>
                <a:gd name="T56" fmla="*/ 50 w 507"/>
                <a:gd name="T57" fmla="*/ 118 h 356"/>
                <a:gd name="T58" fmla="*/ 30 w 507"/>
                <a:gd name="T59" fmla="*/ 152 h 356"/>
                <a:gd name="T60" fmla="*/ 19 w 507"/>
                <a:gd name="T61" fmla="*/ 188 h 356"/>
                <a:gd name="T62" fmla="*/ 7 w 507"/>
                <a:gd name="T63" fmla="*/ 22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56">
                  <a:moveTo>
                    <a:pt x="0" y="244"/>
                  </a:moveTo>
                  <a:lnTo>
                    <a:pt x="17" y="251"/>
                  </a:lnTo>
                  <a:lnTo>
                    <a:pt x="35" y="258"/>
                  </a:lnTo>
                  <a:lnTo>
                    <a:pt x="52" y="265"/>
                  </a:lnTo>
                  <a:lnTo>
                    <a:pt x="69" y="273"/>
                  </a:lnTo>
                  <a:lnTo>
                    <a:pt x="87" y="280"/>
                  </a:lnTo>
                  <a:lnTo>
                    <a:pt x="104" y="287"/>
                  </a:lnTo>
                  <a:lnTo>
                    <a:pt x="121" y="294"/>
                  </a:lnTo>
                  <a:lnTo>
                    <a:pt x="137" y="301"/>
                  </a:lnTo>
                  <a:lnTo>
                    <a:pt x="155" y="308"/>
                  </a:lnTo>
                  <a:lnTo>
                    <a:pt x="172" y="315"/>
                  </a:lnTo>
                  <a:lnTo>
                    <a:pt x="189" y="322"/>
                  </a:lnTo>
                  <a:lnTo>
                    <a:pt x="206" y="329"/>
                  </a:lnTo>
                  <a:lnTo>
                    <a:pt x="224" y="335"/>
                  </a:lnTo>
                  <a:lnTo>
                    <a:pt x="240" y="342"/>
                  </a:lnTo>
                  <a:lnTo>
                    <a:pt x="257" y="349"/>
                  </a:lnTo>
                  <a:lnTo>
                    <a:pt x="274" y="356"/>
                  </a:lnTo>
                  <a:lnTo>
                    <a:pt x="284" y="354"/>
                  </a:lnTo>
                  <a:lnTo>
                    <a:pt x="294" y="352"/>
                  </a:lnTo>
                  <a:lnTo>
                    <a:pt x="303" y="348"/>
                  </a:lnTo>
                  <a:lnTo>
                    <a:pt x="314" y="346"/>
                  </a:lnTo>
                  <a:lnTo>
                    <a:pt x="323" y="343"/>
                  </a:lnTo>
                  <a:lnTo>
                    <a:pt x="332" y="341"/>
                  </a:lnTo>
                  <a:lnTo>
                    <a:pt x="342" y="339"/>
                  </a:lnTo>
                  <a:lnTo>
                    <a:pt x="352" y="337"/>
                  </a:lnTo>
                  <a:lnTo>
                    <a:pt x="359" y="323"/>
                  </a:lnTo>
                  <a:lnTo>
                    <a:pt x="365" y="309"/>
                  </a:lnTo>
                  <a:lnTo>
                    <a:pt x="372" y="295"/>
                  </a:lnTo>
                  <a:lnTo>
                    <a:pt x="379" y="281"/>
                  </a:lnTo>
                  <a:lnTo>
                    <a:pt x="386" y="267"/>
                  </a:lnTo>
                  <a:lnTo>
                    <a:pt x="393" y="254"/>
                  </a:lnTo>
                  <a:lnTo>
                    <a:pt x="399" y="240"/>
                  </a:lnTo>
                  <a:lnTo>
                    <a:pt x="406" y="226"/>
                  </a:lnTo>
                  <a:lnTo>
                    <a:pt x="418" y="208"/>
                  </a:lnTo>
                  <a:lnTo>
                    <a:pt x="431" y="189"/>
                  </a:lnTo>
                  <a:lnTo>
                    <a:pt x="445" y="172"/>
                  </a:lnTo>
                  <a:lnTo>
                    <a:pt x="458" y="154"/>
                  </a:lnTo>
                  <a:lnTo>
                    <a:pt x="470" y="135"/>
                  </a:lnTo>
                  <a:lnTo>
                    <a:pt x="483" y="117"/>
                  </a:lnTo>
                  <a:lnTo>
                    <a:pt x="495" y="99"/>
                  </a:lnTo>
                  <a:lnTo>
                    <a:pt x="507" y="81"/>
                  </a:lnTo>
                  <a:lnTo>
                    <a:pt x="495" y="71"/>
                  </a:lnTo>
                  <a:lnTo>
                    <a:pt x="483" y="61"/>
                  </a:lnTo>
                  <a:lnTo>
                    <a:pt x="470" y="51"/>
                  </a:lnTo>
                  <a:lnTo>
                    <a:pt x="458" y="41"/>
                  </a:lnTo>
                  <a:lnTo>
                    <a:pt x="445" y="30"/>
                  </a:lnTo>
                  <a:lnTo>
                    <a:pt x="431" y="20"/>
                  </a:lnTo>
                  <a:lnTo>
                    <a:pt x="418" y="11"/>
                  </a:lnTo>
                  <a:lnTo>
                    <a:pt x="406" y="0"/>
                  </a:lnTo>
                  <a:lnTo>
                    <a:pt x="333" y="10"/>
                  </a:lnTo>
                  <a:lnTo>
                    <a:pt x="272" y="19"/>
                  </a:lnTo>
                  <a:lnTo>
                    <a:pt x="219" y="30"/>
                  </a:lnTo>
                  <a:lnTo>
                    <a:pt x="174" y="42"/>
                  </a:lnTo>
                  <a:lnTo>
                    <a:pt x="137" y="56"/>
                  </a:lnTo>
                  <a:lnTo>
                    <a:pt x="107" y="69"/>
                  </a:lnTo>
                  <a:lnTo>
                    <a:pt x="83" y="84"/>
                  </a:lnTo>
                  <a:lnTo>
                    <a:pt x="65" y="101"/>
                  </a:lnTo>
                  <a:lnTo>
                    <a:pt x="50" y="118"/>
                  </a:lnTo>
                  <a:lnTo>
                    <a:pt x="39" y="134"/>
                  </a:lnTo>
                  <a:lnTo>
                    <a:pt x="30" y="152"/>
                  </a:lnTo>
                  <a:lnTo>
                    <a:pt x="24" y="170"/>
                  </a:lnTo>
                  <a:lnTo>
                    <a:pt x="19" y="188"/>
                  </a:lnTo>
                  <a:lnTo>
                    <a:pt x="13" y="206"/>
                  </a:lnTo>
                  <a:lnTo>
                    <a:pt x="7" y="226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5" name="Freeform 71"/>
            <p:cNvSpPr>
              <a:spLocks/>
            </p:cNvSpPr>
            <p:nvPr/>
          </p:nvSpPr>
          <p:spPr bwMode="auto">
            <a:xfrm>
              <a:off x="6886576" y="482600"/>
              <a:ext cx="398463" cy="280988"/>
            </a:xfrm>
            <a:custGeom>
              <a:avLst/>
              <a:gdLst>
                <a:gd name="T0" fmla="*/ 17 w 501"/>
                <a:gd name="T1" fmla="*/ 252 h 353"/>
                <a:gd name="T2" fmla="*/ 51 w 501"/>
                <a:gd name="T3" fmla="*/ 264 h 353"/>
                <a:gd name="T4" fmla="*/ 84 w 501"/>
                <a:gd name="T5" fmla="*/ 278 h 353"/>
                <a:gd name="T6" fmla="*/ 117 w 501"/>
                <a:gd name="T7" fmla="*/ 292 h 353"/>
                <a:gd name="T8" fmla="*/ 151 w 501"/>
                <a:gd name="T9" fmla="*/ 305 h 353"/>
                <a:gd name="T10" fmla="*/ 185 w 501"/>
                <a:gd name="T11" fmla="*/ 319 h 353"/>
                <a:gd name="T12" fmla="*/ 219 w 501"/>
                <a:gd name="T13" fmla="*/ 332 h 353"/>
                <a:gd name="T14" fmla="*/ 252 w 501"/>
                <a:gd name="T15" fmla="*/ 346 h 353"/>
                <a:gd name="T16" fmla="*/ 278 w 501"/>
                <a:gd name="T17" fmla="*/ 351 h 353"/>
                <a:gd name="T18" fmla="*/ 297 w 501"/>
                <a:gd name="T19" fmla="*/ 345 h 353"/>
                <a:gd name="T20" fmla="*/ 317 w 501"/>
                <a:gd name="T21" fmla="*/ 340 h 353"/>
                <a:gd name="T22" fmla="*/ 336 w 501"/>
                <a:gd name="T23" fmla="*/ 336 h 353"/>
                <a:gd name="T24" fmla="*/ 353 w 501"/>
                <a:gd name="T25" fmla="*/ 320 h 353"/>
                <a:gd name="T26" fmla="*/ 366 w 501"/>
                <a:gd name="T27" fmla="*/ 292 h 353"/>
                <a:gd name="T28" fmla="*/ 380 w 501"/>
                <a:gd name="T29" fmla="*/ 264 h 353"/>
                <a:gd name="T30" fmla="*/ 393 w 501"/>
                <a:gd name="T31" fmla="*/ 237 h 353"/>
                <a:gd name="T32" fmla="*/ 412 w 501"/>
                <a:gd name="T33" fmla="*/ 205 h 353"/>
                <a:gd name="T34" fmla="*/ 439 w 501"/>
                <a:gd name="T35" fmla="*/ 169 h 353"/>
                <a:gd name="T36" fmla="*/ 464 w 501"/>
                <a:gd name="T37" fmla="*/ 132 h 353"/>
                <a:gd name="T38" fmla="*/ 489 w 501"/>
                <a:gd name="T39" fmla="*/ 96 h 353"/>
                <a:gd name="T40" fmla="*/ 489 w 501"/>
                <a:gd name="T41" fmla="*/ 69 h 353"/>
                <a:gd name="T42" fmla="*/ 464 w 501"/>
                <a:gd name="T43" fmla="*/ 49 h 353"/>
                <a:gd name="T44" fmla="*/ 439 w 501"/>
                <a:gd name="T45" fmla="*/ 30 h 353"/>
                <a:gd name="T46" fmla="*/ 412 w 501"/>
                <a:gd name="T47" fmla="*/ 10 h 353"/>
                <a:gd name="T48" fmla="*/ 328 w 501"/>
                <a:gd name="T49" fmla="*/ 11 h 353"/>
                <a:gd name="T50" fmla="*/ 214 w 501"/>
                <a:gd name="T51" fmla="*/ 35 h 353"/>
                <a:gd name="T52" fmla="*/ 135 w 501"/>
                <a:gd name="T53" fmla="*/ 64 h 353"/>
                <a:gd name="T54" fmla="*/ 82 w 501"/>
                <a:gd name="T55" fmla="*/ 96 h 353"/>
                <a:gd name="T56" fmla="*/ 49 w 501"/>
                <a:gd name="T57" fmla="*/ 129 h 353"/>
                <a:gd name="T58" fmla="*/ 31 w 501"/>
                <a:gd name="T59" fmla="*/ 163 h 353"/>
                <a:gd name="T60" fmla="*/ 19 w 501"/>
                <a:gd name="T61" fmla="*/ 197 h 353"/>
                <a:gd name="T62" fmla="*/ 8 w 501"/>
                <a:gd name="T63" fmla="*/ 22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1" h="353">
                  <a:moveTo>
                    <a:pt x="0" y="245"/>
                  </a:moveTo>
                  <a:lnTo>
                    <a:pt x="17" y="252"/>
                  </a:lnTo>
                  <a:lnTo>
                    <a:pt x="33" y="259"/>
                  </a:lnTo>
                  <a:lnTo>
                    <a:pt x="51" y="264"/>
                  </a:lnTo>
                  <a:lnTo>
                    <a:pt x="67" y="271"/>
                  </a:lnTo>
                  <a:lnTo>
                    <a:pt x="84" y="278"/>
                  </a:lnTo>
                  <a:lnTo>
                    <a:pt x="101" y="285"/>
                  </a:lnTo>
                  <a:lnTo>
                    <a:pt x="117" y="292"/>
                  </a:lnTo>
                  <a:lnTo>
                    <a:pt x="135" y="299"/>
                  </a:lnTo>
                  <a:lnTo>
                    <a:pt x="151" y="305"/>
                  </a:lnTo>
                  <a:lnTo>
                    <a:pt x="168" y="312"/>
                  </a:lnTo>
                  <a:lnTo>
                    <a:pt x="185" y="319"/>
                  </a:lnTo>
                  <a:lnTo>
                    <a:pt x="202" y="326"/>
                  </a:lnTo>
                  <a:lnTo>
                    <a:pt x="219" y="332"/>
                  </a:lnTo>
                  <a:lnTo>
                    <a:pt x="235" y="339"/>
                  </a:lnTo>
                  <a:lnTo>
                    <a:pt x="252" y="346"/>
                  </a:lnTo>
                  <a:lnTo>
                    <a:pt x="268" y="353"/>
                  </a:lnTo>
                  <a:lnTo>
                    <a:pt x="278" y="351"/>
                  </a:lnTo>
                  <a:lnTo>
                    <a:pt x="288" y="349"/>
                  </a:lnTo>
                  <a:lnTo>
                    <a:pt x="297" y="345"/>
                  </a:lnTo>
                  <a:lnTo>
                    <a:pt x="308" y="343"/>
                  </a:lnTo>
                  <a:lnTo>
                    <a:pt x="317" y="340"/>
                  </a:lnTo>
                  <a:lnTo>
                    <a:pt x="326" y="338"/>
                  </a:lnTo>
                  <a:lnTo>
                    <a:pt x="336" y="336"/>
                  </a:lnTo>
                  <a:lnTo>
                    <a:pt x="346" y="334"/>
                  </a:lnTo>
                  <a:lnTo>
                    <a:pt x="353" y="320"/>
                  </a:lnTo>
                  <a:lnTo>
                    <a:pt x="359" y="306"/>
                  </a:lnTo>
                  <a:lnTo>
                    <a:pt x="366" y="292"/>
                  </a:lnTo>
                  <a:lnTo>
                    <a:pt x="373" y="278"/>
                  </a:lnTo>
                  <a:lnTo>
                    <a:pt x="380" y="264"/>
                  </a:lnTo>
                  <a:lnTo>
                    <a:pt x="387" y="251"/>
                  </a:lnTo>
                  <a:lnTo>
                    <a:pt x="393" y="237"/>
                  </a:lnTo>
                  <a:lnTo>
                    <a:pt x="400" y="223"/>
                  </a:lnTo>
                  <a:lnTo>
                    <a:pt x="412" y="205"/>
                  </a:lnTo>
                  <a:lnTo>
                    <a:pt x="425" y="186"/>
                  </a:lnTo>
                  <a:lnTo>
                    <a:pt x="439" y="169"/>
                  </a:lnTo>
                  <a:lnTo>
                    <a:pt x="452" y="151"/>
                  </a:lnTo>
                  <a:lnTo>
                    <a:pt x="464" y="132"/>
                  </a:lnTo>
                  <a:lnTo>
                    <a:pt x="477" y="114"/>
                  </a:lnTo>
                  <a:lnTo>
                    <a:pt x="489" y="96"/>
                  </a:lnTo>
                  <a:lnTo>
                    <a:pt x="501" y="78"/>
                  </a:lnTo>
                  <a:lnTo>
                    <a:pt x="489" y="69"/>
                  </a:lnTo>
                  <a:lnTo>
                    <a:pt x="477" y="58"/>
                  </a:lnTo>
                  <a:lnTo>
                    <a:pt x="464" y="49"/>
                  </a:lnTo>
                  <a:lnTo>
                    <a:pt x="452" y="39"/>
                  </a:lnTo>
                  <a:lnTo>
                    <a:pt x="439" y="30"/>
                  </a:lnTo>
                  <a:lnTo>
                    <a:pt x="425" y="19"/>
                  </a:lnTo>
                  <a:lnTo>
                    <a:pt x="412" y="10"/>
                  </a:lnTo>
                  <a:lnTo>
                    <a:pt x="400" y="0"/>
                  </a:lnTo>
                  <a:lnTo>
                    <a:pt x="328" y="11"/>
                  </a:lnTo>
                  <a:lnTo>
                    <a:pt x="267" y="23"/>
                  </a:lnTo>
                  <a:lnTo>
                    <a:pt x="214" y="35"/>
                  </a:lnTo>
                  <a:lnTo>
                    <a:pt x="170" y="50"/>
                  </a:lnTo>
                  <a:lnTo>
                    <a:pt x="135" y="64"/>
                  </a:lnTo>
                  <a:lnTo>
                    <a:pt x="106" y="80"/>
                  </a:lnTo>
                  <a:lnTo>
                    <a:pt x="82" y="96"/>
                  </a:lnTo>
                  <a:lnTo>
                    <a:pt x="63" y="113"/>
                  </a:lnTo>
                  <a:lnTo>
                    <a:pt x="49" y="129"/>
                  </a:lnTo>
                  <a:lnTo>
                    <a:pt x="39" y="146"/>
                  </a:lnTo>
                  <a:lnTo>
                    <a:pt x="31" y="163"/>
                  </a:lnTo>
                  <a:lnTo>
                    <a:pt x="24" y="180"/>
                  </a:lnTo>
                  <a:lnTo>
                    <a:pt x="19" y="197"/>
                  </a:lnTo>
                  <a:lnTo>
                    <a:pt x="14" y="213"/>
                  </a:lnTo>
                  <a:lnTo>
                    <a:pt x="8" y="229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6" name="Freeform 72"/>
            <p:cNvSpPr>
              <a:spLocks/>
            </p:cNvSpPr>
            <p:nvPr/>
          </p:nvSpPr>
          <p:spPr bwMode="auto">
            <a:xfrm>
              <a:off x="6891338" y="484188"/>
              <a:ext cx="393700" cy="279400"/>
            </a:xfrm>
            <a:custGeom>
              <a:avLst/>
              <a:gdLst>
                <a:gd name="T0" fmla="*/ 0 w 495"/>
                <a:gd name="T1" fmla="*/ 246 h 351"/>
                <a:gd name="T2" fmla="*/ 262 w 495"/>
                <a:gd name="T3" fmla="*/ 351 h 351"/>
                <a:gd name="T4" fmla="*/ 340 w 495"/>
                <a:gd name="T5" fmla="*/ 332 h 351"/>
                <a:gd name="T6" fmla="*/ 394 w 495"/>
                <a:gd name="T7" fmla="*/ 221 h 351"/>
                <a:gd name="T8" fmla="*/ 495 w 495"/>
                <a:gd name="T9" fmla="*/ 76 h 351"/>
                <a:gd name="T10" fmla="*/ 394 w 495"/>
                <a:gd name="T11" fmla="*/ 0 h 351"/>
                <a:gd name="T12" fmla="*/ 322 w 495"/>
                <a:gd name="T13" fmla="*/ 13 h 351"/>
                <a:gd name="T14" fmla="*/ 262 w 495"/>
                <a:gd name="T15" fmla="*/ 28 h 351"/>
                <a:gd name="T16" fmla="*/ 211 w 495"/>
                <a:gd name="T17" fmla="*/ 43 h 351"/>
                <a:gd name="T18" fmla="*/ 168 w 495"/>
                <a:gd name="T19" fmla="*/ 58 h 351"/>
                <a:gd name="T20" fmla="*/ 132 w 495"/>
                <a:gd name="T21" fmla="*/ 74 h 351"/>
                <a:gd name="T22" fmla="*/ 103 w 495"/>
                <a:gd name="T23" fmla="*/ 91 h 351"/>
                <a:gd name="T24" fmla="*/ 80 w 495"/>
                <a:gd name="T25" fmla="*/ 108 h 351"/>
                <a:gd name="T26" fmla="*/ 63 w 495"/>
                <a:gd name="T27" fmla="*/ 124 h 351"/>
                <a:gd name="T28" fmla="*/ 49 w 495"/>
                <a:gd name="T29" fmla="*/ 142 h 351"/>
                <a:gd name="T30" fmla="*/ 40 w 495"/>
                <a:gd name="T31" fmla="*/ 159 h 351"/>
                <a:gd name="T32" fmla="*/ 32 w 495"/>
                <a:gd name="T33" fmla="*/ 175 h 351"/>
                <a:gd name="T34" fmla="*/ 26 w 495"/>
                <a:gd name="T35" fmla="*/ 191 h 351"/>
                <a:gd name="T36" fmla="*/ 20 w 495"/>
                <a:gd name="T37" fmla="*/ 206 h 351"/>
                <a:gd name="T38" fmla="*/ 15 w 495"/>
                <a:gd name="T39" fmla="*/ 221 h 351"/>
                <a:gd name="T40" fmla="*/ 8 w 495"/>
                <a:gd name="T41" fmla="*/ 234 h 351"/>
                <a:gd name="T42" fmla="*/ 0 w 495"/>
                <a:gd name="T43" fmla="*/ 24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5" h="351">
                  <a:moveTo>
                    <a:pt x="0" y="246"/>
                  </a:moveTo>
                  <a:lnTo>
                    <a:pt x="262" y="351"/>
                  </a:lnTo>
                  <a:lnTo>
                    <a:pt x="340" y="332"/>
                  </a:lnTo>
                  <a:lnTo>
                    <a:pt x="394" y="221"/>
                  </a:lnTo>
                  <a:lnTo>
                    <a:pt x="495" y="76"/>
                  </a:lnTo>
                  <a:lnTo>
                    <a:pt x="394" y="0"/>
                  </a:lnTo>
                  <a:lnTo>
                    <a:pt x="322" y="13"/>
                  </a:lnTo>
                  <a:lnTo>
                    <a:pt x="262" y="28"/>
                  </a:lnTo>
                  <a:lnTo>
                    <a:pt x="211" y="43"/>
                  </a:lnTo>
                  <a:lnTo>
                    <a:pt x="168" y="58"/>
                  </a:lnTo>
                  <a:lnTo>
                    <a:pt x="132" y="74"/>
                  </a:lnTo>
                  <a:lnTo>
                    <a:pt x="103" y="91"/>
                  </a:lnTo>
                  <a:lnTo>
                    <a:pt x="80" y="108"/>
                  </a:lnTo>
                  <a:lnTo>
                    <a:pt x="63" y="124"/>
                  </a:lnTo>
                  <a:lnTo>
                    <a:pt x="49" y="142"/>
                  </a:lnTo>
                  <a:lnTo>
                    <a:pt x="40" y="159"/>
                  </a:lnTo>
                  <a:lnTo>
                    <a:pt x="32" y="175"/>
                  </a:lnTo>
                  <a:lnTo>
                    <a:pt x="26" y="191"/>
                  </a:lnTo>
                  <a:lnTo>
                    <a:pt x="20" y="206"/>
                  </a:lnTo>
                  <a:lnTo>
                    <a:pt x="15" y="221"/>
                  </a:lnTo>
                  <a:lnTo>
                    <a:pt x="8" y="23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7" name="Freeform 73"/>
            <p:cNvSpPr>
              <a:spLocks/>
            </p:cNvSpPr>
            <p:nvPr/>
          </p:nvSpPr>
          <p:spPr bwMode="auto">
            <a:xfrm>
              <a:off x="6462713" y="1012825"/>
              <a:ext cx="215900" cy="384175"/>
            </a:xfrm>
            <a:custGeom>
              <a:avLst/>
              <a:gdLst>
                <a:gd name="T0" fmla="*/ 177 w 272"/>
                <a:gd name="T1" fmla="*/ 0 h 483"/>
                <a:gd name="T2" fmla="*/ 186 w 272"/>
                <a:gd name="T3" fmla="*/ 20 h 483"/>
                <a:gd name="T4" fmla="*/ 194 w 272"/>
                <a:gd name="T5" fmla="*/ 42 h 483"/>
                <a:gd name="T6" fmla="*/ 203 w 272"/>
                <a:gd name="T7" fmla="*/ 63 h 483"/>
                <a:gd name="T8" fmla="*/ 212 w 272"/>
                <a:gd name="T9" fmla="*/ 84 h 483"/>
                <a:gd name="T10" fmla="*/ 220 w 272"/>
                <a:gd name="T11" fmla="*/ 106 h 483"/>
                <a:gd name="T12" fmla="*/ 230 w 272"/>
                <a:gd name="T13" fmla="*/ 126 h 483"/>
                <a:gd name="T14" fmla="*/ 239 w 272"/>
                <a:gd name="T15" fmla="*/ 148 h 483"/>
                <a:gd name="T16" fmla="*/ 248 w 272"/>
                <a:gd name="T17" fmla="*/ 169 h 483"/>
                <a:gd name="T18" fmla="*/ 254 w 272"/>
                <a:gd name="T19" fmla="*/ 190 h 483"/>
                <a:gd name="T20" fmla="*/ 261 w 272"/>
                <a:gd name="T21" fmla="*/ 210 h 483"/>
                <a:gd name="T22" fmla="*/ 266 w 272"/>
                <a:gd name="T23" fmla="*/ 232 h 483"/>
                <a:gd name="T24" fmla="*/ 272 w 272"/>
                <a:gd name="T25" fmla="*/ 253 h 483"/>
                <a:gd name="T26" fmla="*/ 265 w 272"/>
                <a:gd name="T27" fmla="*/ 270 h 483"/>
                <a:gd name="T28" fmla="*/ 257 w 272"/>
                <a:gd name="T29" fmla="*/ 286 h 483"/>
                <a:gd name="T30" fmla="*/ 250 w 272"/>
                <a:gd name="T31" fmla="*/ 304 h 483"/>
                <a:gd name="T32" fmla="*/ 242 w 272"/>
                <a:gd name="T33" fmla="*/ 320 h 483"/>
                <a:gd name="T34" fmla="*/ 234 w 272"/>
                <a:gd name="T35" fmla="*/ 336 h 483"/>
                <a:gd name="T36" fmla="*/ 227 w 272"/>
                <a:gd name="T37" fmla="*/ 353 h 483"/>
                <a:gd name="T38" fmla="*/ 219 w 272"/>
                <a:gd name="T39" fmla="*/ 369 h 483"/>
                <a:gd name="T40" fmla="*/ 212 w 272"/>
                <a:gd name="T41" fmla="*/ 386 h 483"/>
                <a:gd name="T42" fmla="*/ 209 w 272"/>
                <a:gd name="T43" fmla="*/ 411 h 483"/>
                <a:gd name="T44" fmla="*/ 207 w 272"/>
                <a:gd name="T45" fmla="*/ 435 h 483"/>
                <a:gd name="T46" fmla="*/ 203 w 272"/>
                <a:gd name="T47" fmla="*/ 459 h 483"/>
                <a:gd name="T48" fmla="*/ 200 w 272"/>
                <a:gd name="T49" fmla="*/ 483 h 483"/>
                <a:gd name="T50" fmla="*/ 186 w 272"/>
                <a:gd name="T51" fmla="*/ 480 h 483"/>
                <a:gd name="T52" fmla="*/ 172 w 272"/>
                <a:gd name="T53" fmla="*/ 477 h 483"/>
                <a:gd name="T54" fmla="*/ 158 w 272"/>
                <a:gd name="T55" fmla="*/ 474 h 483"/>
                <a:gd name="T56" fmla="*/ 143 w 272"/>
                <a:gd name="T57" fmla="*/ 471 h 483"/>
                <a:gd name="T58" fmla="*/ 129 w 272"/>
                <a:gd name="T59" fmla="*/ 467 h 483"/>
                <a:gd name="T60" fmla="*/ 115 w 272"/>
                <a:gd name="T61" fmla="*/ 464 h 483"/>
                <a:gd name="T62" fmla="*/ 100 w 272"/>
                <a:gd name="T63" fmla="*/ 461 h 483"/>
                <a:gd name="T64" fmla="*/ 87 w 272"/>
                <a:gd name="T65" fmla="*/ 458 h 483"/>
                <a:gd name="T66" fmla="*/ 76 w 272"/>
                <a:gd name="T67" fmla="*/ 434 h 483"/>
                <a:gd name="T68" fmla="*/ 65 w 272"/>
                <a:gd name="T69" fmla="*/ 410 h 483"/>
                <a:gd name="T70" fmla="*/ 54 w 272"/>
                <a:gd name="T71" fmla="*/ 385 h 483"/>
                <a:gd name="T72" fmla="*/ 44 w 272"/>
                <a:gd name="T73" fmla="*/ 361 h 483"/>
                <a:gd name="T74" fmla="*/ 32 w 272"/>
                <a:gd name="T75" fmla="*/ 337 h 483"/>
                <a:gd name="T76" fmla="*/ 22 w 272"/>
                <a:gd name="T77" fmla="*/ 313 h 483"/>
                <a:gd name="T78" fmla="*/ 11 w 272"/>
                <a:gd name="T79" fmla="*/ 290 h 483"/>
                <a:gd name="T80" fmla="*/ 0 w 272"/>
                <a:gd name="T81" fmla="*/ 266 h 483"/>
                <a:gd name="T82" fmla="*/ 7 w 272"/>
                <a:gd name="T83" fmla="*/ 237 h 483"/>
                <a:gd name="T84" fmla="*/ 13 w 272"/>
                <a:gd name="T85" fmla="*/ 207 h 483"/>
                <a:gd name="T86" fmla="*/ 20 w 272"/>
                <a:gd name="T87" fmla="*/ 178 h 483"/>
                <a:gd name="T88" fmla="*/ 27 w 272"/>
                <a:gd name="T89" fmla="*/ 149 h 483"/>
                <a:gd name="T90" fmla="*/ 34 w 272"/>
                <a:gd name="T91" fmla="*/ 119 h 483"/>
                <a:gd name="T92" fmla="*/ 41 w 272"/>
                <a:gd name="T93" fmla="*/ 91 h 483"/>
                <a:gd name="T94" fmla="*/ 47 w 272"/>
                <a:gd name="T95" fmla="*/ 62 h 483"/>
                <a:gd name="T96" fmla="*/ 54 w 272"/>
                <a:gd name="T97" fmla="*/ 33 h 483"/>
                <a:gd name="T98" fmla="*/ 69 w 272"/>
                <a:gd name="T99" fmla="*/ 28 h 483"/>
                <a:gd name="T100" fmla="*/ 84 w 272"/>
                <a:gd name="T101" fmla="*/ 25 h 483"/>
                <a:gd name="T102" fmla="*/ 99 w 272"/>
                <a:gd name="T103" fmla="*/ 20 h 483"/>
                <a:gd name="T104" fmla="*/ 115 w 272"/>
                <a:gd name="T105" fmla="*/ 16 h 483"/>
                <a:gd name="T106" fmla="*/ 130 w 272"/>
                <a:gd name="T107" fmla="*/ 11 h 483"/>
                <a:gd name="T108" fmla="*/ 145 w 272"/>
                <a:gd name="T109" fmla="*/ 8 h 483"/>
                <a:gd name="T110" fmla="*/ 162 w 272"/>
                <a:gd name="T111" fmla="*/ 3 h 483"/>
                <a:gd name="T112" fmla="*/ 177 w 272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2" h="483">
                  <a:moveTo>
                    <a:pt x="177" y="0"/>
                  </a:moveTo>
                  <a:lnTo>
                    <a:pt x="186" y="20"/>
                  </a:lnTo>
                  <a:lnTo>
                    <a:pt x="194" y="42"/>
                  </a:lnTo>
                  <a:lnTo>
                    <a:pt x="203" y="63"/>
                  </a:lnTo>
                  <a:lnTo>
                    <a:pt x="212" y="84"/>
                  </a:lnTo>
                  <a:lnTo>
                    <a:pt x="220" y="106"/>
                  </a:lnTo>
                  <a:lnTo>
                    <a:pt x="230" y="126"/>
                  </a:lnTo>
                  <a:lnTo>
                    <a:pt x="239" y="148"/>
                  </a:lnTo>
                  <a:lnTo>
                    <a:pt x="248" y="169"/>
                  </a:lnTo>
                  <a:lnTo>
                    <a:pt x="254" y="190"/>
                  </a:lnTo>
                  <a:lnTo>
                    <a:pt x="261" y="210"/>
                  </a:lnTo>
                  <a:lnTo>
                    <a:pt x="266" y="232"/>
                  </a:lnTo>
                  <a:lnTo>
                    <a:pt x="272" y="253"/>
                  </a:lnTo>
                  <a:lnTo>
                    <a:pt x="265" y="270"/>
                  </a:lnTo>
                  <a:lnTo>
                    <a:pt x="257" y="286"/>
                  </a:lnTo>
                  <a:lnTo>
                    <a:pt x="250" y="304"/>
                  </a:lnTo>
                  <a:lnTo>
                    <a:pt x="242" y="320"/>
                  </a:lnTo>
                  <a:lnTo>
                    <a:pt x="234" y="336"/>
                  </a:lnTo>
                  <a:lnTo>
                    <a:pt x="227" y="353"/>
                  </a:lnTo>
                  <a:lnTo>
                    <a:pt x="219" y="369"/>
                  </a:lnTo>
                  <a:lnTo>
                    <a:pt x="212" y="386"/>
                  </a:lnTo>
                  <a:lnTo>
                    <a:pt x="209" y="411"/>
                  </a:lnTo>
                  <a:lnTo>
                    <a:pt x="207" y="435"/>
                  </a:lnTo>
                  <a:lnTo>
                    <a:pt x="203" y="459"/>
                  </a:lnTo>
                  <a:lnTo>
                    <a:pt x="200" y="483"/>
                  </a:lnTo>
                  <a:lnTo>
                    <a:pt x="186" y="480"/>
                  </a:lnTo>
                  <a:lnTo>
                    <a:pt x="172" y="477"/>
                  </a:lnTo>
                  <a:lnTo>
                    <a:pt x="158" y="474"/>
                  </a:lnTo>
                  <a:lnTo>
                    <a:pt x="143" y="471"/>
                  </a:lnTo>
                  <a:lnTo>
                    <a:pt x="129" y="467"/>
                  </a:lnTo>
                  <a:lnTo>
                    <a:pt x="115" y="464"/>
                  </a:lnTo>
                  <a:lnTo>
                    <a:pt x="100" y="461"/>
                  </a:lnTo>
                  <a:lnTo>
                    <a:pt x="87" y="458"/>
                  </a:lnTo>
                  <a:lnTo>
                    <a:pt x="76" y="434"/>
                  </a:lnTo>
                  <a:lnTo>
                    <a:pt x="65" y="410"/>
                  </a:lnTo>
                  <a:lnTo>
                    <a:pt x="54" y="385"/>
                  </a:lnTo>
                  <a:lnTo>
                    <a:pt x="44" y="361"/>
                  </a:lnTo>
                  <a:lnTo>
                    <a:pt x="32" y="337"/>
                  </a:lnTo>
                  <a:lnTo>
                    <a:pt x="22" y="313"/>
                  </a:lnTo>
                  <a:lnTo>
                    <a:pt x="11" y="290"/>
                  </a:lnTo>
                  <a:lnTo>
                    <a:pt x="0" y="266"/>
                  </a:lnTo>
                  <a:lnTo>
                    <a:pt x="7" y="237"/>
                  </a:lnTo>
                  <a:lnTo>
                    <a:pt x="13" y="207"/>
                  </a:lnTo>
                  <a:lnTo>
                    <a:pt x="20" y="178"/>
                  </a:lnTo>
                  <a:lnTo>
                    <a:pt x="27" y="149"/>
                  </a:lnTo>
                  <a:lnTo>
                    <a:pt x="34" y="119"/>
                  </a:lnTo>
                  <a:lnTo>
                    <a:pt x="41" y="91"/>
                  </a:lnTo>
                  <a:lnTo>
                    <a:pt x="47" y="62"/>
                  </a:lnTo>
                  <a:lnTo>
                    <a:pt x="54" y="33"/>
                  </a:lnTo>
                  <a:lnTo>
                    <a:pt x="69" y="28"/>
                  </a:lnTo>
                  <a:lnTo>
                    <a:pt x="84" y="25"/>
                  </a:lnTo>
                  <a:lnTo>
                    <a:pt x="99" y="20"/>
                  </a:lnTo>
                  <a:lnTo>
                    <a:pt x="115" y="16"/>
                  </a:lnTo>
                  <a:lnTo>
                    <a:pt x="130" y="11"/>
                  </a:lnTo>
                  <a:lnTo>
                    <a:pt x="145" y="8"/>
                  </a:lnTo>
                  <a:lnTo>
                    <a:pt x="162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6480176" y="1012825"/>
              <a:ext cx="198438" cy="384175"/>
            </a:xfrm>
            <a:custGeom>
              <a:avLst/>
              <a:gdLst>
                <a:gd name="T0" fmla="*/ 155 w 250"/>
                <a:gd name="T1" fmla="*/ 0 h 483"/>
                <a:gd name="T2" fmla="*/ 164 w 250"/>
                <a:gd name="T3" fmla="*/ 20 h 483"/>
                <a:gd name="T4" fmla="*/ 172 w 250"/>
                <a:gd name="T5" fmla="*/ 42 h 483"/>
                <a:gd name="T6" fmla="*/ 181 w 250"/>
                <a:gd name="T7" fmla="*/ 63 h 483"/>
                <a:gd name="T8" fmla="*/ 190 w 250"/>
                <a:gd name="T9" fmla="*/ 84 h 483"/>
                <a:gd name="T10" fmla="*/ 198 w 250"/>
                <a:gd name="T11" fmla="*/ 106 h 483"/>
                <a:gd name="T12" fmla="*/ 208 w 250"/>
                <a:gd name="T13" fmla="*/ 126 h 483"/>
                <a:gd name="T14" fmla="*/ 217 w 250"/>
                <a:gd name="T15" fmla="*/ 148 h 483"/>
                <a:gd name="T16" fmla="*/ 226 w 250"/>
                <a:gd name="T17" fmla="*/ 169 h 483"/>
                <a:gd name="T18" fmla="*/ 232 w 250"/>
                <a:gd name="T19" fmla="*/ 190 h 483"/>
                <a:gd name="T20" fmla="*/ 239 w 250"/>
                <a:gd name="T21" fmla="*/ 210 h 483"/>
                <a:gd name="T22" fmla="*/ 244 w 250"/>
                <a:gd name="T23" fmla="*/ 232 h 483"/>
                <a:gd name="T24" fmla="*/ 250 w 250"/>
                <a:gd name="T25" fmla="*/ 253 h 483"/>
                <a:gd name="T26" fmla="*/ 243 w 250"/>
                <a:gd name="T27" fmla="*/ 270 h 483"/>
                <a:gd name="T28" fmla="*/ 235 w 250"/>
                <a:gd name="T29" fmla="*/ 286 h 483"/>
                <a:gd name="T30" fmla="*/ 228 w 250"/>
                <a:gd name="T31" fmla="*/ 304 h 483"/>
                <a:gd name="T32" fmla="*/ 220 w 250"/>
                <a:gd name="T33" fmla="*/ 320 h 483"/>
                <a:gd name="T34" fmla="*/ 212 w 250"/>
                <a:gd name="T35" fmla="*/ 336 h 483"/>
                <a:gd name="T36" fmla="*/ 205 w 250"/>
                <a:gd name="T37" fmla="*/ 353 h 483"/>
                <a:gd name="T38" fmla="*/ 197 w 250"/>
                <a:gd name="T39" fmla="*/ 369 h 483"/>
                <a:gd name="T40" fmla="*/ 190 w 250"/>
                <a:gd name="T41" fmla="*/ 386 h 483"/>
                <a:gd name="T42" fmla="*/ 187 w 250"/>
                <a:gd name="T43" fmla="*/ 411 h 483"/>
                <a:gd name="T44" fmla="*/ 185 w 250"/>
                <a:gd name="T45" fmla="*/ 435 h 483"/>
                <a:gd name="T46" fmla="*/ 181 w 250"/>
                <a:gd name="T47" fmla="*/ 459 h 483"/>
                <a:gd name="T48" fmla="*/ 178 w 250"/>
                <a:gd name="T49" fmla="*/ 483 h 483"/>
                <a:gd name="T50" fmla="*/ 165 w 250"/>
                <a:gd name="T51" fmla="*/ 480 h 483"/>
                <a:gd name="T52" fmla="*/ 151 w 250"/>
                <a:gd name="T53" fmla="*/ 475 h 483"/>
                <a:gd name="T54" fmla="*/ 138 w 250"/>
                <a:gd name="T55" fmla="*/ 472 h 483"/>
                <a:gd name="T56" fmla="*/ 125 w 250"/>
                <a:gd name="T57" fmla="*/ 467 h 483"/>
                <a:gd name="T58" fmla="*/ 112 w 250"/>
                <a:gd name="T59" fmla="*/ 464 h 483"/>
                <a:gd name="T60" fmla="*/ 98 w 250"/>
                <a:gd name="T61" fmla="*/ 460 h 483"/>
                <a:gd name="T62" fmla="*/ 85 w 250"/>
                <a:gd name="T63" fmla="*/ 456 h 483"/>
                <a:gd name="T64" fmla="*/ 72 w 250"/>
                <a:gd name="T65" fmla="*/ 452 h 483"/>
                <a:gd name="T66" fmla="*/ 62 w 250"/>
                <a:gd name="T67" fmla="*/ 429 h 483"/>
                <a:gd name="T68" fmla="*/ 54 w 250"/>
                <a:gd name="T69" fmla="*/ 405 h 483"/>
                <a:gd name="T70" fmla="*/ 45 w 250"/>
                <a:gd name="T71" fmla="*/ 382 h 483"/>
                <a:gd name="T72" fmla="*/ 36 w 250"/>
                <a:gd name="T73" fmla="*/ 359 h 483"/>
                <a:gd name="T74" fmla="*/ 28 w 250"/>
                <a:gd name="T75" fmla="*/ 336 h 483"/>
                <a:gd name="T76" fmla="*/ 19 w 250"/>
                <a:gd name="T77" fmla="*/ 312 h 483"/>
                <a:gd name="T78" fmla="*/ 9 w 250"/>
                <a:gd name="T79" fmla="*/ 289 h 483"/>
                <a:gd name="T80" fmla="*/ 0 w 250"/>
                <a:gd name="T81" fmla="*/ 266 h 483"/>
                <a:gd name="T82" fmla="*/ 6 w 250"/>
                <a:gd name="T83" fmla="*/ 237 h 483"/>
                <a:gd name="T84" fmla="*/ 12 w 250"/>
                <a:gd name="T85" fmla="*/ 208 h 483"/>
                <a:gd name="T86" fmla="*/ 17 w 250"/>
                <a:gd name="T87" fmla="*/ 179 h 483"/>
                <a:gd name="T88" fmla="*/ 23 w 250"/>
                <a:gd name="T89" fmla="*/ 150 h 483"/>
                <a:gd name="T90" fmla="*/ 28 w 250"/>
                <a:gd name="T91" fmla="*/ 123 h 483"/>
                <a:gd name="T92" fmla="*/ 34 w 250"/>
                <a:gd name="T93" fmla="*/ 94 h 483"/>
                <a:gd name="T94" fmla="*/ 39 w 250"/>
                <a:gd name="T95" fmla="*/ 65 h 483"/>
                <a:gd name="T96" fmla="*/ 45 w 250"/>
                <a:gd name="T97" fmla="*/ 36 h 483"/>
                <a:gd name="T98" fmla="*/ 59 w 250"/>
                <a:gd name="T99" fmla="*/ 32 h 483"/>
                <a:gd name="T100" fmla="*/ 72 w 250"/>
                <a:gd name="T101" fmla="*/ 27 h 483"/>
                <a:gd name="T102" fmla="*/ 85 w 250"/>
                <a:gd name="T103" fmla="*/ 23 h 483"/>
                <a:gd name="T104" fmla="*/ 99 w 250"/>
                <a:gd name="T105" fmla="*/ 18 h 483"/>
                <a:gd name="T106" fmla="*/ 113 w 250"/>
                <a:gd name="T107" fmla="*/ 13 h 483"/>
                <a:gd name="T108" fmla="*/ 127 w 250"/>
                <a:gd name="T109" fmla="*/ 9 h 483"/>
                <a:gd name="T110" fmla="*/ 141 w 250"/>
                <a:gd name="T111" fmla="*/ 4 h 483"/>
                <a:gd name="T112" fmla="*/ 155 w 250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0" h="483">
                  <a:moveTo>
                    <a:pt x="155" y="0"/>
                  </a:moveTo>
                  <a:lnTo>
                    <a:pt x="164" y="20"/>
                  </a:lnTo>
                  <a:lnTo>
                    <a:pt x="172" y="42"/>
                  </a:lnTo>
                  <a:lnTo>
                    <a:pt x="181" y="63"/>
                  </a:lnTo>
                  <a:lnTo>
                    <a:pt x="190" y="84"/>
                  </a:lnTo>
                  <a:lnTo>
                    <a:pt x="198" y="106"/>
                  </a:lnTo>
                  <a:lnTo>
                    <a:pt x="208" y="126"/>
                  </a:lnTo>
                  <a:lnTo>
                    <a:pt x="217" y="148"/>
                  </a:lnTo>
                  <a:lnTo>
                    <a:pt x="226" y="169"/>
                  </a:lnTo>
                  <a:lnTo>
                    <a:pt x="232" y="190"/>
                  </a:lnTo>
                  <a:lnTo>
                    <a:pt x="239" y="210"/>
                  </a:lnTo>
                  <a:lnTo>
                    <a:pt x="244" y="232"/>
                  </a:lnTo>
                  <a:lnTo>
                    <a:pt x="250" y="253"/>
                  </a:lnTo>
                  <a:lnTo>
                    <a:pt x="243" y="270"/>
                  </a:lnTo>
                  <a:lnTo>
                    <a:pt x="235" y="286"/>
                  </a:lnTo>
                  <a:lnTo>
                    <a:pt x="228" y="304"/>
                  </a:lnTo>
                  <a:lnTo>
                    <a:pt x="220" y="320"/>
                  </a:lnTo>
                  <a:lnTo>
                    <a:pt x="212" y="336"/>
                  </a:lnTo>
                  <a:lnTo>
                    <a:pt x="205" y="353"/>
                  </a:lnTo>
                  <a:lnTo>
                    <a:pt x="197" y="369"/>
                  </a:lnTo>
                  <a:lnTo>
                    <a:pt x="190" y="386"/>
                  </a:lnTo>
                  <a:lnTo>
                    <a:pt x="187" y="411"/>
                  </a:lnTo>
                  <a:lnTo>
                    <a:pt x="185" y="435"/>
                  </a:lnTo>
                  <a:lnTo>
                    <a:pt x="181" y="459"/>
                  </a:lnTo>
                  <a:lnTo>
                    <a:pt x="178" y="483"/>
                  </a:lnTo>
                  <a:lnTo>
                    <a:pt x="165" y="480"/>
                  </a:lnTo>
                  <a:lnTo>
                    <a:pt x="151" y="475"/>
                  </a:lnTo>
                  <a:lnTo>
                    <a:pt x="138" y="472"/>
                  </a:lnTo>
                  <a:lnTo>
                    <a:pt x="125" y="467"/>
                  </a:lnTo>
                  <a:lnTo>
                    <a:pt x="112" y="464"/>
                  </a:lnTo>
                  <a:lnTo>
                    <a:pt x="98" y="460"/>
                  </a:lnTo>
                  <a:lnTo>
                    <a:pt x="85" y="456"/>
                  </a:lnTo>
                  <a:lnTo>
                    <a:pt x="72" y="452"/>
                  </a:lnTo>
                  <a:lnTo>
                    <a:pt x="62" y="429"/>
                  </a:lnTo>
                  <a:lnTo>
                    <a:pt x="54" y="405"/>
                  </a:lnTo>
                  <a:lnTo>
                    <a:pt x="45" y="382"/>
                  </a:lnTo>
                  <a:lnTo>
                    <a:pt x="36" y="359"/>
                  </a:lnTo>
                  <a:lnTo>
                    <a:pt x="28" y="336"/>
                  </a:lnTo>
                  <a:lnTo>
                    <a:pt x="19" y="312"/>
                  </a:lnTo>
                  <a:lnTo>
                    <a:pt x="9" y="289"/>
                  </a:lnTo>
                  <a:lnTo>
                    <a:pt x="0" y="266"/>
                  </a:lnTo>
                  <a:lnTo>
                    <a:pt x="6" y="237"/>
                  </a:lnTo>
                  <a:lnTo>
                    <a:pt x="12" y="208"/>
                  </a:lnTo>
                  <a:lnTo>
                    <a:pt x="17" y="179"/>
                  </a:lnTo>
                  <a:lnTo>
                    <a:pt x="23" y="150"/>
                  </a:lnTo>
                  <a:lnTo>
                    <a:pt x="28" y="123"/>
                  </a:lnTo>
                  <a:lnTo>
                    <a:pt x="34" y="94"/>
                  </a:lnTo>
                  <a:lnTo>
                    <a:pt x="39" y="65"/>
                  </a:lnTo>
                  <a:lnTo>
                    <a:pt x="45" y="36"/>
                  </a:lnTo>
                  <a:lnTo>
                    <a:pt x="59" y="32"/>
                  </a:lnTo>
                  <a:lnTo>
                    <a:pt x="72" y="27"/>
                  </a:lnTo>
                  <a:lnTo>
                    <a:pt x="85" y="23"/>
                  </a:lnTo>
                  <a:lnTo>
                    <a:pt x="99" y="18"/>
                  </a:lnTo>
                  <a:lnTo>
                    <a:pt x="113" y="13"/>
                  </a:lnTo>
                  <a:lnTo>
                    <a:pt x="127" y="9"/>
                  </a:lnTo>
                  <a:lnTo>
                    <a:pt x="141" y="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9" name="Freeform 75"/>
            <p:cNvSpPr>
              <a:spLocks/>
            </p:cNvSpPr>
            <p:nvPr/>
          </p:nvSpPr>
          <p:spPr bwMode="auto">
            <a:xfrm>
              <a:off x="6499226" y="1012825"/>
              <a:ext cx="179388" cy="384175"/>
            </a:xfrm>
            <a:custGeom>
              <a:avLst/>
              <a:gdLst>
                <a:gd name="T0" fmla="*/ 132 w 227"/>
                <a:gd name="T1" fmla="*/ 0 h 483"/>
                <a:gd name="T2" fmla="*/ 141 w 227"/>
                <a:gd name="T3" fmla="*/ 20 h 483"/>
                <a:gd name="T4" fmla="*/ 149 w 227"/>
                <a:gd name="T5" fmla="*/ 42 h 483"/>
                <a:gd name="T6" fmla="*/ 158 w 227"/>
                <a:gd name="T7" fmla="*/ 63 h 483"/>
                <a:gd name="T8" fmla="*/ 167 w 227"/>
                <a:gd name="T9" fmla="*/ 84 h 483"/>
                <a:gd name="T10" fmla="*/ 175 w 227"/>
                <a:gd name="T11" fmla="*/ 106 h 483"/>
                <a:gd name="T12" fmla="*/ 185 w 227"/>
                <a:gd name="T13" fmla="*/ 126 h 483"/>
                <a:gd name="T14" fmla="*/ 194 w 227"/>
                <a:gd name="T15" fmla="*/ 148 h 483"/>
                <a:gd name="T16" fmla="*/ 203 w 227"/>
                <a:gd name="T17" fmla="*/ 169 h 483"/>
                <a:gd name="T18" fmla="*/ 209 w 227"/>
                <a:gd name="T19" fmla="*/ 190 h 483"/>
                <a:gd name="T20" fmla="*/ 216 w 227"/>
                <a:gd name="T21" fmla="*/ 210 h 483"/>
                <a:gd name="T22" fmla="*/ 221 w 227"/>
                <a:gd name="T23" fmla="*/ 232 h 483"/>
                <a:gd name="T24" fmla="*/ 227 w 227"/>
                <a:gd name="T25" fmla="*/ 253 h 483"/>
                <a:gd name="T26" fmla="*/ 220 w 227"/>
                <a:gd name="T27" fmla="*/ 270 h 483"/>
                <a:gd name="T28" fmla="*/ 212 w 227"/>
                <a:gd name="T29" fmla="*/ 286 h 483"/>
                <a:gd name="T30" fmla="*/ 205 w 227"/>
                <a:gd name="T31" fmla="*/ 304 h 483"/>
                <a:gd name="T32" fmla="*/ 197 w 227"/>
                <a:gd name="T33" fmla="*/ 320 h 483"/>
                <a:gd name="T34" fmla="*/ 189 w 227"/>
                <a:gd name="T35" fmla="*/ 336 h 483"/>
                <a:gd name="T36" fmla="*/ 182 w 227"/>
                <a:gd name="T37" fmla="*/ 353 h 483"/>
                <a:gd name="T38" fmla="*/ 174 w 227"/>
                <a:gd name="T39" fmla="*/ 369 h 483"/>
                <a:gd name="T40" fmla="*/ 167 w 227"/>
                <a:gd name="T41" fmla="*/ 386 h 483"/>
                <a:gd name="T42" fmla="*/ 164 w 227"/>
                <a:gd name="T43" fmla="*/ 411 h 483"/>
                <a:gd name="T44" fmla="*/ 162 w 227"/>
                <a:gd name="T45" fmla="*/ 435 h 483"/>
                <a:gd name="T46" fmla="*/ 158 w 227"/>
                <a:gd name="T47" fmla="*/ 459 h 483"/>
                <a:gd name="T48" fmla="*/ 155 w 227"/>
                <a:gd name="T49" fmla="*/ 483 h 483"/>
                <a:gd name="T50" fmla="*/ 142 w 227"/>
                <a:gd name="T51" fmla="*/ 479 h 483"/>
                <a:gd name="T52" fmla="*/ 130 w 227"/>
                <a:gd name="T53" fmla="*/ 474 h 483"/>
                <a:gd name="T54" fmla="*/ 118 w 227"/>
                <a:gd name="T55" fmla="*/ 469 h 483"/>
                <a:gd name="T56" fmla="*/ 106 w 227"/>
                <a:gd name="T57" fmla="*/ 464 h 483"/>
                <a:gd name="T58" fmla="*/ 94 w 227"/>
                <a:gd name="T59" fmla="*/ 459 h 483"/>
                <a:gd name="T60" fmla="*/ 82 w 227"/>
                <a:gd name="T61" fmla="*/ 454 h 483"/>
                <a:gd name="T62" fmla="*/ 69 w 227"/>
                <a:gd name="T63" fmla="*/ 450 h 483"/>
                <a:gd name="T64" fmla="*/ 57 w 227"/>
                <a:gd name="T65" fmla="*/ 445 h 483"/>
                <a:gd name="T66" fmla="*/ 50 w 227"/>
                <a:gd name="T67" fmla="*/ 422 h 483"/>
                <a:gd name="T68" fmla="*/ 43 w 227"/>
                <a:gd name="T69" fmla="*/ 400 h 483"/>
                <a:gd name="T70" fmla="*/ 36 w 227"/>
                <a:gd name="T71" fmla="*/ 377 h 483"/>
                <a:gd name="T72" fmla="*/ 29 w 227"/>
                <a:gd name="T73" fmla="*/ 355 h 483"/>
                <a:gd name="T74" fmla="*/ 21 w 227"/>
                <a:gd name="T75" fmla="*/ 332 h 483"/>
                <a:gd name="T76" fmla="*/ 14 w 227"/>
                <a:gd name="T77" fmla="*/ 310 h 483"/>
                <a:gd name="T78" fmla="*/ 7 w 227"/>
                <a:gd name="T79" fmla="*/ 287 h 483"/>
                <a:gd name="T80" fmla="*/ 0 w 227"/>
                <a:gd name="T81" fmla="*/ 266 h 483"/>
                <a:gd name="T82" fmla="*/ 8 w 227"/>
                <a:gd name="T83" fmla="*/ 209 h 483"/>
                <a:gd name="T84" fmla="*/ 16 w 227"/>
                <a:gd name="T85" fmla="*/ 153 h 483"/>
                <a:gd name="T86" fmla="*/ 26 w 227"/>
                <a:gd name="T87" fmla="*/ 96 h 483"/>
                <a:gd name="T88" fmla="*/ 34 w 227"/>
                <a:gd name="T89" fmla="*/ 40 h 483"/>
                <a:gd name="T90" fmla="*/ 46 w 227"/>
                <a:gd name="T91" fmla="*/ 35 h 483"/>
                <a:gd name="T92" fmla="*/ 58 w 227"/>
                <a:gd name="T93" fmla="*/ 31 h 483"/>
                <a:gd name="T94" fmla="*/ 70 w 227"/>
                <a:gd name="T95" fmla="*/ 25 h 483"/>
                <a:gd name="T96" fmla="*/ 82 w 227"/>
                <a:gd name="T97" fmla="*/ 20 h 483"/>
                <a:gd name="T98" fmla="*/ 95 w 227"/>
                <a:gd name="T99" fmla="*/ 15 h 483"/>
                <a:gd name="T100" fmla="*/ 106 w 227"/>
                <a:gd name="T101" fmla="*/ 10 h 483"/>
                <a:gd name="T102" fmla="*/ 119 w 227"/>
                <a:gd name="T103" fmla="*/ 4 h 483"/>
                <a:gd name="T104" fmla="*/ 132 w 227"/>
                <a:gd name="T10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483">
                  <a:moveTo>
                    <a:pt x="132" y="0"/>
                  </a:moveTo>
                  <a:lnTo>
                    <a:pt x="141" y="20"/>
                  </a:lnTo>
                  <a:lnTo>
                    <a:pt x="149" y="42"/>
                  </a:lnTo>
                  <a:lnTo>
                    <a:pt x="158" y="63"/>
                  </a:lnTo>
                  <a:lnTo>
                    <a:pt x="167" y="84"/>
                  </a:lnTo>
                  <a:lnTo>
                    <a:pt x="175" y="106"/>
                  </a:lnTo>
                  <a:lnTo>
                    <a:pt x="185" y="126"/>
                  </a:lnTo>
                  <a:lnTo>
                    <a:pt x="194" y="148"/>
                  </a:lnTo>
                  <a:lnTo>
                    <a:pt x="203" y="169"/>
                  </a:lnTo>
                  <a:lnTo>
                    <a:pt x="209" y="190"/>
                  </a:lnTo>
                  <a:lnTo>
                    <a:pt x="216" y="210"/>
                  </a:lnTo>
                  <a:lnTo>
                    <a:pt x="221" y="232"/>
                  </a:lnTo>
                  <a:lnTo>
                    <a:pt x="227" y="253"/>
                  </a:lnTo>
                  <a:lnTo>
                    <a:pt x="220" y="270"/>
                  </a:lnTo>
                  <a:lnTo>
                    <a:pt x="212" y="286"/>
                  </a:lnTo>
                  <a:lnTo>
                    <a:pt x="205" y="304"/>
                  </a:lnTo>
                  <a:lnTo>
                    <a:pt x="197" y="320"/>
                  </a:lnTo>
                  <a:lnTo>
                    <a:pt x="189" y="336"/>
                  </a:lnTo>
                  <a:lnTo>
                    <a:pt x="182" y="353"/>
                  </a:lnTo>
                  <a:lnTo>
                    <a:pt x="174" y="369"/>
                  </a:lnTo>
                  <a:lnTo>
                    <a:pt x="167" y="386"/>
                  </a:lnTo>
                  <a:lnTo>
                    <a:pt x="164" y="411"/>
                  </a:lnTo>
                  <a:lnTo>
                    <a:pt x="162" y="435"/>
                  </a:lnTo>
                  <a:lnTo>
                    <a:pt x="158" y="459"/>
                  </a:lnTo>
                  <a:lnTo>
                    <a:pt x="155" y="483"/>
                  </a:lnTo>
                  <a:lnTo>
                    <a:pt x="142" y="479"/>
                  </a:lnTo>
                  <a:lnTo>
                    <a:pt x="130" y="474"/>
                  </a:lnTo>
                  <a:lnTo>
                    <a:pt x="118" y="469"/>
                  </a:lnTo>
                  <a:lnTo>
                    <a:pt x="106" y="464"/>
                  </a:lnTo>
                  <a:lnTo>
                    <a:pt x="94" y="459"/>
                  </a:lnTo>
                  <a:lnTo>
                    <a:pt x="82" y="454"/>
                  </a:lnTo>
                  <a:lnTo>
                    <a:pt x="69" y="450"/>
                  </a:lnTo>
                  <a:lnTo>
                    <a:pt x="57" y="445"/>
                  </a:lnTo>
                  <a:lnTo>
                    <a:pt x="50" y="422"/>
                  </a:lnTo>
                  <a:lnTo>
                    <a:pt x="43" y="400"/>
                  </a:lnTo>
                  <a:lnTo>
                    <a:pt x="36" y="377"/>
                  </a:lnTo>
                  <a:lnTo>
                    <a:pt x="29" y="355"/>
                  </a:lnTo>
                  <a:lnTo>
                    <a:pt x="21" y="332"/>
                  </a:lnTo>
                  <a:lnTo>
                    <a:pt x="14" y="310"/>
                  </a:lnTo>
                  <a:lnTo>
                    <a:pt x="7" y="287"/>
                  </a:lnTo>
                  <a:lnTo>
                    <a:pt x="0" y="266"/>
                  </a:lnTo>
                  <a:lnTo>
                    <a:pt x="8" y="209"/>
                  </a:lnTo>
                  <a:lnTo>
                    <a:pt x="16" y="153"/>
                  </a:lnTo>
                  <a:lnTo>
                    <a:pt x="26" y="96"/>
                  </a:lnTo>
                  <a:lnTo>
                    <a:pt x="34" y="40"/>
                  </a:lnTo>
                  <a:lnTo>
                    <a:pt x="46" y="35"/>
                  </a:lnTo>
                  <a:lnTo>
                    <a:pt x="58" y="31"/>
                  </a:lnTo>
                  <a:lnTo>
                    <a:pt x="70" y="25"/>
                  </a:lnTo>
                  <a:lnTo>
                    <a:pt x="82" y="20"/>
                  </a:lnTo>
                  <a:lnTo>
                    <a:pt x="95" y="15"/>
                  </a:lnTo>
                  <a:lnTo>
                    <a:pt x="106" y="10"/>
                  </a:lnTo>
                  <a:lnTo>
                    <a:pt x="119" y="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0" name="Freeform 76"/>
            <p:cNvSpPr>
              <a:spLocks/>
            </p:cNvSpPr>
            <p:nvPr/>
          </p:nvSpPr>
          <p:spPr bwMode="auto">
            <a:xfrm>
              <a:off x="6516688" y="1012825"/>
              <a:ext cx="161925" cy="384175"/>
            </a:xfrm>
            <a:custGeom>
              <a:avLst/>
              <a:gdLst>
                <a:gd name="T0" fmla="*/ 110 w 205"/>
                <a:gd name="T1" fmla="*/ 0 h 483"/>
                <a:gd name="T2" fmla="*/ 119 w 205"/>
                <a:gd name="T3" fmla="*/ 20 h 483"/>
                <a:gd name="T4" fmla="*/ 127 w 205"/>
                <a:gd name="T5" fmla="*/ 42 h 483"/>
                <a:gd name="T6" fmla="*/ 136 w 205"/>
                <a:gd name="T7" fmla="*/ 63 h 483"/>
                <a:gd name="T8" fmla="*/ 145 w 205"/>
                <a:gd name="T9" fmla="*/ 84 h 483"/>
                <a:gd name="T10" fmla="*/ 153 w 205"/>
                <a:gd name="T11" fmla="*/ 106 h 483"/>
                <a:gd name="T12" fmla="*/ 163 w 205"/>
                <a:gd name="T13" fmla="*/ 126 h 483"/>
                <a:gd name="T14" fmla="*/ 172 w 205"/>
                <a:gd name="T15" fmla="*/ 148 h 483"/>
                <a:gd name="T16" fmla="*/ 181 w 205"/>
                <a:gd name="T17" fmla="*/ 169 h 483"/>
                <a:gd name="T18" fmla="*/ 187 w 205"/>
                <a:gd name="T19" fmla="*/ 190 h 483"/>
                <a:gd name="T20" fmla="*/ 194 w 205"/>
                <a:gd name="T21" fmla="*/ 210 h 483"/>
                <a:gd name="T22" fmla="*/ 199 w 205"/>
                <a:gd name="T23" fmla="*/ 232 h 483"/>
                <a:gd name="T24" fmla="*/ 205 w 205"/>
                <a:gd name="T25" fmla="*/ 253 h 483"/>
                <a:gd name="T26" fmla="*/ 198 w 205"/>
                <a:gd name="T27" fmla="*/ 270 h 483"/>
                <a:gd name="T28" fmla="*/ 190 w 205"/>
                <a:gd name="T29" fmla="*/ 286 h 483"/>
                <a:gd name="T30" fmla="*/ 183 w 205"/>
                <a:gd name="T31" fmla="*/ 304 h 483"/>
                <a:gd name="T32" fmla="*/ 175 w 205"/>
                <a:gd name="T33" fmla="*/ 320 h 483"/>
                <a:gd name="T34" fmla="*/ 167 w 205"/>
                <a:gd name="T35" fmla="*/ 336 h 483"/>
                <a:gd name="T36" fmla="*/ 160 w 205"/>
                <a:gd name="T37" fmla="*/ 353 h 483"/>
                <a:gd name="T38" fmla="*/ 152 w 205"/>
                <a:gd name="T39" fmla="*/ 369 h 483"/>
                <a:gd name="T40" fmla="*/ 145 w 205"/>
                <a:gd name="T41" fmla="*/ 386 h 483"/>
                <a:gd name="T42" fmla="*/ 142 w 205"/>
                <a:gd name="T43" fmla="*/ 411 h 483"/>
                <a:gd name="T44" fmla="*/ 140 w 205"/>
                <a:gd name="T45" fmla="*/ 435 h 483"/>
                <a:gd name="T46" fmla="*/ 136 w 205"/>
                <a:gd name="T47" fmla="*/ 459 h 483"/>
                <a:gd name="T48" fmla="*/ 133 w 205"/>
                <a:gd name="T49" fmla="*/ 483 h 483"/>
                <a:gd name="T50" fmla="*/ 121 w 205"/>
                <a:gd name="T51" fmla="*/ 477 h 483"/>
                <a:gd name="T52" fmla="*/ 111 w 205"/>
                <a:gd name="T53" fmla="*/ 472 h 483"/>
                <a:gd name="T54" fmla="*/ 99 w 205"/>
                <a:gd name="T55" fmla="*/ 467 h 483"/>
                <a:gd name="T56" fmla="*/ 88 w 205"/>
                <a:gd name="T57" fmla="*/ 461 h 483"/>
                <a:gd name="T58" fmla="*/ 76 w 205"/>
                <a:gd name="T59" fmla="*/ 456 h 483"/>
                <a:gd name="T60" fmla="*/ 66 w 205"/>
                <a:gd name="T61" fmla="*/ 451 h 483"/>
                <a:gd name="T62" fmla="*/ 54 w 205"/>
                <a:gd name="T63" fmla="*/ 445 h 483"/>
                <a:gd name="T64" fmla="*/ 43 w 205"/>
                <a:gd name="T65" fmla="*/ 439 h 483"/>
                <a:gd name="T66" fmla="*/ 37 w 205"/>
                <a:gd name="T67" fmla="*/ 418 h 483"/>
                <a:gd name="T68" fmla="*/ 32 w 205"/>
                <a:gd name="T69" fmla="*/ 396 h 483"/>
                <a:gd name="T70" fmla="*/ 27 w 205"/>
                <a:gd name="T71" fmla="*/ 374 h 483"/>
                <a:gd name="T72" fmla="*/ 22 w 205"/>
                <a:gd name="T73" fmla="*/ 352 h 483"/>
                <a:gd name="T74" fmla="*/ 16 w 205"/>
                <a:gd name="T75" fmla="*/ 331 h 483"/>
                <a:gd name="T76" fmla="*/ 10 w 205"/>
                <a:gd name="T77" fmla="*/ 309 h 483"/>
                <a:gd name="T78" fmla="*/ 6 w 205"/>
                <a:gd name="T79" fmla="*/ 287 h 483"/>
                <a:gd name="T80" fmla="*/ 0 w 205"/>
                <a:gd name="T81" fmla="*/ 266 h 483"/>
                <a:gd name="T82" fmla="*/ 6 w 205"/>
                <a:gd name="T83" fmla="*/ 210 h 483"/>
                <a:gd name="T84" fmla="*/ 13 w 205"/>
                <a:gd name="T85" fmla="*/ 155 h 483"/>
                <a:gd name="T86" fmla="*/ 19 w 205"/>
                <a:gd name="T87" fmla="*/ 100 h 483"/>
                <a:gd name="T88" fmla="*/ 24 w 205"/>
                <a:gd name="T89" fmla="*/ 45 h 483"/>
                <a:gd name="T90" fmla="*/ 35 w 205"/>
                <a:gd name="T91" fmla="*/ 39 h 483"/>
                <a:gd name="T92" fmla="*/ 45 w 205"/>
                <a:gd name="T93" fmla="*/ 33 h 483"/>
                <a:gd name="T94" fmla="*/ 55 w 205"/>
                <a:gd name="T95" fmla="*/ 27 h 483"/>
                <a:gd name="T96" fmla="*/ 67 w 205"/>
                <a:gd name="T97" fmla="*/ 21 h 483"/>
                <a:gd name="T98" fmla="*/ 77 w 205"/>
                <a:gd name="T99" fmla="*/ 17 h 483"/>
                <a:gd name="T100" fmla="*/ 88 w 205"/>
                <a:gd name="T101" fmla="*/ 11 h 483"/>
                <a:gd name="T102" fmla="*/ 99 w 205"/>
                <a:gd name="T103" fmla="*/ 5 h 483"/>
                <a:gd name="T104" fmla="*/ 110 w 205"/>
                <a:gd name="T10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483">
                  <a:moveTo>
                    <a:pt x="110" y="0"/>
                  </a:moveTo>
                  <a:lnTo>
                    <a:pt x="119" y="20"/>
                  </a:lnTo>
                  <a:lnTo>
                    <a:pt x="127" y="42"/>
                  </a:lnTo>
                  <a:lnTo>
                    <a:pt x="136" y="63"/>
                  </a:lnTo>
                  <a:lnTo>
                    <a:pt x="145" y="84"/>
                  </a:lnTo>
                  <a:lnTo>
                    <a:pt x="153" y="106"/>
                  </a:lnTo>
                  <a:lnTo>
                    <a:pt x="163" y="126"/>
                  </a:lnTo>
                  <a:lnTo>
                    <a:pt x="172" y="148"/>
                  </a:lnTo>
                  <a:lnTo>
                    <a:pt x="181" y="169"/>
                  </a:lnTo>
                  <a:lnTo>
                    <a:pt x="187" y="190"/>
                  </a:lnTo>
                  <a:lnTo>
                    <a:pt x="194" y="210"/>
                  </a:lnTo>
                  <a:lnTo>
                    <a:pt x="199" y="232"/>
                  </a:lnTo>
                  <a:lnTo>
                    <a:pt x="205" y="253"/>
                  </a:lnTo>
                  <a:lnTo>
                    <a:pt x="198" y="270"/>
                  </a:lnTo>
                  <a:lnTo>
                    <a:pt x="190" y="286"/>
                  </a:lnTo>
                  <a:lnTo>
                    <a:pt x="183" y="304"/>
                  </a:lnTo>
                  <a:lnTo>
                    <a:pt x="175" y="320"/>
                  </a:lnTo>
                  <a:lnTo>
                    <a:pt x="167" y="336"/>
                  </a:lnTo>
                  <a:lnTo>
                    <a:pt x="160" y="353"/>
                  </a:lnTo>
                  <a:lnTo>
                    <a:pt x="152" y="369"/>
                  </a:lnTo>
                  <a:lnTo>
                    <a:pt x="145" y="386"/>
                  </a:lnTo>
                  <a:lnTo>
                    <a:pt x="142" y="411"/>
                  </a:lnTo>
                  <a:lnTo>
                    <a:pt x="140" y="435"/>
                  </a:lnTo>
                  <a:lnTo>
                    <a:pt x="136" y="459"/>
                  </a:lnTo>
                  <a:lnTo>
                    <a:pt x="133" y="483"/>
                  </a:lnTo>
                  <a:lnTo>
                    <a:pt x="121" y="477"/>
                  </a:lnTo>
                  <a:lnTo>
                    <a:pt x="111" y="472"/>
                  </a:lnTo>
                  <a:lnTo>
                    <a:pt x="99" y="467"/>
                  </a:lnTo>
                  <a:lnTo>
                    <a:pt x="88" y="461"/>
                  </a:lnTo>
                  <a:lnTo>
                    <a:pt x="76" y="456"/>
                  </a:lnTo>
                  <a:lnTo>
                    <a:pt x="66" y="451"/>
                  </a:lnTo>
                  <a:lnTo>
                    <a:pt x="54" y="445"/>
                  </a:lnTo>
                  <a:lnTo>
                    <a:pt x="43" y="439"/>
                  </a:lnTo>
                  <a:lnTo>
                    <a:pt x="37" y="418"/>
                  </a:lnTo>
                  <a:lnTo>
                    <a:pt x="32" y="396"/>
                  </a:lnTo>
                  <a:lnTo>
                    <a:pt x="27" y="374"/>
                  </a:lnTo>
                  <a:lnTo>
                    <a:pt x="22" y="352"/>
                  </a:lnTo>
                  <a:lnTo>
                    <a:pt x="16" y="331"/>
                  </a:lnTo>
                  <a:lnTo>
                    <a:pt x="10" y="309"/>
                  </a:lnTo>
                  <a:lnTo>
                    <a:pt x="6" y="287"/>
                  </a:lnTo>
                  <a:lnTo>
                    <a:pt x="0" y="266"/>
                  </a:lnTo>
                  <a:lnTo>
                    <a:pt x="6" y="210"/>
                  </a:lnTo>
                  <a:lnTo>
                    <a:pt x="13" y="155"/>
                  </a:lnTo>
                  <a:lnTo>
                    <a:pt x="19" y="100"/>
                  </a:lnTo>
                  <a:lnTo>
                    <a:pt x="24" y="45"/>
                  </a:lnTo>
                  <a:lnTo>
                    <a:pt x="35" y="39"/>
                  </a:lnTo>
                  <a:lnTo>
                    <a:pt x="45" y="33"/>
                  </a:lnTo>
                  <a:lnTo>
                    <a:pt x="55" y="27"/>
                  </a:lnTo>
                  <a:lnTo>
                    <a:pt x="67" y="21"/>
                  </a:lnTo>
                  <a:lnTo>
                    <a:pt x="77" y="17"/>
                  </a:lnTo>
                  <a:lnTo>
                    <a:pt x="88" y="11"/>
                  </a:lnTo>
                  <a:lnTo>
                    <a:pt x="99" y="5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1" name="Freeform 77"/>
            <p:cNvSpPr>
              <a:spLocks/>
            </p:cNvSpPr>
            <p:nvPr/>
          </p:nvSpPr>
          <p:spPr bwMode="auto">
            <a:xfrm>
              <a:off x="6534151" y="1012825"/>
              <a:ext cx="144463" cy="384175"/>
            </a:xfrm>
            <a:custGeom>
              <a:avLst/>
              <a:gdLst>
                <a:gd name="T0" fmla="*/ 87 w 182"/>
                <a:gd name="T1" fmla="*/ 0 h 483"/>
                <a:gd name="T2" fmla="*/ 96 w 182"/>
                <a:gd name="T3" fmla="*/ 20 h 483"/>
                <a:gd name="T4" fmla="*/ 104 w 182"/>
                <a:gd name="T5" fmla="*/ 42 h 483"/>
                <a:gd name="T6" fmla="*/ 113 w 182"/>
                <a:gd name="T7" fmla="*/ 63 h 483"/>
                <a:gd name="T8" fmla="*/ 122 w 182"/>
                <a:gd name="T9" fmla="*/ 84 h 483"/>
                <a:gd name="T10" fmla="*/ 130 w 182"/>
                <a:gd name="T11" fmla="*/ 106 h 483"/>
                <a:gd name="T12" fmla="*/ 140 w 182"/>
                <a:gd name="T13" fmla="*/ 126 h 483"/>
                <a:gd name="T14" fmla="*/ 149 w 182"/>
                <a:gd name="T15" fmla="*/ 148 h 483"/>
                <a:gd name="T16" fmla="*/ 158 w 182"/>
                <a:gd name="T17" fmla="*/ 169 h 483"/>
                <a:gd name="T18" fmla="*/ 164 w 182"/>
                <a:gd name="T19" fmla="*/ 190 h 483"/>
                <a:gd name="T20" fmla="*/ 171 w 182"/>
                <a:gd name="T21" fmla="*/ 210 h 483"/>
                <a:gd name="T22" fmla="*/ 176 w 182"/>
                <a:gd name="T23" fmla="*/ 232 h 483"/>
                <a:gd name="T24" fmla="*/ 182 w 182"/>
                <a:gd name="T25" fmla="*/ 253 h 483"/>
                <a:gd name="T26" fmla="*/ 175 w 182"/>
                <a:gd name="T27" fmla="*/ 270 h 483"/>
                <a:gd name="T28" fmla="*/ 167 w 182"/>
                <a:gd name="T29" fmla="*/ 286 h 483"/>
                <a:gd name="T30" fmla="*/ 160 w 182"/>
                <a:gd name="T31" fmla="*/ 304 h 483"/>
                <a:gd name="T32" fmla="*/ 152 w 182"/>
                <a:gd name="T33" fmla="*/ 320 h 483"/>
                <a:gd name="T34" fmla="*/ 144 w 182"/>
                <a:gd name="T35" fmla="*/ 336 h 483"/>
                <a:gd name="T36" fmla="*/ 137 w 182"/>
                <a:gd name="T37" fmla="*/ 353 h 483"/>
                <a:gd name="T38" fmla="*/ 129 w 182"/>
                <a:gd name="T39" fmla="*/ 369 h 483"/>
                <a:gd name="T40" fmla="*/ 122 w 182"/>
                <a:gd name="T41" fmla="*/ 386 h 483"/>
                <a:gd name="T42" fmla="*/ 119 w 182"/>
                <a:gd name="T43" fmla="*/ 411 h 483"/>
                <a:gd name="T44" fmla="*/ 117 w 182"/>
                <a:gd name="T45" fmla="*/ 435 h 483"/>
                <a:gd name="T46" fmla="*/ 113 w 182"/>
                <a:gd name="T47" fmla="*/ 459 h 483"/>
                <a:gd name="T48" fmla="*/ 110 w 182"/>
                <a:gd name="T49" fmla="*/ 483 h 483"/>
                <a:gd name="T50" fmla="*/ 99 w 182"/>
                <a:gd name="T51" fmla="*/ 477 h 483"/>
                <a:gd name="T52" fmla="*/ 90 w 182"/>
                <a:gd name="T53" fmla="*/ 471 h 483"/>
                <a:gd name="T54" fmla="*/ 80 w 182"/>
                <a:gd name="T55" fmla="*/ 465 h 483"/>
                <a:gd name="T56" fmla="*/ 69 w 182"/>
                <a:gd name="T57" fmla="*/ 458 h 483"/>
                <a:gd name="T58" fmla="*/ 59 w 182"/>
                <a:gd name="T59" fmla="*/ 452 h 483"/>
                <a:gd name="T60" fmla="*/ 49 w 182"/>
                <a:gd name="T61" fmla="*/ 446 h 483"/>
                <a:gd name="T62" fmla="*/ 38 w 182"/>
                <a:gd name="T63" fmla="*/ 439 h 483"/>
                <a:gd name="T64" fmla="*/ 28 w 182"/>
                <a:gd name="T65" fmla="*/ 434 h 483"/>
                <a:gd name="T66" fmla="*/ 21 w 182"/>
                <a:gd name="T67" fmla="*/ 391 h 483"/>
                <a:gd name="T68" fmla="*/ 14 w 182"/>
                <a:gd name="T69" fmla="*/ 350 h 483"/>
                <a:gd name="T70" fmla="*/ 7 w 182"/>
                <a:gd name="T71" fmla="*/ 308 h 483"/>
                <a:gd name="T72" fmla="*/ 0 w 182"/>
                <a:gd name="T73" fmla="*/ 266 h 483"/>
                <a:gd name="T74" fmla="*/ 2 w 182"/>
                <a:gd name="T75" fmla="*/ 211 h 483"/>
                <a:gd name="T76" fmla="*/ 6 w 182"/>
                <a:gd name="T77" fmla="*/ 156 h 483"/>
                <a:gd name="T78" fmla="*/ 9 w 182"/>
                <a:gd name="T79" fmla="*/ 102 h 483"/>
                <a:gd name="T80" fmla="*/ 13 w 182"/>
                <a:gd name="T81" fmla="*/ 48 h 483"/>
                <a:gd name="T82" fmla="*/ 22 w 182"/>
                <a:gd name="T83" fmla="*/ 42 h 483"/>
                <a:gd name="T84" fmla="*/ 31 w 182"/>
                <a:gd name="T85" fmla="*/ 35 h 483"/>
                <a:gd name="T86" fmla="*/ 40 w 182"/>
                <a:gd name="T87" fmla="*/ 30 h 483"/>
                <a:gd name="T88" fmla="*/ 50 w 182"/>
                <a:gd name="T89" fmla="*/ 24 h 483"/>
                <a:gd name="T90" fmla="*/ 59 w 182"/>
                <a:gd name="T91" fmla="*/ 18 h 483"/>
                <a:gd name="T92" fmla="*/ 68 w 182"/>
                <a:gd name="T93" fmla="*/ 11 h 483"/>
                <a:gd name="T94" fmla="*/ 77 w 182"/>
                <a:gd name="T95" fmla="*/ 5 h 483"/>
                <a:gd name="T96" fmla="*/ 87 w 182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2" h="483">
                  <a:moveTo>
                    <a:pt x="87" y="0"/>
                  </a:moveTo>
                  <a:lnTo>
                    <a:pt x="96" y="20"/>
                  </a:lnTo>
                  <a:lnTo>
                    <a:pt x="104" y="42"/>
                  </a:lnTo>
                  <a:lnTo>
                    <a:pt x="113" y="63"/>
                  </a:lnTo>
                  <a:lnTo>
                    <a:pt x="122" y="84"/>
                  </a:lnTo>
                  <a:lnTo>
                    <a:pt x="130" y="106"/>
                  </a:lnTo>
                  <a:lnTo>
                    <a:pt x="140" y="126"/>
                  </a:lnTo>
                  <a:lnTo>
                    <a:pt x="149" y="148"/>
                  </a:lnTo>
                  <a:lnTo>
                    <a:pt x="158" y="169"/>
                  </a:lnTo>
                  <a:lnTo>
                    <a:pt x="164" y="190"/>
                  </a:lnTo>
                  <a:lnTo>
                    <a:pt x="171" y="210"/>
                  </a:lnTo>
                  <a:lnTo>
                    <a:pt x="176" y="232"/>
                  </a:lnTo>
                  <a:lnTo>
                    <a:pt x="182" y="253"/>
                  </a:lnTo>
                  <a:lnTo>
                    <a:pt x="175" y="270"/>
                  </a:lnTo>
                  <a:lnTo>
                    <a:pt x="167" y="286"/>
                  </a:lnTo>
                  <a:lnTo>
                    <a:pt x="160" y="304"/>
                  </a:lnTo>
                  <a:lnTo>
                    <a:pt x="152" y="320"/>
                  </a:lnTo>
                  <a:lnTo>
                    <a:pt x="144" y="336"/>
                  </a:lnTo>
                  <a:lnTo>
                    <a:pt x="137" y="353"/>
                  </a:lnTo>
                  <a:lnTo>
                    <a:pt x="129" y="369"/>
                  </a:lnTo>
                  <a:lnTo>
                    <a:pt x="122" y="386"/>
                  </a:lnTo>
                  <a:lnTo>
                    <a:pt x="119" y="411"/>
                  </a:lnTo>
                  <a:lnTo>
                    <a:pt x="117" y="435"/>
                  </a:lnTo>
                  <a:lnTo>
                    <a:pt x="113" y="459"/>
                  </a:lnTo>
                  <a:lnTo>
                    <a:pt x="110" y="483"/>
                  </a:lnTo>
                  <a:lnTo>
                    <a:pt x="99" y="477"/>
                  </a:lnTo>
                  <a:lnTo>
                    <a:pt x="90" y="471"/>
                  </a:lnTo>
                  <a:lnTo>
                    <a:pt x="80" y="465"/>
                  </a:lnTo>
                  <a:lnTo>
                    <a:pt x="69" y="458"/>
                  </a:lnTo>
                  <a:lnTo>
                    <a:pt x="59" y="452"/>
                  </a:lnTo>
                  <a:lnTo>
                    <a:pt x="49" y="446"/>
                  </a:lnTo>
                  <a:lnTo>
                    <a:pt x="38" y="439"/>
                  </a:lnTo>
                  <a:lnTo>
                    <a:pt x="28" y="434"/>
                  </a:lnTo>
                  <a:lnTo>
                    <a:pt x="21" y="391"/>
                  </a:lnTo>
                  <a:lnTo>
                    <a:pt x="14" y="350"/>
                  </a:lnTo>
                  <a:lnTo>
                    <a:pt x="7" y="308"/>
                  </a:lnTo>
                  <a:lnTo>
                    <a:pt x="0" y="266"/>
                  </a:lnTo>
                  <a:lnTo>
                    <a:pt x="2" y="211"/>
                  </a:lnTo>
                  <a:lnTo>
                    <a:pt x="6" y="156"/>
                  </a:lnTo>
                  <a:lnTo>
                    <a:pt x="9" y="102"/>
                  </a:lnTo>
                  <a:lnTo>
                    <a:pt x="13" y="48"/>
                  </a:lnTo>
                  <a:lnTo>
                    <a:pt x="22" y="42"/>
                  </a:lnTo>
                  <a:lnTo>
                    <a:pt x="31" y="35"/>
                  </a:lnTo>
                  <a:lnTo>
                    <a:pt x="40" y="30"/>
                  </a:lnTo>
                  <a:lnTo>
                    <a:pt x="50" y="24"/>
                  </a:lnTo>
                  <a:lnTo>
                    <a:pt x="59" y="18"/>
                  </a:lnTo>
                  <a:lnTo>
                    <a:pt x="68" y="11"/>
                  </a:lnTo>
                  <a:lnTo>
                    <a:pt x="77" y="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2" name="Freeform 78"/>
            <p:cNvSpPr>
              <a:spLocks/>
            </p:cNvSpPr>
            <p:nvPr/>
          </p:nvSpPr>
          <p:spPr bwMode="auto">
            <a:xfrm>
              <a:off x="6551613" y="1012825"/>
              <a:ext cx="127000" cy="384175"/>
            </a:xfrm>
            <a:custGeom>
              <a:avLst/>
              <a:gdLst>
                <a:gd name="T0" fmla="*/ 65 w 160"/>
                <a:gd name="T1" fmla="*/ 0 h 483"/>
                <a:gd name="T2" fmla="*/ 74 w 160"/>
                <a:gd name="T3" fmla="*/ 20 h 483"/>
                <a:gd name="T4" fmla="*/ 82 w 160"/>
                <a:gd name="T5" fmla="*/ 42 h 483"/>
                <a:gd name="T6" fmla="*/ 91 w 160"/>
                <a:gd name="T7" fmla="*/ 63 h 483"/>
                <a:gd name="T8" fmla="*/ 100 w 160"/>
                <a:gd name="T9" fmla="*/ 84 h 483"/>
                <a:gd name="T10" fmla="*/ 108 w 160"/>
                <a:gd name="T11" fmla="*/ 106 h 483"/>
                <a:gd name="T12" fmla="*/ 118 w 160"/>
                <a:gd name="T13" fmla="*/ 126 h 483"/>
                <a:gd name="T14" fmla="*/ 127 w 160"/>
                <a:gd name="T15" fmla="*/ 148 h 483"/>
                <a:gd name="T16" fmla="*/ 136 w 160"/>
                <a:gd name="T17" fmla="*/ 169 h 483"/>
                <a:gd name="T18" fmla="*/ 142 w 160"/>
                <a:gd name="T19" fmla="*/ 190 h 483"/>
                <a:gd name="T20" fmla="*/ 149 w 160"/>
                <a:gd name="T21" fmla="*/ 210 h 483"/>
                <a:gd name="T22" fmla="*/ 154 w 160"/>
                <a:gd name="T23" fmla="*/ 232 h 483"/>
                <a:gd name="T24" fmla="*/ 160 w 160"/>
                <a:gd name="T25" fmla="*/ 253 h 483"/>
                <a:gd name="T26" fmla="*/ 153 w 160"/>
                <a:gd name="T27" fmla="*/ 270 h 483"/>
                <a:gd name="T28" fmla="*/ 145 w 160"/>
                <a:gd name="T29" fmla="*/ 286 h 483"/>
                <a:gd name="T30" fmla="*/ 138 w 160"/>
                <a:gd name="T31" fmla="*/ 304 h 483"/>
                <a:gd name="T32" fmla="*/ 130 w 160"/>
                <a:gd name="T33" fmla="*/ 320 h 483"/>
                <a:gd name="T34" fmla="*/ 122 w 160"/>
                <a:gd name="T35" fmla="*/ 336 h 483"/>
                <a:gd name="T36" fmla="*/ 115 w 160"/>
                <a:gd name="T37" fmla="*/ 353 h 483"/>
                <a:gd name="T38" fmla="*/ 107 w 160"/>
                <a:gd name="T39" fmla="*/ 369 h 483"/>
                <a:gd name="T40" fmla="*/ 100 w 160"/>
                <a:gd name="T41" fmla="*/ 386 h 483"/>
                <a:gd name="T42" fmla="*/ 97 w 160"/>
                <a:gd name="T43" fmla="*/ 411 h 483"/>
                <a:gd name="T44" fmla="*/ 95 w 160"/>
                <a:gd name="T45" fmla="*/ 435 h 483"/>
                <a:gd name="T46" fmla="*/ 91 w 160"/>
                <a:gd name="T47" fmla="*/ 459 h 483"/>
                <a:gd name="T48" fmla="*/ 88 w 160"/>
                <a:gd name="T49" fmla="*/ 483 h 483"/>
                <a:gd name="T50" fmla="*/ 78 w 160"/>
                <a:gd name="T51" fmla="*/ 476 h 483"/>
                <a:gd name="T52" fmla="*/ 69 w 160"/>
                <a:gd name="T53" fmla="*/ 469 h 483"/>
                <a:gd name="T54" fmla="*/ 60 w 160"/>
                <a:gd name="T55" fmla="*/ 462 h 483"/>
                <a:gd name="T56" fmla="*/ 51 w 160"/>
                <a:gd name="T57" fmla="*/ 456 h 483"/>
                <a:gd name="T58" fmla="*/ 42 w 160"/>
                <a:gd name="T59" fmla="*/ 449 h 483"/>
                <a:gd name="T60" fmla="*/ 31 w 160"/>
                <a:gd name="T61" fmla="*/ 442 h 483"/>
                <a:gd name="T62" fmla="*/ 22 w 160"/>
                <a:gd name="T63" fmla="*/ 435 h 483"/>
                <a:gd name="T64" fmla="*/ 13 w 160"/>
                <a:gd name="T65" fmla="*/ 428 h 483"/>
                <a:gd name="T66" fmla="*/ 10 w 160"/>
                <a:gd name="T67" fmla="*/ 388 h 483"/>
                <a:gd name="T68" fmla="*/ 7 w 160"/>
                <a:gd name="T69" fmla="*/ 346 h 483"/>
                <a:gd name="T70" fmla="*/ 3 w 160"/>
                <a:gd name="T71" fmla="*/ 306 h 483"/>
                <a:gd name="T72" fmla="*/ 0 w 160"/>
                <a:gd name="T73" fmla="*/ 266 h 483"/>
                <a:gd name="T74" fmla="*/ 1 w 160"/>
                <a:gd name="T75" fmla="*/ 213 h 483"/>
                <a:gd name="T76" fmla="*/ 2 w 160"/>
                <a:gd name="T77" fmla="*/ 159 h 483"/>
                <a:gd name="T78" fmla="*/ 2 w 160"/>
                <a:gd name="T79" fmla="*/ 106 h 483"/>
                <a:gd name="T80" fmla="*/ 3 w 160"/>
                <a:gd name="T81" fmla="*/ 53 h 483"/>
                <a:gd name="T82" fmla="*/ 10 w 160"/>
                <a:gd name="T83" fmla="*/ 46 h 483"/>
                <a:gd name="T84" fmla="*/ 18 w 160"/>
                <a:gd name="T85" fmla="*/ 39 h 483"/>
                <a:gd name="T86" fmla="*/ 25 w 160"/>
                <a:gd name="T87" fmla="*/ 32 h 483"/>
                <a:gd name="T88" fmla="*/ 33 w 160"/>
                <a:gd name="T89" fmla="*/ 26 h 483"/>
                <a:gd name="T90" fmla="*/ 42 w 160"/>
                <a:gd name="T91" fmla="*/ 19 h 483"/>
                <a:gd name="T92" fmla="*/ 50 w 160"/>
                <a:gd name="T93" fmla="*/ 12 h 483"/>
                <a:gd name="T94" fmla="*/ 56 w 160"/>
                <a:gd name="T95" fmla="*/ 7 h 483"/>
                <a:gd name="T96" fmla="*/ 65 w 160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483">
                  <a:moveTo>
                    <a:pt x="65" y="0"/>
                  </a:moveTo>
                  <a:lnTo>
                    <a:pt x="74" y="20"/>
                  </a:lnTo>
                  <a:lnTo>
                    <a:pt x="82" y="42"/>
                  </a:lnTo>
                  <a:lnTo>
                    <a:pt x="91" y="63"/>
                  </a:lnTo>
                  <a:lnTo>
                    <a:pt x="100" y="84"/>
                  </a:lnTo>
                  <a:lnTo>
                    <a:pt x="108" y="106"/>
                  </a:lnTo>
                  <a:lnTo>
                    <a:pt x="118" y="126"/>
                  </a:lnTo>
                  <a:lnTo>
                    <a:pt x="127" y="148"/>
                  </a:lnTo>
                  <a:lnTo>
                    <a:pt x="136" y="169"/>
                  </a:lnTo>
                  <a:lnTo>
                    <a:pt x="142" y="190"/>
                  </a:lnTo>
                  <a:lnTo>
                    <a:pt x="149" y="210"/>
                  </a:lnTo>
                  <a:lnTo>
                    <a:pt x="154" y="232"/>
                  </a:lnTo>
                  <a:lnTo>
                    <a:pt x="160" y="253"/>
                  </a:lnTo>
                  <a:lnTo>
                    <a:pt x="153" y="270"/>
                  </a:lnTo>
                  <a:lnTo>
                    <a:pt x="145" y="286"/>
                  </a:lnTo>
                  <a:lnTo>
                    <a:pt x="138" y="304"/>
                  </a:lnTo>
                  <a:lnTo>
                    <a:pt x="130" y="320"/>
                  </a:lnTo>
                  <a:lnTo>
                    <a:pt x="122" y="336"/>
                  </a:lnTo>
                  <a:lnTo>
                    <a:pt x="115" y="353"/>
                  </a:lnTo>
                  <a:lnTo>
                    <a:pt x="107" y="369"/>
                  </a:lnTo>
                  <a:lnTo>
                    <a:pt x="100" y="386"/>
                  </a:lnTo>
                  <a:lnTo>
                    <a:pt x="97" y="411"/>
                  </a:lnTo>
                  <a:lnTo>
                    <a:pt x="95" y="435"/>
                  </a:lnTo>
                  <a:lnTo>
                    <a:pt x="91" y="459"/>
                  </a:lnTo>
                  <a:lnTo>
                    <a:pt x="88" y="483"/>
                  </a:lnTo>
                  <a:lnTo>
                    <a:pt x="78" y="476"/>
                  </a:lnTo>
                  <a:lnTo>
                    <a:pt x="69" y="469"/>
                  </a:lnTo>
                  <a:lnTo>
                    <a:pt x="60" y="462"/>
                  </a:lnTo>
                  <a:lnTo>
                    <a:pt x="51" y="456"/>
                  </a:lnTo>
                  <a:lnTo>
                    <a:pt x="42" y="449"/>
                  </a:lnTo>
                  <a:lnTo>
                    <a:pt x="31" y="442"/>
                  </a:lnTo>
                  <a:lnTo>
                    <a:pt x="22" y="435"/>
                  </a:lnTo>
                  <a:lnTo>
                    <a:pt x="13" y="428"/>
                  </a:lnTo>
                  <a:lnTo>
                    <a:pt x="10" y="388"/>
                  </a:lnTo>
                  <a:lnTo>
                    <a:pt x="7" y="346"/>
                  </a:lnTo>
                  <a:lnTo>
                    <a:pt x="3" y="306"/>
                  </a:lnTo>
                  <a:lnTo>
                    <a:pt x="0" y="266"/>
                  </a:lnTo>
                  <a:lnTo>
                    <a:pt x="1" y="213"/>
                  </a:lnTo>
                  <a:lnTo>
                    <a:pt x="2" y="159"/>
                  </a:lnTo>
                  <a:lnTo>
                    <a:pt x="2" y="106"/>
                  </a:lnTo>
                  <a:lnTo>
                    <a:pt x="3" y="53"/>
                  </a:lnTo>
                  <a:lnTo>
                    <a:pt x="10" y="46"/>
                  </a:lnTo>
                  <a:lnTo>
                    <a:pt x="18" y="39"/>
                  </a:lnTo>
                  <a:lnTo>
                    <a:pt x="25" y="32"/>
                  </a:lnTo>
                  <a:lnTo>
                    <a:pt x="33" y="26"/>
                  </a:lnTo>
                  <a:lnTo>
                    <a:pt x="42" y="19"/>
                  </a:lnTo>
                  <a:lnTo>
                    <a:pt x="50" y="12"/>
                  </a:lnTo>
                  <a:lnTo>
                    <a:pt x="56" y="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3" name="Freeform 79"/>
            <p:cNvSpPr>
              <a:spLocks/>
            </p:cNvSpPr>
            <p:nvPr/>
          </p:nvSpPr>
          <p:spPr bwMode="auto">
            <a:xfrm>
              <a:off x="6564313" y="1012825"/>
              <a:ext cx="114300" cy="384175"/>
            </a:xfrm>
            <a:custGeom>
              <a:avLst/>
              <a:gdLst>
                <a:gd name="T0" fmla="*/ 50 w 145"/>
                <a:gd name="T1" fmla="*/ 0 h 483"/>
                <a:gd name="T2" fmla="*/ 59 w 145"/>
                <a:gd name="T3" fmla="*/ 20 h 483"/>
                <a:gd name="T4" fmla="*/ 67 w 145"/>
                <a:gd name="T5" fmla="*/ 42 h 483"/>
                <a:gd name="T6" fmla="*/ 76 w 145"/>
                <a:gd name="T7" fmla="*/ 63 h 483"/>
                <a:gd name="T8" fmla="*/ 85 w 145"/>
                <a:gd name="T9" fmla="*/ 84 h 483"/>
                <a:gd name="T10" fmla="*/ 93 w 145"/>
                <a:gd name="T11" fmla="*/ 106 h 483"/>
                <a:gd name="T12" fmla="*/ 103 w 145"/>
                <a:gd name="T13" fmla="*/ 126 h 483"/>
                <a:gd name="T14" fmla="*/ 112 w 145"/>
                <a:gd name="T15" fmla="*/ 148 h 483"/>
                <a:gd name="T16" fmla="*/ 121 w 145"/>
                <a:gd name="T17" fmla="*/ 169 h 483"/>
                <a:gd name="T18" fmla="*/ 127 w 145"/>
                <a:gd name="T19" fmla="*/ 190 h 483"/>
                <a:gd name="T20" fmla="*/ 134 w 145"/>
                <a:gd name="T21" fmla="*/ 210 h 483"/>
                <a:gd name="T22" fmla="*/ 139 w 145"/>
                <a:gd name="T23" fmla="*/ 232 h 483"/>
                <a:gd name="T24" fmla="*/ 145 w 145"/>
                <a:gd name="T25" fmla="*/ 253 h 483"/>
                <a:gd name="T26" fmla="*/ 138 w 145"/>
                <a:gd name="T27" fmla="*/ 270 h 483"/>
                <a:gd name="T28" fmla="*/ 130 w 145"/>
                <a:gd name="T29" fmla="*/ 286 h 483"/>
                <a:gd name="T30" fmla="*/ 123 w 145"/>
                <a:gd name="T31" fmla="*/ 304 h 483"/>
                <a:gd name="T32" fmla="*/ 115 w 145"/>
                <a:gd name="T33" fmla="*/ 320 h 483"/>
                <a:gd name="T34" fmla="*/ 107 w 145"/>
                <a:gd name="T35" fmla="*/ 336 h 483"/>
                <a:gd name="T36" fmla="*/ 100 w 145"/>
                <a:gd name="T37" fmla="*/ 353 h 483"/>
                <a:gd name="T38" fmla="*/ 92 w 145"/>
                <a:gd name="T39" fmla="*/ 369 h 483"/>
                <a:gd name="T40" fmla="*/ 85 w 145"/>
                <a:gd name="T41" fmla="*/ 386 h 483"/>
                <a:gd name="T42" fmla="*/ 82 w 145"/>
                <a:gd name="T43" fmla="*/ 411 h 483"/>
                <a:gd name="T44" fmla="*/ 80 w 145"/>
                <a:gd name="T45" fmla="*/ 435 h 483"/>
                <a:gd name="T46" fmla="*/ 76 w 145"/>
                <a:gd name="T47" fmla="*/ 459 h 483"/>
                <a:gd name="T48" fmla="*/ 73 w 145"/>
                <a:gd name="T49" fmla="*/ 483 h 483"/>
                <a:gd name="T50" fmla="*/ 65 w 145"/>
                <a:gd name="T51" fmla="*/ 475 h 483"/>
                <a:gd name="T52" fmla="*/ 56 w 145"/>
                <a:gd name="T53" fmla="*/ 468 h 483"/>
                <a:gd name="T54" fmla="*/ 48 w 145"/>
                <a:gd name="T55" fmla="*/ 460 h 483"/>
                <a:gd name="T56" fmla="*/ 39 w 145"/>
                <a:gd name="T57" fmla="*/ 452 h 483"/>
                <a:gd name="T58" fmla="*/ 31 w 145"/>
                <a:gd name="T59" fmla="*/ 445 h 483"/>
                <a:gd name="T60" fmla="*/ 23 w 145"/>
                <a:gd name="T61" fmla="*/ 437 h 483"/>
                <a:gd name="T62" fmla="*/ 14 w 145"/>
                <a:gd name="T63" fmla="*/ 430 h 483"/>
                <a:gd name="T64" fmla="*/ 6 w 145"/>
                <a:gd name="T65" fmla="*/ 422 h 483"/>
                <a:gd name="T66" fmla="*/ 7 w 145"/>
                <a:gd name="T67" fmla="*/ 383 h 483"/>
                <a:gd name="T68" fmla="*/ 7 w 145"/>
                <a:gd name="T69" fmla="*/ 344 h 483"/>
                <a:gd name="T70" fmla="*/ 7 w 145"/>
                <a:gd name="T71" fmla="*/ 305 h 483"/>
                <a:gd name="T72" fmla="*/ 7 w 145"/>
                <a:gd name="T73" fmla="*/ 266 h 483"/>
                <a:gd name="T74" fmla="*/ 6 w 145"/>
                <a:gd name="T75" fmla="*/ 213 h 483"/>
                <a:gd name="T76" fmla="*/ 3 w 145"/>
                <a:gd name="T77" fmla="*/ 161 h 483"/>
                <a:gd name="T78" fmla="*/ 2 w 145"/>
                <a:gd name="T79" fmla="*/ 109 h 483"/>
                <a:gd name="T80" fmla="*/ 0 w 145"/>
                <a:gd name="T81" fmla="*/ 56 h 483"/>
                <a:gd name="T82" fmla="*/ 6 w 145"/>
                <a:gd name="T83" fmla="*/ 49 h 483"/>
                <a:gd name="T84" fmla="*/ 13 w 145"/>
                <a:gd name="T85" fmla="*/ 42 h 483"/>
                <a:gd name="T86" fmla="*/ 18 w 145"/>
                <a:gd name="T87" fmla="*/ 35 h 483"/>
                <a:gd name="T88" fmla="*/ 25 w 145"/>
                <a:gd name="T89" fmla="*/ 27 h 483"/>
                <a:gd name="T90" fmla="*/ 31 w 145"/>
                <a:gd name="T91" fmla="*/ 20 h 483"/>
                <a:gd name="T92" fmla="*/ 37 w 145"/>
                <a:gd name="T93" fmla="*/ 13 h 483"/>
                <a:gd name="T94" fmla="*/ 44 w 145"/>
                <a:gd name="T95" fmla="*/ 7 h 483"/>
                <a:gd name="T96" fmla="*/ 50 w 145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5" h="483">
                  <a:moveTo>
                    <a:pt x="50" y="0"/>
                  </a:moveTo>
                  <a:lnTo>
                    <a:pt x="59" y="20"/>
                  </a:lnTo>
                  <a:lnTo>
                    <a:pt x="67" y="42"/>
                  </a:lnTo>
                  <a:lnTo>
                    <a:pt x="76" y="63"/>
                  </a:lnTo>
                  <a:lnTo>
                    <a:pt x="85" y="84"/>
                  </a:lnTo>
                  <a:lnTo>
                    <a:pt x="93" y="106"/>
                  </a:lnTo>
                  <a:lnTo>
                    <a:pt x="103" y="126"/>
                  </a:lnTo>
                  <a:lnTo>
                    <a:pt x="112" y="148"/>
                  </a:lnTo>
                  <a:lnTo>
                    <a:pt x="121" y="169"/>
                  </a:lnTo>
                  <a:lnTo>
                    <a:pt x="127" y="190"/>
                  </a:lnTo>
                  <a:lnTo>
                    <a:pt x="134" y="210"/>
                  </a:lnTo>
                  <a:lnTo>
                    <a:pt x="139" y="232"/>
                  </a:lnTo>
                  <a:lnTo>
                    <a:pt x="145" y="253"/>
                  </a:lnTo>
                  <a:lnTo>
                    <a:pt x="138" y="270"/>
                  </a:lnTo>
                  <a:lnTo>
                    <a:pt x="130" y="286"/>
                  </a:lnTo>
                  <a:lnTo>
                    <a:pt x="123" y="304"/>
                  </a:lnTo>
                  <a:lnTo>
                    <a:pt x="115" y="320"/>
                  </a:lnTo>
                  <a:lnTo>
                    <a:pt x="107" y="336"/>
                  </a:lnTo>
                  <a:lnTo>
                    <a:pt x="100" y="353"/>
                  </a:lnTo>
                  <a:lnTo>
                    <a:pt x="92" y="369"/>
                  </a:lnTo>
                  <a:lnTo>
                    <a:pt x="85" y="386"/>
                  </a:lnTo>
                  <a:lnTo>
                    <a:pt x="82" y="411"/>
                  </a:lnTo>
                  <a:lnTo>
                    <a:pt x="80" y="435"/>
                  </a:lnTo>
                  <a:lnTo>
                    <a:pt x="76" y="459"/>
                  </a:lnTo>
                  <a:lnTo>
                    <a:pt x="73" y="483"/>
                  </a:lnTo>
                  <a:lnTo>
                    <a:pt x="65" y="475"/>
                  </a:lnTo>
                  <a:lnTo>
                    <a:pt x="56" y="468"/>
                  </a:lnTo>
                  <a:lnTo>
                    <a:pt x="48" y="460"/>
                  </a:lnTo>
                  <a:lnTo>
                    <a:pt x="39" y="452"/>
                  </a:lnTo>
                  <a:lnTo>
                    <a:pt x="31" y="445"/>
                  </a:lnTo>
                  <a:lnTo>
                    <a:pt x="23" y="437"/>
                  </a:lnTo>
                  <a:lnTo>
                    <a:pt x="14" y="430"/>
                  </a:lnTo>
                  <a:lnTo>
                    <a:pt x="6" y="422"/>
                  </a:lnTo>
                  <a:lnTo>
                    <a:pt x="7" y="383"/>
                  </a:lnTo>
                  <a:lnTo>
                    <a:pt x="7" y="344"/>
                  </a:lnTo>
                  <a:lnTo>
                    <a:pt x="7" y="305"/>
                  </a:lnTo>
                  <a:lnTo>
                    <a:pt x="7" y="266"/>
                  </a:lnTo>
                  <a:lnTo>
                    <a:pt x="6" y="213"/>
                  </a:lnTo>
                  <a:lnTo>
                    <a:pt x="3" y="161"/>
                  </a:lnTo>
                  <a:lnTo>
                    <a:pt x="2" y="109"/>
                  </a:lnTo>
                  <a:lnTo>
                    <a:pt x="0" y="56"/>
                  </a:lnTo>
                  <a:lnTo>
                    <a:pt x="6" y="49"/>
                  </a:lnTo>
                  <a:lnTo>
                    <a:pt x="13" y="42"/>
                  </a:lnTo>
                  <a:lnTo>
                    <a:pt x="18" y="35"/>
                  </a:lnTo>
                  <a:lnTo>
                    <a:pt x="25" y="27"/>
                  </a:lnTo>
                  <a:lnTo>
                    <a:pt x="31" y="20"/>
                  </a:lnTo>
                  <a:lnTo>
                    <a:pt x="37" y="13"/>
                  </a:lnTo>
                  <a:lnTo>
                    <a:pt x="44" y="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4" name="Freeform 80"/>
            <p:cNvSpPr>
              <a:spLocks/>
            </p:cNvSpPr>
            <p:nvPr/>
          </p:nvSpPr>
          <p:spPr bwMode="auto">
            <a:xfrm>
              <a:off x="6573838" y="1012825"/>
              <a:ext cx="104775" cy="384175"/>
            </a:xfrm>
            <a:custGeom>
              <a:avLst/>
              <a:gdLst>
                <a:gd name="T0" fmla="*/ 37 w 132"/>
                <a:gd name="T1" fmla="*/ 0 h 483"/>
                <a:gd name="T2" fmla="*/ 46 w 132"/>
                <a:gd name="T3" fmla="*/ 20 h 483"/>
                <a:gd name="T4" fmla="*/ 54 w 132"/>
                <a:gd name="T5" fmla="*/ 42 h 483"/>
                <a:gd name="T6" fmla="*/ 63 w 132"/>
                <a:gd name="T7" fmla="*/ 63 h 483"/>
                <a:gd name="T8" fmla="*/ 72 w 132"/>
                <a:gd name="T9" fmla="*/ 84 h 483"/>
                <a:gd name="T10" fmla="*/ 80 w 132"/>
                <a:gd name="T11" fmla="*/ 106 h 483"/>
                <a:gd name="T12" fmla="*/ 90 w 132"/>
                <a:gd name="T13" fmla="*/ 126 h 483"/>
                <a:gd name="T14" fmla="*/ 99 w 132"/>
                <a:gd name="T15" fmla="*/ 148 h 483"/>
                <a:gd name="T16" fmla="*/ 108 w 132"/>
                <a:gd name="T17" fmla="*/ 169 h 483"/>
                <a:gd name="T18" fmla="*/ 114 w 132"/>
                <a:gd name="T19" fmla="*/ 190 h 483"/>
                <a:gd name="T20" fmla="*/ 121 w 132"/>
                <a:gd name="T21" fmla="*/ 210 h 483"/>
                <a:gd name="T22" fmla="*/ 126 w 132"/>
                <a:gd name="T23" fmla="*/ 232 h 483"/>
                <a:gd name="T24" fmla="*/ 132 w 132"/>
                <a:gd name="T25" fmla="*/ 253 h 483"/>
                <a:gd name="T26" fmla="*/ 125 w 132"/>
                <a:gd name="T27" fmla="*/ 270 h 483"/>
                <a:gd name="T28" fmla="*/ 117 w 132"/>
                <a:gd name="T29" fmla="*/ 286 h 483"/>
                <a:gd name="T30" fmla="*/ 110 w 132"/>
                <a:gd name="T31" fmla="*/ 304 h 483"/>
                <a:gd name="T32" fmla="*/ 102 w 132"/>
                <a:gd name="T33" fmla="*/ 320 h 483"/>
                <a:gd name="T34" fmla="*/ 94 w 132"/>
                <a:gd name="T35" fmla="*/ 336 h 483"/>
                <a:gd name="T36" fmla="*/ 87 w 132"/>
                <a:gd name="T37" fmla="*/ 353 h 483"/>
                <a:gd name="T38" fmla="*/ 79 w 132"/>
                <a:gd name="T39" fmla="*/ 369 h 483"/>
                <a:gd name="T40" fmla="*/ 72 w 132"/>
                <a:gd name="T41" fmla="*/ 386 h 483"/>
                <a:gd name="T42" fmla="*/ 69 w 132"/>
                <a:gd name="T43" fmla="*/ 411 h 483"/>
                <a:gd name="T44" fmla="*/ 67 w 132"/>
                <a:gd name="T45" fmla="*/ 435 h 483"/>
                <a:gd name="T46" fmla="*/ 63 w 132"/>
                <a:gd name="T47" fmla="*/ 459 h 483"/>
                <a:gd name="T48" fmla="*/ 60 w 132"/>
                <a:gd name="T49" fmla="*/ 483 h 483"/>
                <a:gd name="T50" fmla="*/ 53 w 132"/>
                <a:gd name="T51" fmla="*/ 475 h 483"/>
                <a:gd name="T52" fmla="*/ 45 w 132"/>
                <a:gd name="T53" fmla="*/ 467 h 483"/>
                <a:gd name="T54" fmla="*/ 38 w 132"/>
                <a:gd name="T55" fmla="*/ 458 h 483"/>
                <a:gd name="T56" fmla="*/ 31 w 132"/>
                <a:gd name="T57" fmla="*/ 450 h 483"/>
                <a:gd name="T58" fmla="*/ 23 w 132"/>
                <a:gd name="T59" fmla="*/ 442 h 483"/>
                <a:gd name="T60" fmla="*/ 16 w 132"/>
                <a:gd name="T61" fmla="*/ 433 h 483"/>
                <a:gd name="T62" fmla="*/ 8 w 132"/>
                <a:gd name="T63" fmla="*/ 424 h 483"/>
                <a:gd name="T64" fmla="*/ 1 w 132"/>
                <a:gd name="T65" fmla="*/ 416 h 483"/>
                <a:gd name="T66" fmla="*/ 5 w 132"/>
                <a:gd name="T67" fmla="*/ 378 h 483"/>
                <a:gd name="T68" fmla="*/ 9 w 132"/>
                <a:gd name="T69" fmla="*/ 340 h 483"/>
                <a:gd name="T70" fmla="*/ 12 w 132"/>
                <a:gd name="T71" fmla="*/ 302 h 483"/>
                <a:gd name="T72" fmla="*/ 17 w 132"/>
                <a:gd name="T73" fmla="*/ 266 h 483"/>
                <a:gd name="T74" fmla="*/ 12 w 132"/>
                <a:gd name="T75" fmla="*/ 214 h 483"/>
                <a:gd name="T76" fmla="*/ 9 w 132"/>
                <a:gd name="T77" fmla="*/ 163 h 483"/>
                <a:gd name="T78" fmla="*/ 4 w 132"/>
                <a:gd name="T79" fmla="*/ 111 h 483"/>
                <a:gd name="T80" fmla="*/ 0 w 132"/>
                <a:gd name="T81" fmla="*/ 61 h 483"/>
                <a:gd name="T82" fmla="*/ 4 w 132"/>
                <a:gd name="T83" fmla="*/ 53 h 483"/>
                <a:gd name="T84" fmla="*/ 9 w 132"/>
                <a:gd name="T85" fmla="*/ 46 h 483"/>
                <a:gd name="T86" fmla="*/ 14 w 132"/>
                <a:gd name="T87" fmla="*/ 38 h 483"/>
                <a:gd name="T88" fmla="*/ 18 w 132"/>
                <a:gd name="T89" fmla="*/ 30 h 483"/>
                <a:gd name="T90" fmla="*/ 23 w 132"/>
                <a:gd name="T91" fmla="*/ 21 h 483"/>
                <a:gd name="T92" fmla="*/ 27 w 132"/>
                <a:gd name="T93" fmla="*/ 15 h 483"/>
                <a:gd name="T94" fmla="*/ 32 w 132"/>
                <a:gd name="T95" fmla="*/ 7 h 483"/>
                <a:gd name="T96" fmla="*/ 37 w 132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" h="483">
                  <a:moveTo>
                    <a:pt x="37" y="0"/>
                  </a:moveTo>
                  <a:lnTo>
                    <a:pt x="46" y="20"/>
                  </a:lnTo>
                  <a:lnTo>
                    <a:pt x="54" y="42"/>
                  </a:lnTo>
                  <a:lnTo>
                    <a:pt x="63" y="63"/>
                  </a:lnTo>
                  <a:lnTo>
                    <a:pt x="72" y="84"/>
                  </a:lnTo>
                  <a:lnTo>
                    <a:pt x="80" y="106"/>
                  </a:lnTo>
                  <a:lnTo>
                    <a:pt x="90" y="126"/>
                  </a:lnTo>
                  <a:lnTo>
                    <a:pt x="99" y="148"/>
                  </a:lnTo>
                  <a:lnTo>
                    <a:pt x="108" y="169"/>
                  </a:lnTo>
                  <a:lnTo>
                    <a:pt x="114" y="190"/>
                  </a:lnTo>
                  <a:lnTo>
                    <a:pt x="121" y="210"/>
                  </a:lnTo>
                  <a:lnTo>
                    <a:pt x="126" y="232"/>
                  </a:lnTo>
                  <a:lnTo>
                    <a:pt x="132" y="253"/>
                  </a:lnTo>
                  <a:lnTo>
                    <a:pt x="125" y="270"/>
                  </a:lnTo>
                  <a:lnTo>
                    <a:pt x="117" y="286"/>
                  </a:lnTo>
                  <a:lnTo>
                    <a:pt x="110" y="304"/>
                  </a:lnTo>
                  <a:lnTo>
                    <a:pt x="102" y="320"/>
                  </a:lnTo>
                  <a:lnTo>
                    <a:pt x="94" y="336"/>
                  </a:lnTo>
                  <a:lnTo>
                    <a:pt x="87" y="353"/>
                  </a:lnTo>
                  <a:lnTo>
                    <a:pt x="79" y="369"/>
                  </a:lnTo>
                  <a:lnTo>
                    <a:pt x="72" y="386"/>
                  </a:lnTo>
                  <a:lnTo>
                    <a:pt x="69" y="411"/>
                  </a:lnTo>
                  <a:lnTo>
                    <a:pt x="67" y="435"/>
                  </a:lnTo>
                  <a:lnTo>
                    <a:pt x="63" y="459"/>
                  </a:lnTo>
                  <a:lnTo>
                    <a:pt x="60" y="483"/>
                  </a:lnTo>
                  <a:lnTo>
                    <a:pt x="53" y="475"/>
                  </a:lnTo>
                  <a:lnTo>
                    <a:pt x="45" y="467"/>
                  </a:lnTo>
                  <a:lnTo>
                    <a:pt x="38" y="458"/>
                  </a:lnTo>
                  <a:lnTo>
                    <a:pt x="31" y="450"/>
                  </a:lnTo>
                  <a:lnTo>
                    <a:pt x="23" y="442"/>
                  </a:lnTo>
                  <a:lnTo>
                    <a:pt x="16" y="433"/>
                  </a:lnTo>
                  <a:lnTo>
                    <a:pt x="8" y="424"/>
                  </a:lnTo>
                  <a:lnTo>
                    <a:pt x="1" y="416"/>
                  </a:lnTo>
                  <a:lnTo>
                    <a:pt x="5" y="378"/>
                  </a:lnTo>
                  <a:lnTo>
                    <a:pt x="9" y="340"/>
                  </a:lnTo>
                  <a:lnTo>
                    <a:pt x="12" y="302"/>
                  </a:lnTo>
                  <a:lnTo>
                    <a:pt x="17" y="266"/>
                  </a:lnTo>
                  <a:lnTo>
                    <a:pt x="12" y="214"/>
                  </a:lnTo>
                  <a:lnTo>
                    <a:pt x="9" y="163"/>
                  </a:lnTo>
                  <a:lnTo>
                    <a:pt x="4" y="111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9" y="46"/>
                  </a:lnTo>
                  <a:lnTo>
                    <a:pt x="14" y="38"/>
                  </a:lnTo>
                  <a:lnTo>
                    <a:pt x="18" y="30"/>
                  </a:lnTo>
                  <a:lnTo>
                    <a:pt x="23" y="21"/>
                  </a:lnTo>
                  <a:lnTo>
                    <a:pt x="27" y="15"/>
                  </a:lnTo>
                  <a:lnTo>
                    <a:pt x="32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5" name="Freeform 81"/>
            <p:cNvSpPr>
              <a:spLocks/>
            </p:cNvSpPr>
            <p:nvPr/>
          </p:nvSpPr>
          <p:spPr bwMode="auto">
            <a:xfrm>
              <a:off x="6580188" y="1012825"/>
              <a:ext cx="98425" cy="384175"/>
            </a:xfrm>
            <a:custGeom>
              <a:avLst/>
              <a:gdLst>
                <a:gd name="T0" fmla="*/ 28 w 123"/>
                <a:gd name="T1" fmla="*/ 0 h 483"/>
                <a:gd name="T2" fmla="*/ 37 w 123"/>
                <a:gd name="T3" fmla="*/ 20 h 483"/>
                <a:gd name="T4" fmla="*/ 45 w 123"/>
                <a:gd name="T5" fmla="*/ 42 h 483"/>
                <a:gd name="T6" fmla="*/ 54 w 123"/>
                <a:gd name="T7" fmla="*/ 63 h 483"/>
                <a:gd name="T8" fmla="*/ 63 w 123"/>
                <a:gd name="T9" fmla="*/ 84 h 483"/>
                <a:gd name="T10" fmla="*/ 71 w 123"/>
                <a:gd name="T11" fmla="*/ 106 h 483"/>
                <a:gd name="T12" fmla="*/ 81 w 123"/>
                <a:gd name="T13" fmla="*/ 126 h 483"/>
                <a:gd name="T14" fmla="*/ 90 w 123"/>
                <a:gd name="T15" fmla="*/ 148 h 483"/>
                <a:gd name="T16" fmla="*/ 99 w 123"/>
                <a:gd name="T17" fmla="*/ 169 h 483"/>
                <a:gd name="T18" fmla="*/ 105 w 123"/>
                <a:gd name="T19" fmla="*/ 190 h 483"/>
                <a:gd name="T20" fmla="*/ 112 w 123"/>
                <a:gd name="T21" fmla="*/ 210 h 483"/>
                <a:gd name="T22" fmla="*/ 117 w 123"/>
                <a:gd name="T23" fmla="*/ 232 h 483"/>
                <a:gd name="T24" fmla="*/ 123 w 123"/>
                <a:gd name="T25" fmla="*/ 253 h 483"/>
                <a:gd name="T26" fmla="*/ 116 w 123"/>
                <a:gd name="T27" fmla="*/ 270 h 483"/>
                <a:gd name="T28" fmla="*/ 108 w 123"/>
                <a:gd name="T29" fmla="*/ 286 h 483"/>
                <a:gd name="T30" fmla="*/ 101 w 123"/>
                <a:gd name="T31" fmla="*/ 304 h 483"/>
                <a:gd name="T32" fmla="*/ 93 w 123"/>
                <a:gd name="T33" fmla="*/ 320 h 483"/>
                <a:gd name="T34" fmla="*/ 85 w 123"/>
                <a:gd name="T35" fmla="*/ 336 h 483"/>
                <a:gd name="T36" fmla="*/ 78 w 123"/>
                <a:gd name="T37" fmla="*/ 353 h 483"/>
                <a:gd name="T38" fmla="*/ 70 w 123"/>
                <a:gd name="T39" fmla="*/ 369 h 483"/>
                <a:gd name="T40" fmla="*/ 63 w 123"/>
                <a:gd name="T41" fmla="*/ 386 h 483"/>
                <a:gd name="T42" fmla="*/ 60 w 123"/>
                <a:gd name="T43" fmla="*/ 411 h 483"/>
                <a:gd name="T44" fmla="*/ 58 w 123"/>
                <a:gd name="T45" fmla="*/ 435 h 483"/>
                <a:gd name="T46" fmla="*/ 54 w 123"/>
                <a:gd name="T47" fmla="*/ 459 h 483"/>
                <a:gd name="T48" fmla="*/ 51 w 123"/>
                <a:gd name="T49" fmla="*/ 483 h 483"/>
                <a:gd name="T50" fmla="*/ 45 w 123"/>
                <a:gd name="T51" fmla="*/ 474 h 483"/>
                <a:gd name="T52" fmla="*/ 38 w 123"/>
                <a:gd name="T53" fmla="*/ 465 h 483"/>
                <a:gd name="T54" fmla="*/ 32 w 123"/>
                <a:gd name="T55" fmla="*/ 456 h 483"/>
                <a:gd name="T56" fmla="*/ 25 w 123"/>
                <a:gd name="T57" fmla="*/ 446 h 483"/>
                <a:gd name="T58" fmla="*/ 19 w 123"/>
                <a:gd name="T59" fmla="*/ 438 h 483"/>
                <a:gd name="T60" fmla="*/ 13 w 123"/>
                <a:gd name="T61" fmla="*/ 429 h 483"/>
                <a:gd name="T62" fmla="*/ 7 w 123"/>
                <a:gd name="T63" fmla="*/ 420 h 483"/>
                <a:gd name="T64" fmla="*/ 0 w 123"/>
                <a:gd name="T65" fmla="*/ 411 h 483"/>
                <a:gd name="T66" fmla="*/ 8 w 123"/>
                <a:gd name="T67" fmla="*/ 374 h 483"/>
                <a:gd name="T68" fmla="*/ 15 w 123"/>
                <a:gd name="T69" fmla="*/ 338 h 483"/>
                <a:gd name="T70" fmla="*/ 23 w 123"/>
                <a:gd name="T71" fmla="*/ 301 h 483"/>
                <a:gd name="T72" fmla="*/ 30 w 123"/>
                <a:gd name="T73" fmla="*/ 266 h 483"/>
                <a:gd name="T74" fmla="*/ 23 w 123"/>
                <a:gd name="T75" fmla="*/ 215 h 483"/>
                <a:gd name="T76" fmla="*/ 16 w 123"/>
                <a:gd name="T77" fmla="*/ 164 h 483"/>
                <a:gd name="T78" fmla="*/ 9 w 123"/>
                <a:gd name="T79" fmla="*/ 115 h 483"/>
                <a:gd name="T80" fmla="*/ 3 w 123"/>
                <a:gd name="T81" fmla="*/ 64 h 483"/>
                <a:gd name="T82" fmla="*/ 9 w 123"/>
                <a:gd name="T83" fmla="*/ 48 h 483"/>
                <a:gd name="T84" fmla="*/ 16 w 123"/>
                <a:gd name="T85" fmla="*/ 32 h 483"/>
                <a:gd name="T86" fmla="*/ 22 w 123"/>
                <a:gd name="T87" fmla="*/ 16 h 483"/>
                <a:gd name="T88" fmla="*/ 28 w 123"/>
                <a:gd name="T8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483">
                  <a:moveTo>
                    <a:pt x="28" y="0"/>
                  </a:moveTo>
                  <a:lnTo>
                    <a:pt x="37" y="20"/>
                  </a:lnTo>
                  <a:lnTo>
                    <a:pt x="45" y="42"/>
                  </a:lnTo>
                  <a:lnTo>
                    <a:pt x="54" y="63"/>
                  </a:lnTo>
                  <a:lnTo>
                    <a:pt x="63" y="84"/>
                  </a:lnTo>
                  <a:lnTo>
                    <a:pt x="71" y="106"/>
                  </a:lnTo>
                  <a:lnTo>
                    <a:pt x="81" y="126"/>
                  </a:lnTo>
                  <a:lnTo>
                    <a:pt x="90" y="148"/>
                  </a:lnTo>
                  <a:lnTo>
                    <a:pt x="99" y="169"/>
                  </a:lnTo>
                  <a:lnTo>
                    <a:pt x="105" y="190"/>
                  </a:lnTo>
                  <a:lnTo>
                    <a:pt x="112" y="210"/>
                  </a:lnTo>
                  <a:lnTo>
                    <a:pt x="117" y="232"/>
                  </a:lnTo>
                  <a:lnTo>
                    <a:pt x="123" y="253"/>
                  </a:lnTo>
                  <a:lnTo>
                    <a:pt x="116" y="270"/>
                  </a:lnTo>
                  <a:lnTo>
                    <a:pt x="108" y="286"/>
                  </a:lnTo>
                  <a:lnTo>
                    <a:pt x="101" y="304"/>
                  </a:lnTo>
                  <a:lnTo>
                    <a:pt x="93" y="320"/>
                  </a:lnTo>
                  <a:lnTo>
                    <a:pt x="85" y="336"/>
                  </a:lnTo>
                  <a:lnTo>
                    <a:pt x="78" y="353"/>
                  </a:lnTo>
                  <a:lnTo>
                    <a:pt x="70" y="369"/>
                  </a:lnTo>
                  <a:lnTo>
                    <a:pt x="63" y="386"/>
                  </a:lnTo>
                  <a:lnTo>
                    <a:pt x="60" y="411"/>
                  </a:lnTo>
                  <a:lnTo>
                    <a:pt x="58" y="435"/>
                  </a:lnTo>
                  <a:lnTo>
                    <a:pt x="54" y="459"/>
                  </a:lnTo>
                  <a:lnTo>
                    <a:pt x="51" y="483"/>
                  </a:lnTo>
                  <a:lnTo>
                    <a:pt x="45" y="474"/>
                  </a:lnTo>
                  <a:lnTo>
                    <a:pt x="38" y="465"/>
                  </a:lnTo>
                  <a:lnTo>
                    <a:pt x="32" y="456"/>
                  </a:lnTo>
                  <a:lnTo>
                    <a:pt x="25" y="446"/>
                  </a:lnTo>
                  <a:lnTo>
                    <a:pt x="19" y="438"/>
                  </a:lnTo>
                  <a:lnTo>
                    <a:pt x="13" y="429"/>
                  </a:lnTo>
                  <a:lnTo>
                    <a:pt x="7" y="420"/>
                  </a:lnTo>
                  <a:lnTo>
                    <a:pt x="0" y="411"/>
                  </a:lnTo>
                  <a:lnTo>
                    <a:pt x="8" y="374"/>
                  </a:lnTo>
                  <a:lnTo>
                    <a:pt x="15" y="338"/>
                  </a:lnTo>
                  <a:lnTo>
                    <a:pt x="23" y="301"/>
                  </a:lnTo>
                  <a:lnTo>
                    <a:pt x="30" y="266"/>
                  </a:lnTo>
                  <a:lnTo>
                    <a:pt x="23" y="215"/>
                  </a:lnTo>
                  <a:lnTo>
                    <a:pt x="16" y="164"/>
                  </a:lnTo>
                  <a:lnTo>
                    <a:pt x="9" y="115"/>
                  </a:lnTo>
                  <a:lnTo>
                    <a:pt x="3" y="64"/>
                  </a:lnTo>
                  <a:lnTo>
                    <a:pt x="9" y="48"/>
                  </a:lnTo>
                  <a:lnTo>
                    <a:pt x="16" y="32"/>
                  </a:lnTo>
                  <a:lnTo>
                    <a:pt x="22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6" name="Freeform 82"/>
            <p:cNvSpPr>
              <a:spLocks/>
            </p:cNvSpPr>
            <p:nvPr/>
          </p:nvSpPr>
          <p:spPr bwMode="auto">
            <a:xfrm>
              <a:off x="6586538" y="1012825"/>
              <a:ext cx="92075" cy="384175"/>
            </a:xfrm>
            <a:custGeom>
              <a:avLst/>
              <a:gdLst>
                <a:gd name="T0" fmla="*/ 20 w 115"/>
                <a:gd name="T1" fmla="*/ 0 h 483"/>
                <a:gd name="T2" fmla="*/ 29 w 115"/>
                <a:gd name="T3" fmla="*/ 20 h 483"/>
                <a:gd name="T4" fmla="*/ 37 w 115"/>
                <a:gd name="T5" fmla="*/ 42 h 483"/>
                <a:gd name="T6" fmla="*/ 46 w 115"/>
                <a:gd name="T7" fmla="*/ 63 h 483"/>
                <a:gd name="T8" fmla="*/ 55 w 115"/>
                <a:gd name="T9" fmla="*/ 84 h 483"/>
                <a:gd name="T10" fmla="*/ 63 w 115"/>
                <a:gd name="T11" fmla="*/ 106 h 483"/>
                <a:gd name="T12" fmla="*/ 73 w 115"/>
                <a:gd name="T13" fmla="*/ 126 h 483"/>
                <a:gd name="T14" fmla="*/ 82 w 115"/>
                <a:gd name="T15" fmla="*/ 148 h 483"/>
                <a:gd name="T16" fmla="*/ 91 w 115"/>
                <a:gd name="T17" fmla="*/ 169 h 483"/>
                <a:gd name="T18" fmla="*/ 97 w 115"/>
                <a:gd name="T19" fmla="*/ 190 h 483"/>
                <a:gd name="T20" fmla="*/ 104 w 115"/>
                <a:gd name="T21" fmla="*/ 210 h 483"/>
                <a:gd name="T22" fmla="*/ 109 w 115"/>
                <a:gd name="T23" fmla="*/ 232 h 483"/>
                <a:gd name="T24" fmla="*/ 115 w 115"/>
                <a:gd name="T25" fmla="*/ 253 h 483"/>
                <a:gd name="T26" fmla="*/ 108 w 115"/>
                <a:gd name="T27" fmla="*/ 270 h 483"/>
                <a:gd name="T28" fmla="*/ 100 w 115"/>
                <a:gd name="T29" fmla="*/ 286 h 483"/>
                <a:gd name="T30" fmla="*/ 93 w 115"/>
                <a:gd name="T31" fmla="*/ 304 h 483"/>
                <a:gd name="T32" fmla="*/ 85 w 115"/>
                <a:gd name="T33" fmla="*/ 320 h 483"/>
                <a:gd name="T34" fmla="*/ 77 w 115"/>
                <a:gd name="T35" fmla="*/ 336 h 483"/>
                <a:gd name="T36" fmla="*/ 70 w 115"/>
                <a:gd name="T37" fmla="*/ 353 h 483"/>
                <a:gd name="T38" fmla="*/ 62 w 115"/>
                <a:gd name="T39" fmla="*/ 369 h 483"/>
                <a:gd name="T40" fmla="*/ 55 w 115"/>
                <a:gd name="T41" fmla="*/ 386 h 483"/>
                <a:gd name="T42" fmla="*/ 52 w 115"/>
                <a:gd name="T43" fmla="*/ 411 h 483"/>
                <a:gd name="T44" fmla="*/ 50 w 115"/>
                <a:gd name="T45" fmla="*/ 435 h 483"/>
                <a:gd name="T46" fmla="*/ 46 w 115"/>
                <a:gd name="T47" fmla="*/ 459 h 483"/>
                <a:gd name="T48" fmla="*/ 43 w 115"/>
                <a:gd name="T49" fmla="*/ 483 h 483"/>
                <a:gd name="T50" fmla="*/ 37 w 115"/>
                <a:gd name="T51" fmla="*/ 473 h 483"/>
                <a:gd name="T52" fmla="*/ 32 w 115"/>
                <a:gd name="T53" fmla="*/ 464 h 483"/>
                <a:gd name="T54" fmla="*/ 26 w 115"/>
                <a:gd name="T55" fmla="*/ 453 h 483"/>
                <a:gd name="T56" fmla="*/ 22 w 115"/>
                <a:gd name="T57" fmla="*/ 444 h 483"/>
                <a:gd name="T58" fmla="*/ 16 w 115"/>
                <a:gd name="T59" fmla="*/ 434 h 483"/>
                <a:gd name="T60" fmla="*/ 10 w 115"/>
                <a:gd name="T61" fmla="*/ 424 h 483"/>
                <a:gd name="T62" fmla="*/ 6 w 115"/>
                <a:gd name="T63" fmla="*/ 414 h 483"/>
                <a:gd name="T64" fmla="*/ 0 w 115"/>
                <a:gd name="T65" fmla="*/ 405 h 483"/>
                <a:gd name="T66" fmla="*/ 6 w 115"/>
                <a:gd name="T67" fmla="*/ 388 h 483"/>
                <a:gd name="T68" fmla="*/ 11 w 115"/>
                <a:gd name="T69" fmla="*/ 369 h 483"/>
                <a:gd name="T70" fmla="*/ 17 w 115"/>
                <a:gd name="T71" fmla="*/ 352 h 483"/>
                <a:gd name="T72" fmla="*/ 23 w 115"/>
                <a:gd name="T73" fmla="*/ 335 h 483"/>
                <a:gd name="T74" fmla="*/ 28 w 115"/>
                <a:gd name="T75" fmla="*/ 317 h 483"/>
                <a:gd name="T76" fmla="*/ 33 w 115"/>
                <a:gd name="T77" fmla="*/ 300 h 483"/>
                <a:gd name="T78" fmla="*/ 39 w 115"/>
                <a:gd name="T79" fmla="*/ 283 h 483"/>
                <a:gd name="T80" fmla="*/ 45 w 115"/>
                <a:gd name="T81" fmla="*/ 266 h 483"/>
                <a:gd name="T82" fmla="*/ 40 w 115"/>
                <a:gd name="T83" fmla="*/ 241 h 483"/>
                <a:gd name="T84" fmla="*/ 36 w 115"/>
                <a:gd name="T85" fmla="*/ 216 h 483"/>
                <a:gd name="T86" fmla="*/ 31 w 115"/>
                <a:gd name="T87" fmla="*/ 192 h 483"/>
                <a:gd name="T88" fmla="*/ 26 w 115"/>
                <a:gd name="T89" fmla="*/ 167 h 483"/>
                <a:gd name="T90" fmla="*/ 21 w 115"/>
                <a:gd name="T91" fmla="*/ 142 h 483"/>
                <a:gd name="T92" fmla="*/ 16 w 115"/>
                <a:gd name="T93" fmla="*/ 117 h 483"/>
                <a:gd name="T94" fmla="*/ 11 w 115"/>
                <a:gd name="T95" fmla="*/ 93 h 483"/>
                <a:gd name="T96" fmla="*/ 7 w 115"/>
                <a:gd name="T97" fmla="*/ 68 h 483"/>
                <a:gd name="T98" fmla="*/ 10 w 115"/>
                <a:gd name="T99" fmla="*/ 51 h 483"/>
                <a:gd name="T100" fmla="*/ 14 w 115"/>
                <a:gd name="T101" fmla="*/ 34 h 483"/>
                <a:gd name="T102" fmla="*/ 16 w 115"/>
                <a:gd name="T103" fmla="*/ 17 h 483"/>
                <a:gd name="T104" fmla="*/ 20 w 115"/>
                <a:gd name="T10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483">
                  <a:moveTo>
                    <a:pt x="20" y="0"/>
                  </a:moveTo>
                  <a:lnTo>
                    <a:pt x="29" y="20"/>
                  </a:lnTo>
                  <a:lnTo>
                    <a:pt x="37" y="42"/>
                  </a:lnTo>
                  <a:lnTo>
                    <a:pt x="46" y="63"/>
                  </a:lnTo>
                  <a:lnTo>
                    <a:pt x="55" y="84"/>
                  </a:lnTo>
                  <a:lnTo>
                    <a:pt x="63" y="106"/>
                  </a:lnTo>
                  <a:lnTo>
                    <a:pt x="73" y="126"/>
                  </a:lnTo>
                  <a:lnTo>
                    <a:pt x="82" y="148"/>
                  </a:lnTo>
                  <a:lnTo>
                    <a:pt x="91" y="169"/>
                  </a:lnTo>
                  <a:lnTo>
                    <a:pt x="97" y="190"/>
                  </a:lnTo>
                  <a:lnTo>
                    <a:pt x="104" y="210"/>
                  </a:lnTo>
                  <a:lnTo>
                    <a:pt x="109" y="232"/>
                  </a:lnTo>
                  <a:lnTo>
                    <a:pt x="115" y="253"/>
                  </a:lnTo>
                  <a:lnTo>
                    <a:pt x="108" y="270"/>
                  </a:lnTo>
                  <a:lnTo>
                    <a:pt x="100" y="286"/>
                  </a:lnTo>
                  <a:lnTo>
                    <a:pt x="93" y="304"/>
                  </a:lnTo>
                  <a:lnTo>
                    <a:pt x="85" y="320"/>
                  </a:lnTo>
                  <a:lnTo>
                    <a:pt x="77" y="336"/>
                  </a:lnTo>
                  <a:lnTo>
                    <a:pt x="70" y="353"/>
                  </a:lnTo>
                  <a:lnTo>
                    <a:pt x="62" y="369"/>
                  </a:lnTo>
                  <a:lnTo>
                    <a:pt x="55" y="386"/>
                  </a:lnTo>
                  <a:lnTo>
                    <a:pt x="52" y="411"/>
                  </a:lnTo>
                  <a:lnTo>
                    <a:pt x="50" y="435"/>
                  </a:lnTo>
                  <a:lnTo>
                    <a:pt x="46" y="459"/>
                  </a:lnTo>
                  <a:lnTo>
                    <a:pt x="43" y="483"/>
                  </a:lnTo>
                  <a:lnTo>
                    <a:pt x="37" y="473"/>
                  </a:lnTo>
                  <a:lnTo>
                    <a:pt x="32" y="464"/>
                  </a:lnTo>
                  <a:lnTo>
                    <a:pt x="26" y="453"/>
                  </a:lnTo>
                  <a:lnTo>
                    <a:pt x="22" y="444"/>
                  </a:lnTo>
                  <a:lnTo>
                    <a:pt x="16" y="434"/>
                  </a:lnTo>
                  <a:lnTo>
                    <a:pt x="10" y="424"/>
                  </a:lnTo>
                  <a:lnTo>
                    <a:pt x="6" y="414"/>
                  </a:lnTo>
                  <a:lnTo>
                    <a:pt x="0" y="405"/>
                  </a:lnTo>
                  <a:lnTo>
                    <a:pt x="6" y="388"/>
                  </a:lnTo>
                  <a:lnTo>
                    <a:pt x="11" y="369"/>
                  </a:lnTo>
                  <a:lnTo>
                    <a:pt x="17" y="352"/>
                  </a:lnTo>
                  <a:lnTo>
                    <a:pt x="23" y="335"/>
                  </a:lnTo>
                  <a:lnTo>
                    <a:pt x="28" y="317"/>
                  </a:lnTo>
                  <a:lnTo>
                    <a:pt x="33" y="300"/>
                  </a:lnTo>
                  <a:lnTo>
                    <a:pt x="39" y="283"/>
                  </a:lnTo>
                  <a:lnTo>
                    <a:pt x="45" y="266"/>
                  </a:lnTo>
                  <a:lnTo>
                    <a:pt x="40" y="241"/>
                  </a:lnTo>
                  <a:lnTo>
                    <a:pt x="36" y="216"/>
                  </a:lnTo>
                  <a:lnTo>
                    <a:pt x="31" y="192"/>
                  </a:lnTo>
                  <a:lnTo>
                    <a:pt x="26" y="167"/>
                  </a:lnTo>
                  <a:lnTo>
                    <a:pt x="21" y="142"/>
                  </a:lnTo>
                  <a:lnTo>
                    <a:pt x="16" y="117"/>
                  </a:lnTo>
                  <a:lnTo>
                    <a:pt x="11" y="93"/>
                  </a:lnTo>
                  <a:lnTo>
                    <a:pt x="7" y="68"/>
                  </a:lnTo>
                  <a:lnTo>
                    <a:pt x="10" y="51"/>
                  </a:lnTo>
                  <a:lnTo>
                    <a:pt x="14" y="34"/>
                  </a:lnTo>
                  <a:lnTo>
                    <a:pt x="16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7" name="Freeform 83"/>
            <p:cNvSpPr>
              <a:spLocks/>
            </p:cNvSpPr>
            <p:nvPr/>
          </p:nvSpPr>
          <p:spPr bwMode="auto">
            <a:xfrm>
              <a:off x="6592888" y="1012825"/>
              <a:ext cx="85725" cy="384175"/>
            </a:xfrm>
            <a:custGeom>
              <a:avLst/>
              <a:gdLst>
                <a:gd name="T0" fmla="*/ 13 w 108"/>
                <a:gd name="T1" fmla="*/ 0 h 483"/>
                <a:gd name="T2" fmla="*/ 84 w 108"/>
                <a:gd name="T3" fmla="*/ 169 h 483"/>
                <a:gd name="T4" fmla="*/ 108 w 108"/>
                <a:gd name="T5" fmla="*/ 253 h 483"/>
                <a:gd name="T6" fmla="*/ 48 w 108"/>
                <a:gd name="T7" fmla="*/ 386 h 483"/>
                <a:gd name="T8" fmla="*/ 36 w 108"/>
                <a:gd name="T9" fmla="*/ 483 h 483"/>
                <a:gd name="T10" fmla="*/ 0 w 108"/>
                <a:gd name="T11" fmla="*/ 398 h 483"/>
                <a:gd name="T12" fmla="*/ 60 w 108"/>
                <a:gd name="T13" fmla="*/ 266 h 483"/>
                <a:gd name="T14" fmla="*/ 13 w 108"/>
                <a:gd name="T15" fmla="*/ 72 h 483"/>
                <a:gd name="T16" fmla="*/ 13 w 108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483">
                  <a:moveTo>
                    <a:pt x="13" y="0"/>
                  </a:moveTo>
                  <a:lnTo>
                    <a:pt x="84" y="169"/>
                  </a:lnTo>
                  <a:lnTo>
                    <a:pt x="108" y="253"/>
                  </a:lnTo>
                  <a:lnTo>
                    <a:pt x="48" y="386"/>
                  </a:lnTo>
                  <a:lnTo>
                    <a:pt x="36" y="483"/>
                  </a:lnTo>
                  <a:lnTo>
                    <a:pt x="0" y="398"/>
                  </a:lnTo>
                  <a:lnTo>
                    <a:pt x="60" y="266"/>
                  </a:lnTo>
                  <a:lnTo>
                    <a:pt x="13" y="7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F4921A7-7E49-DEAE-B1AD-6A59DF20CED6}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228600" y="195486"/>
            <a:ext cx="2286000" cy="1885950"/>
            <a:chOff x="144" y="912"/>
            <a:chExt cx="1440" cy="1584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72663A9-3FB5-4852-E8A5-6464D3FF7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4376800F-650E-80DF-FBCD-EAA4E41A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945A2CC0-4EE5-A1F6-14E2-7A127CA4C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8A5A9A96-5C39-00FD-B939-4E7344BA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184BD08-0933-DF88-100A-F9B8FE9B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2F3C41E2-A279-6B25-C0F1-0967D3370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8AA0C0B2-558E-4C43-1825-2C6EFEE8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8F92F848-8436-783F-B41C-341ADA78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B9376FE6-3F58-E58C-EF65-F529960E3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D7F6C455-C3A6-B93C-7ED5-FAA2E73A4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D3986B4F-9508-E453-494D-566B0BB30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 dirty="0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B68A0F25-3ACB-3108-2C56-9631EDB5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797F2CB-5F08-37B1-2E23-F2A17748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</p:grpSp>
    </p:spTree>
    <p:extLst>
      <p:ext uri="{BB962C8B-B14F-4D97-AF65-F5344CB8AC3E}">
        <p14:creationId xmlns:p14="http://schemas.microsoft.com/office/powerpoint/2010/main" val="18787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25704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3346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676400" y="1485900"/>
            <a:ext cx="3429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57800" y="1485900"/>
            <a:ext cx="3429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18802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42451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25018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396709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5947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  <p:sp>
        <p:nvSpPr>
          <p:cNvPr id="8" name="Zástupný symbol pro graf 7"/>
          <p:cNvSpPr>
            <a:spLocks noGrp="1"/>
          </p:cNvSpPr>
          <p:nvPr>
            <p:ph type="chart" sz="quarter" idx="13"/>
          </p:nvPr>
        </p:nvSpPr>
        <p:spPr>
          <a:xfrm>
            <a:off x="1692276" y="1491854"/>
            <a:ext cx="6983413" cy="3077765"/>
          </a:xfrm>
        </p:spPr>
        <p:txBody>
          <a:bodyPr/>
          <a:lstStyle/>
          <a:p>
            <a:r>
              <a:rPr lang="cs-CZ"/>
              <a:t>Kliknutím na ikonu přidáte graf.</a:t>
            </a:r>
          </a:p>
        </p:txBody>
      </p:sp>
    </p:spTree>
    <p:extLst>
      <p:ext uri="{BB962C8B-B14F-4D97-AF65-F5344CB8AC3E}">
        <p14:creationId xmlns:p14="http://schemas.microsoft.com/office/powerpoint/2010/main" val="14270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42900"/>
            <a:ext cx="7010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485900"/>
            <a:ext cx="7010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29CD7686-E337-4200-95CE-2A8D5F7ED273}" type="slidenum">
              <a:rPr lang="cs-CZ" smtClean="0"/>
              <a:t>‹#›</a:t>
            </a:fld>
            <a:endParaRPr lang="cs-CZ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66700" y="462915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 sz="1350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28600" y="2286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 sz="135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r>
              <a:rPr lang="cs-CZ"/>
              <a:t>8.8.2022</a:t>
            </a:r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228600" y="342900"/>
            <a:ext cx="1246188" cy="1028700"/>
            <a:chOff x="144" y="288"/>
            <a:chExt cx="785" cy="864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 rot="10800000">
            <a:off x="228601" y="516731"/>
            <a:ext cx="1246188" cy="1028700"/>
            <a:chOff x="144" y="288"/>
            <a:chExt cx="785" cy="864"/>
          </a:xfrm>
        </p:grpSpPr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1350"/>
            </a:p>
          </p:txBody>
        </p:sp>
      </p:grpSp>
      <p:grpSp>
        <p:nvGrpSpPr>
          <p:cNvPr id="42" name="Skupina 41"/>
          <p:cNvGrpSpPr/>
          <p:nvPr/>
        </p:nvGrpSpPr>
        <p:grpSpPr>
          <a:xfrm>
            <a:off x="347638" y="3525876"/>
            <a:ext cx="1008112" cy="1008000"/>
            <a:chOff x="6364288" y="360363"/>
            <a:chExt cx="1476375" cy="1476375"/>
          </a:xfrm>
        </p:grpSpPr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6364288" y="360363"/>
              <a:ext cx="1476375" cy="1476375"/>
            </a:xfrm>
            <a:custGeom>
              <a:avLst/>
              <a:gdLst>
                <a:gd name="T0" fmla="*/ 1024 w 1860"/>
                <a:gd name="T1" fmla="*/ 5 h 1861"/>
                <a:gd name="T2" fmla="*/ 1162 w 1860"/>
                <a:gd name="T3" fmla="*/ 30 h 1861"/>
                <a:gd name="T4" fmla="*/ 1291 w 1860"/>
                <a:gd name="T5" fmla="*/ 74 h 1861"/>
                <a:gd name="T6" fmla="*/ 1412 w 1860"/>
                <a:gd name="T7" fmla="*/ 136 h 1861"/>
                <a:gd name="T8" fmla="*/ 1521 w 1860"/>
                <a:gd name="T9" fmla="*/ 213 h 1861"/>
                <a:gd name="T10" fmla="*/ 1618 w 1860"/>
                <a:gd name="T11" fmla="*/ 307 h 1861"/>
                <a:gd name="T12" fmla="*/ 1701 w 1860"/>
                <a:gd name="T13" fmla="*/ 411 h 1861"/>
                <a:gd name="T14" fmla="*/ 1768 w 1860"/>
                <a:gd name="T15" fmla="*/ 529 h 1861"/>
                <a:gd name="T16" fmla="*/ 1819 w 1860"/>
                <a:gd name="T17" fmla="*/ 656 h 1861"/>
                <a:gd name="T18" fmla="*/ 1850 w 1860"/>
                <a:gd name="T19" fmla="*/ 790 h 1861"/>
                <a:gd name="T20" fmla="*/ 1860 w 1860"/>
                <a:gd name="T21" fmla="*/ 932 h 1861"/>
                <a:gd name="T22" fmla="*/ 1850 w 1860"/>
                <a:gd name="T23" fmla="*/ 1073 h 1861"/>
                <a:gd name="T24" fmla="*/ 1819 w 1860"/>
                <a:gd name="T25" fmla="*/ 1208 h 1861"/>
                <a:gd name="T26" fmla="*/ 1768 w 1860"/>
                <a:gd name="T27" fmla="*/ 1335 h 1861"/>
                <a:gd name="T28" fmla="*/ 1701 w 1860"/>
                <a:gd name="T29" fmla="*/ 1451 h 1861"/>
                <a:gd name="T30" fmla="*/ 1618 w 1860"/>
                <a:gd name="T31" fmla="*/ 1557 h 1861"/>
                <a:gd name="T32" fmla="*/ 1521 w 1860"/>
                <a:gd name="T33" fmla="*/ 1649 h 1861"/>
                <a:gd name="T34" fmla="*/ 1412 w 1860"/>
                <a:gd name="T35" fmla="*/ 1726 h 1861"/>
                <a:gd name="T36" fmla="*/ 1291 w 1860"/>
                <a:gd name="T37" fmla="*/ 1788 h 1861"/>
                <a:gd name="T38" fmla="*/ 1162 w 1860"/>
                <a:gd name="T39" fmla="*/ 1832 h 1861"/>
                <a:gd name="T40" fmla="*/ 1024 w 1860"/>
                <a:gd name="T41" fmla="*/ 1856 h 1861"/>
                <a:gd name="T42" fmla="*/ 883 w 1860"/>
                <a:gd name="T43" fmla="*/ 1860 h 1861"/>
                <a:gd name="T44" fmla="*/ 743 w 1860"/>
                <a:gd name="T45" fmla="*/ 1843 h 1861"/>
                <a:gd name="T46" fmla="*/ 611 w 1860"/>
                <a:gd name="T47" fmla="*/ 1805 h 1861"/>
                <a:gd name="T48" fmla="*/ 487 w 1860"/>
                <a:gd name="T49" fmla="*/ 1749 h 1861"/>
                <a:gd name="T50" fmla="*/ 374 w 1860"/>
                <a:gd name="T51" fmla="*/ 1677 h 1861"/>
                <a:gd name="T52" fmla="*/ 273 w 1860"/>
                <a:gd name="T53" fmla="*/ 1589 h 1861"/>
                <a:gd name="T54" fmla="*/ 185 w 1860"/>
                <a:gd name="T55" fmla="*/ 1488 h 1861"/>
                <a:gd name="T56" fmla="*/ 113 w 1860"/>
                <a:gd name="T57" fmla="*/ 1375 h 1861"/>
                <a:gd name="T58" fmla="*/ 56 w 1860"/>
                <a:gd name="T59" fmla="*/ 1252 h 1861"/>
                <a:gd name="T60" fmla="*/ 18 w 1860"/>
                <a:gd name="T61" fmla="*/ 1120 h 1861"/>
                <a:gd name="T62" fmla="*/ 1 w 1860"/>
                <a:gd name="T63" fmla="*/ 980 h 1861"/>
                <a:gd name="T64" fmla="*/ 4 w 1860"/>
                <a:gd name="T65" fmla="*/ 837 h 1861"/>
                <a:gd name="T66" fmla="*/ 30 w 1860"/>
                <a:gd name="T67" fmla="*/ 699 h 1861"/>
                <a:gd name="T68" fmla="*/ 74 w 1860"/>
                <a:gd name="T69" fmla="*/ 570 h 1861"/>
                <a:gd name="T70" fmla="*/ 135 w 1860"/>
                <a:gd name="T71" fmla="*/ 449 h 1861"/>
                <a:gd name="T72" fmla="*/ 213 w 1860"/>
                <a:gd name="T73" fmla="*/ 340 h 1861"/>
                <a:gd name="T74" fmla="*/ 305 w 1860"/>
                <a:gd name="T75" fmla="*/ 243 h 1861"/>
                <a:gd name="T76" fmla="*/ 411 w 1860"/>
                <a:gd name="T77" fmla="*/ 160 h 1861"/>
                <a:gd name="T78" fmla="*/ 528 w 1860"/>
                <a:gd name="T79" fmla="*/ 92 h 1861"/>
                <a:gd name="T80" fmla="*/ 654 w 1860"/>
                <a:gd name="T81" fmla="*/ 43 h 1861"/>
                <a:gd name="T82" fmla="*/ 788 w 1860"/>
                <a:gd name="T83" fmla="*/ 11 h 1861"/>
                <a:gd name="T84" fmla="*/ 930 w 1860"/>
                <a:gd name="T85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0" h="1861">
                  <a:moveTo>
                    <a:pt x="930" y="0"/>
                  </a:moveTo>
                  <a:lnTo>
                    <a:pt x="977" y="2"/>
                  </a:lnTo>
                  <a:lnTo>
                    <a:pt x="1024" y="5"/>
                  </a:lnTo>
                  <a:lnTo>
                    <a:pt x="1072" y="11"/>
                  </a:lnTo>
                  <a:lnTo>
                    <a:pt x="1117" y="20"/>
                  </a:lnTo>
                  <a:lnTo>
                    <a:pt x="1162" y="30"/>
                  </a:lnTo>
                  <a:lnTo>
                    <a:pt x="1205" y="43"/>
                  </a:lnTo>
                  <a:lnTo>
                    <a:pt x="1249" y="57"/>
                  </a:lnTo>
                  <a:lnTo>
                    <a:pt x="1291" y="74"/>
                  </a:lnTo>
                  <a:lnTo>
                    <a:pt x="1332" y="92"/>
                  </a:lnTo>
                  <a:lnTo>
                    <a:pt x="1372" y="113"/>
                  </a:lnTo>
                  <a:lnTo>
                    <a:pt x="1412" y="136"/>
                  </a:lnTo>
                  <a:lnTo>
                    <a:pt x="1449" y="160"/>
                  </a:lnTo>
                  <a:lnTo>
                    <a:pt x="1485" y="186"/>
                  </a:lnTo>
                  <a:lnTo>
                    <a:pt x="1521" y="213"/>
                  </a:lnTo>
                  <a:lnTo>
                    <a:pt x="1555" y="243"/>
                  </a:lnTo>
                  <a:lnTo>
                    <a:pt x="1587" y="274"/>
                  </a:lnTo>
                  <a:lnTo>
                    <a:pt x="1618" y="307"/>
                  </a:lnTo>
                  <a:lnTo>
                    <a:pt x="1647" y="340"/>
                  </a:lnTo>
                  <a:lnTo>
                    <a:pt x="1674" y="376"/>
                  </a:lnTo>
                  <a:lnTo>
                    <a:pt x="1701" y="411"/>
                  </a:lnTo>
                  <a:lnTo>
                    <a:pt x="1725" y="449"/>
                  </a:lnTo>
                  <a:lnTo>
                    <a:pt x="1747" y="489"/>
                  </a:lnTo>
                  <a:lnTo>
                    <a:pt x="1768" y="529"/>
                  </a:lnTo>
                  <a:lnTo>
                    <a:pt x="1786" y="570"/>
                  </a:lnTo>
                  <a:lnTo>
                    <a:pt x="1804" y="613"/>
                  </a:lnTo>
                  <a:lnTo>
                    <a:pt x="1819" y="656"/>
                  </a:lnTo>
                  <a:lnTo>
                    <a:pt x="1830" y="699"/>
                  </a:lnTo>
                  <a:lnTo>
                    <a:pt x="1842" y="744"/>
                  </a:lnTo>
                  <a:lnTo>
                    <a:pt x="1850" y="790"/>
                  </a:lnTo>
                  <a:lnTo>
                    <a:pt x="1855" y="837"/>
                  </a:lnTo>
                  <a:lnTo>
                    <a:pt x="1859" y="885"/>
                  </a:lnTo>
                  <a:lnTo>
                    <a:pt x="1860" y="932"/>
                  </a:lnTo>
                  <a:lnTo>
                    <a:pt x="1859" y="980"/>
                  </a:lnTo>
                  <a:lnTo>
                    <a:pt x="1855" y="1027"/>
                  </a:lnTo>
                  <a:lnTo>
                    <a:pt x="1850" y="1073"/>
                  </a:lnTo>
                  <a:lnTo>
                    <a:pt x="1842" y="1120"/>
                  </a:lnTo>
                  <a:lnTo>
                    <a:pt x="1830" y="1164"/>
                  </a:lnTo>
                  <a:lnTo>
                    <a:pt x="1819" y="1208"/>
                  </a:lnTo>
                  <a:lnTo>
                    <a:pt x="1804" y="1252"/>
                  </a:lnTo>
                  <a:lnTo>
                    <a:pt x="1786" y="1293"/>
                  </a:lnTo>
                  <a:lnTo>
                    <a:pt x="1768" y="1335"/>
                  </a:lnTo>
                  <a:lnTo>
                    <a:pt x="1747" y="1375"/>
                  </a:lnTo>
                  <a:lnTo>
                    <a:pt x="1725" y="1414"/>
                  </a:lnTo>
                  <a:lnTo>
                    <a:pt x="1701" y="1451"/>
                  </a:lnTo>
                  <a:lnTo>
                    <a:pt x="1674" y="1488"/>
                  </a:lnTo>
                  <a:lnTo>
                    <a:pt x="1647" y="1522"/>
                  </a:lnTo>
                  <a:lnTo>
                    <a:pt x="1618" y="1557"/>
                  </a:lnTo>
                  <a:lnTo>
                    <a:pt x="1587" y="1589"/>
                  </a:lnTo>
                  <a:lnTo>
                    <a:pt x="1555" y="1619"/>
                  </a:lnTo>
                  <a:lnTo>
                    <a:pt x="1521" y="1649"/>
                  </a:lnTo>
                  <a:lnTo>
                    <a:pt x="1485" y="1677"/>
                  </a:lnTo>
                  <a:lnTo>
                    <a:pt x="1449" y="1702"/>
                  </a:lnTo>
                  <a:lnTo>
                    <a:pt x="1412" y="1726"/>
                  </a:lnTo>
                  <a:lnTo>
                    <a:pt x="1372" y="1749"/>
                  </a:lnTo>
                  <a:lnTo>
                    <a:pt x="1332" y="1769"/>
                  </a:lnTo>
                  <a:lnTo>
                    <a:pt x="1291" y="1788"/>
                  </a:lnTo>
                  <a:lnTo>
                    <a:pt x="1249" y="1805"/>
                  </a:lnTo>
                  <a:lnTo>
                    <a:pt x="1205" y="1820"/>
                  </a:lnTo>
                  <a:lnTo>
                    <a:pt x="1162" y="1832"/>
                  </a:lnTo>
                  <a:lnTo>
                    <a:pt x="1117" y="1843"/>
                  </a:lnTo>
                  <a:lnTo>
                    <a:pt x="1072" y="1851"/>
                  </a:lnTo>
                  <a:lnTo>
                    <a:pt x="1024" y="1856"/>
                  </a:lnTo>
                  <a:lnTo>
                    <a:pt x="977" y="1860"/>
                  </a:lnTo>
                  <a:lnTo>
                    <a:pt x="930" y="1861"/>
                  </a:lnTo>
                  <a:lnTo>
                    <a:pt x="883" y="1860"/>
                  </a:lnTo>
                  <a:lnTo>
                    <a:pt x="835" y="1856"/>
                  </a:lnTo>
                  <a:lnTo>
                    <a:pt x="788" y="1851"/>
                  </a:lnTo>
                  <a:lnTo>
                    <a:pt x="743" y="1843"/>
                  </a:lnTo>
                  <a:lnTo>
                    <a:pt x="698" y="1832"/>
                  </a:lnTo>
                  <a:lnTo>
                    <a:pt x="654" y="1820"/>
                  </a:lnTo>
                  <a:lnTo>
                    <a:pt x="611" y="1805"/>
                  </a:lnTo>
                  <a:lnTo>
                    <a:pt x="569" y="1788"/>
                  </a:lnTo>
                  <a:lnTo>
                    <a:pt x="528" y="1769"/>
                  </a:lnTo>
                  <a:lnTo>
                    <a:pt x="487" y="1749"/>
                  </a:lnTo>
                  <a:lnTo>
                    <a:pt x="448" y="1726"/>
                  </a:lnTo>
                  <a:lnTo>
                    <a:pt x="411" y="1702"/>
                  </a:lnTo>
                  <a:lnTo>
                    <a:pt x="374" y="1677"/>
                  </a:lnTo>
                  <a:lnTo>
                    <a:pt x="339" y="1649"/>
                  </a:lnTo>
                  <a:lnTo>
                    <a:pt x="305" y="1619"/>
                  </a:lnTo>
                  <a:lnTo>
                    <a:pt x="273" y="1589"/>
                  </a:lnTo>
                  <a:lnTo>
                    <a:pt x="242" y="1557"/>
                  </a:lnTo>
                  <a:lnTo>
                    <a:pt x="213" y="1522"/>
                  </a:lnTo>
                  <a:lnTo>
                    <a:pt x="185" y="1488"/>
                  </a:lnTo>
                  <a:lnTo>
                    <a:pt x="159" y="1451"/>
                  </a:lnTo>
                  <a:lnTo>
                    <a:pt x="135" y="1414"/>
                  </a:lnTo>
                  <a:lnTo>
                    <a:pt x="113" y="1375"/>
                  </a:lnTo>
                  <a:lnTo>
                    <a:pt x="92" y="1335"/>
                  </a:lnTo>
                  <a:lnTo>
                    <a:pt x="74" y="1293"/>
                  </a:lnTo>
                  <a:lnTo>
                    <a:pt x="56" y="1252"/>
                  </a:lnTo>
                  <a:lnTo>
                    <a:pt x="41" y="1208"/>
                  </a:lnTo>
                  <a:lnTo>
                    <a:pt x="30" y="1164"/>
                  </a:lnTo>
                  <a:lnTo>
                    <a:pt x="18" y="1120"/>
                  </a:lnTo>
                  <a:lnTo>
                    <a:pt x="10" y="1073"/>
                  </a:lnTo>
                  <a:lnTo>
                    <a:pt x="4" y="1027"/>
                  </a:lnTo>
                  <a:lnTo>
                    <a:pt x="1" y="980"/>
                  </a:lnTo>
                  <a:lnTo>
                    <a:pt x="0" y="932"/>
                  </a:lnTo>
                  <a:lnTo>
                    <a:pt x="1" y="885"/>
                  </a:lnTo>
                  <a:lnTo>
                    <a:pt x="4" y="837"/>
                  </a:lnTo>
                  <a:lnTo>
                    <a:pt x="10" y="790"/>
                  </a:lnTo>
                  <a:lnTo>
                    <a:pt x="18" y="744"/>
                  </a:lnTo>
                  <a:lnTo>
                    <a:pt x="30" y="699"/>
                  </a:lnTo>
                  <a:lnTo>
                    <a:pt x="41" y="656"/>
                  </a:lnTo>
                  <a:lnTo>
                    <a:pt x="56" y="613"/>
                  </a:lnTo>
                  <a:lnTo>
                    <a:pt x="74" y="570"/>
                  </a:lnTo>
                  <a:lnTo>
                    <a:pt x="92" y="529"/>
                  </a:lnTo>
                  <a:lnTo>
                    <a:pt x="113" y="489"/>
                  </a:lnTo>
                  <a:lnTo>
                    <a:pt x="135" y="449"/>
                  </a:lnTo>
                  <a:lnTo>
                    <a:pt x="159" y="411"/>
                  </a:lnTo>
                  <a:lnTo>
                    <a:pt x="185" y="376"/>
                  </a:lnTo>
                  <a:lnTo>
                    <a:pt x="213" y="340"/>
                  </a:lnTo>
                  <a:lnTo>
                    <a:pt x="242" y="307"/>
                  </a:lnTo>
                  <a:lnTo>
                    <a:pt x="273" y="274"/>
                  </a:lnTo>
                  <a:lnTo>
                    <a:pt x="305" y="243"/>
                  </a:lnTo>
                  <a:lnTo>
                    <a:pt x="339" y="213"/>
                  </a:lnTo>
                  <a:lnTo>
                    <a:pt x="374" y="186"/>
                  </a:lnTo>
                  <a:lnTo>
                    <a:pt x="411" y="160"/>
                  </a:lnTo>
                  <a:lnTo>
                    <a:pt x="448" y="136"/>
                  </a:lnTo>
                  <a:lnTo>
                    <a:pt x="487" y="113"/>
                  </a:lnTo>
                  <a:lnTo>
                    <a:pt x="528" y="92"/>
                  </a:lnTo>
                  <a:lnTo>
                    <a:pt x="569" y="74"/>
                  </a:lnTo>
                  <a:lnTo>
                    <a:pt x="611" y="57"/>
                  </a:lnTo>
                  <a:lnTo>
                    <a:pt x="654" y="43"/>
                  </a:lnTo>
                  <a:lnTo>
                    <a:pt x="698" y="30"/>
                  </a:lnTo>
                  <a:lnTo>
                    <a:pt x="743" y="20"/>
                  </a:lnTo>
                  <a:lnTo>
                    <a:pt x="788" y="11"/>
                  </a:lnTo>
                  <a:lnTo>
                    <a:pt x="835" y="5"/>
                  </a:lnTo>
                  <a:lnTo>
                    <a:pt x="883" y="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7154863" y="407988"/>
              <a:ext cx="485775" cy="241300"/>
            </a:xfrm>
            <a:custGeom>
              <a:avLst/>
              <a:gdLst>
                <a:gd name="T0" fmla="*/ 157 w 613"/>
                <a:gd name="T1" fmla="*/ 86 h 303"/>
                <a:gd name="T2" fmla="*/ 181 w 613"/>
                <a:gd name="T3" fmla="*/ 194 h 303"/>
                <a:gd name="T4" fmla="*/ 540 w 613"/>
                <a:gd name="T5" fmla="*/ 266 h 303"/>
                <a:gd name="T6" fmla="*/ 613 w 613"/>
                <a:gd name="T7" fmla="*/ 303 h 303"/>
                <a:gd name="T8" fmla="*/ 552 w 613"/>
                <a:gd name="T9" fmla="*/ 194 h 303"/>
                <a:gd name="T10" fmla="*/ 312 w 613"/>
                <a:gd name="T11" fmla="*/ 36 h 303"/>
                <a:gd name="T12" fmla="*/ 0 w 613"/>
                <a:gd name="T13" fmla="*/ 0 h 303"/>
                <a:gd name="T14" fmla="*/ 157 w 613"/>
                <a:gd name="T15" fmla="*/ 8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" h="303">
                  <a:moveTo>
                    <a:pt x="157" y="86"/>
                  </a:moveTo>
                  <a:lnTo>
                    <a:pt x="181" y="194"/>
                  </a:lnTo>
                  <a:lnTo>
                    <a:pt x="540" y="266"/>
                  </a:lnTo>
                  <a:lnTo>
                    <a:pt x="613" y="303"/>
                  </a:lnTo>
                  <a:lnTo>
                    <a:pt x="552" y="194"/>
                  </a:lnTo>
                  <a:lnTo>
                    <a:pt x="312" y="36"/>
                  </a:lnTo>
                  <a:lnTo>
                    <a:pt x="0" y="0"/>
                  </a:lnTo>
                  <a:lnTo>
                    <a:pt x="157" y="86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6630988" y="715963"/>
              <a:ext cx="504825" cy="469900"/>
            </a:xfrm>
            <a:custGeom>
              <a:avLst/>
              <a:gdLst>
                <a:gd name="T0" fmla="*/ 433 w 635"/>
                <a:gd name="T1" fmla="*/ 37 h 593"/>
                <a:gd name="T2" fmla="*/ 635 w 635"/>
                <a:gd name="T3" fmla="*/ 121 h 593"/>
                <a:gd name="T4" fmla="*/ 540 w 635"/>
                <a:gd name="T5" fmla="*/ 315 h 593"/>
                <a:gd name="T6" fmla="*/ 480 w 635"/>
                <a:gd name="T7" fmla="*/ 497 h 593"/>
                <a:gd name="T8" fmla="*/ 311 w 635"/>
                <a:gd name="T9" fmla="*/ 532 h 593"/>
                <a:gd name="T10" fmla="*/ 132 w 635"/>
                <a:gd name="T11" fmla="*/ 593 h 593"/>
                <a:gd name="T12" fmla="*/ 0 w 635"/>
                <a:gd name="T13" fmla="*/ 351 h 593"/>
                <a:gd name="T14" fmla="*/ 132 w 635"/>
                <a:gd name="T15" fmla="*/ 97 h 593"/>
                <a:gd name="T16" fmla="*/ 276 w 635"/>
                <a:gd name="T17" fmla="*/ 0 h 593"/>
                <a:gd name="T18" fmla="*/ 433 w 635"/>
                <a:gd name="T19" fmla="*/ 3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593">
                  <a:moveTo>
                    <a:pt x="433" y="37"/>
                  </a:moveTo>
                  <a:lnTo>
                    <a:pt x="635" y="121"/>
                  </a:lnTo>
                  <a:lnTo>
                    <a:pt x="540" y="315"/>
                  </a:lnTo>
                  <a:lnTo>
                    <a:pt x="480" y="497"/>
                  </a:lnTo>
                  <a:lnTo>
                    <a:pt x="311" y="532"/>
                  </a:lnTo>
                  <a:lnTo>
                    <a:pt x="132" y="593"/>
                  </a:lnTo>
                  <a:lnTo>
                    <a:pt x="0" y="351"/>
                  </a:lnTo>
                  <a:lnTo>
                    <a:pt x="132" y="97"/>
                  </a:lnTo>
                  <a:lnTo>
                    <a:pt x="276" y="0"/>
                  </a:lnTo>
                  <a:lnTo>
                    <a:pt x="433" y="37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450013" y="533400"/>
              <a:ext cx="352425" cy="488950"/>
            </a:xfrm>
            <a:custGeom>
              <a:avLst/>
              <a:gdLst>
                <a:gd name="T0" fmla="*/ 0 w 444"/>
                <a:gd name="T1" fmla="*/ 616 h 616"/>
                <a:gd name="T2" fmla="*/ 204 w 444"/>
                <a:gd name="T3" fmla="*/ 532 h 616"/>
                <a:gd name="T4" fmla="*/ 264 w 444"/>
                <a:gd name="T5" fmla="*/ 374 h 616"/>
                <a:gd name="T6" fmla="*/ 444 w 444"/>
                <a:gd name="T7" fmla="*/ 194 h 616"/>
                <a:gd name="T8" fmla="*/ 397 w 444"/>
                <a:gd name="T9" fmla="*/ 97 h 616"/>
                <a:gd name="T10" fmla="*/ 360 w 444"/>
                <a:gd name="T11" fmla="*/ 0 h 616"/>
                <a:gd name="T12" fmla="*/ 156 w 444"/>
                <a:gd name="T13" fmla="*/ 133 h 616"/>
                <a:gd name="T14" fmla="*/ 36 w 444"/>
                <a:gd name="T15" fmla="*/ 290 h 616"/>
                <a:gd name="T16" fmla="*/ 13 w 444"/>
                <a:gd name="T17" fmla="*/ 435 h 616"/>
                <a:gd name="T18" fmla="*/ 0 w 444"/>
                <a:gd name="T19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616">
                  <a:moveTo>
                    <a:pt x="0" y="616"/>
                  </a:moveTo>
                  <a:lnTo>
                    <a:pt x="204" y="532"/>
                  </a:lnTo>
                  <a:lnTo>
                    <a:pt x="264" y="374"/>
                  </a:lnTo>
                  <a:lnTo>
                    <a:pt x="444" y="194"/>
                  </a:lnTo>
                  <a:lnTo>
                    <a:pt x="397" y="97"/>
                  </a:lnTo>
                  <a:lnTo>
                    <a:pt x="360" y="0"/>
                  </a:lnTo>
                  <a:lnTo>
                    <a:pt x="156" y="133"/>
                  </a:lnTo>
                  <a:lnTo>
                    <a:pt x="36" y="290"/>
                  </a:lnTo>
                  <a:lnTo>
                    <a:pt x="13" y="435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6650038" y="1157288"/>
              <a:ext cx="495300" cy="477838"/>
            </a:xfrm>
            <a:custGeom>
              <a:avLst/>
              <a:gdLst>
                <a:gd name="T0" fmla="*/ 72 w 624"/>
                <a:gd name="T1" fmla="*/ 86 h 604"/>
                <a:gd name="T2" fmla="*/ 300 w 624"/>
                <a:gd name="T3" fmla="*/ 25 h 604"/>
                <a:gd name="T4" fmla="*/ 456 w 624"/>
                <a:gd name="T5" fmla="*/ 0 h 604"/>
                <a:gd name="T6" fmla="*/ 504 w 624"/>
                <a:gd name="T7" fmla="*/ 110 h 604"/>
                <a:gd name="T8" fmla="*/ 624 w 624"/>
                <a:gd name="T9" fmla="*/ 242 h 604"/>
                <a:gd name="T10" fmla="*/ 528 w 624"/>
                <a:gd name="T11" fmla="*/ 387 h 604"/>
                <a:gd name="T12" fmla="*/ 468 w 624"/>
                <a:gd name="T13" fmla="*/ 543 h 604"/>
                <a:gd name="T14" fmla="*/ 384 w 624"/>
                <a:gd name="T15" fmla="*/ 543 h 604"/>
                <a:gd name="T16" fmla="*/ 180 w 624"/>
                <a:gd name="T17" fmla="*/ 604 h 604"/>
                <a:gd name="T18" fmla="*/ 85 w 624"/>
                <a:gd name="T19" fmla="*/ 509 h 604"/>
                <a:gd name="T20" fmla="*/ 0 w 624"/>
                <a:gd name="T21" fmla="*/ 352 h 604"/>
                <a:gd name="T22" fmla="*/ 72 w 624"/>
                <a:gd name="T23" fmla="*/ 8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4" h="604">
                  <a:moveTo>
                    <a:pt x="72" y="86"/>
                  </a:moveTo>
                  <a:lnTo>
                    <a:pt x="300" y="25"/>
                  </a:lnTo>
                  <a:lnTo>
                    <a:pt x="456" y="0"/>
                  </a:lnTo>
                  <a:lnTo>
                    <a:pt x="504" y="110"/>
                  </a:lnTo>
                  <a:lnTo>
                    <a:pt x="624" y="242"/>
                  </a:lnTo>
                  <a:lnTo>
                    <a:pt x="528" y="387"/>
                  </a:lnTo>
                  <a:lnTo>
                    <a:pt x="468" y="543"/>
                  </a:lnTo>
                  <a:lnTo>
                    <a:pt x="384" y="543"/>
                  </a:lnTo>
                  <a:lnTo>
                    <a:pt x="180" y="604"/>
                  </a:lnTo>
                  <a:lnTo>
                    <a:pt x="85" y="509"/>
                  </a:lnTo>
                  <a:lnTo>
                    <a:pt x="0" y="35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450013" y="1368425"/>
              <a:ext cx="295275" cy="373063"/>
            </a:xfrm>
            <a:custGeom>
              <a:avLst/>
              <a:gdLst>
                <a:gd name="T0" fmla="*/ 0 w 372"/>
                <a:gd name="T1" fmla="*/ 0 h 470"/>
                <a:gd name="T2" fmla="*/ 108 w 372"/>
                <a:gd name="T3" fmla="*/ 61 h 470"/>
                <a:gd name="T4" fmla="*/ 204 w 372"/>
                <a:gd name="T5" fmla="*/ 73 h 470"/>
                <a:gd name="T6" fmla="*/ 240 w 372"/>
                <a:gd name="T7" fmla="*/ 219 h 470"/>
                <a:gd name="T8" fmla="*/ 372 w 372"/>
                <a:gd name="T9" fmla="*/ 362 h 470"/>
                <a:gd name="T10" fmla="*/ 372 w 372"/>
                <a:gd name="T11" fmla="*/ 470 h 470"/>
                <a:gd name="T12" fmla="*/ 252 w 372"/>
                <a:gd name="T13" fmla="*/ 362 h 470"/>
                <a:gd name="T14" fmla="*/ 36 w 372"/>
                <a:gd name="T15" fmla="*/ 121 h 470"/>
                <a:gd name="T16" fmla="*/ 0 w 372"/>
                <a:gd name="T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70">
                  <a:moveTo>
                    <a:pt x="0" y="0"/>
                  </a:moveTo>
                  <a:lnTo>
                    <a:pt x="108" y="61"/>
                  </a:lnTo>
                  <a:lnTo>
                    <a:pt x="204" y="73"/>
                  </a:lnTo>
                  <a:lnTo>
                    <a:pt x="240" y="219"/>
                  </a:lnTo>
                  <a:lnTo>
                    <a:pt x="372" y="362"/>
                  </a:lnTo>
                  <a:lnTo>
                    <a:pt x="372" y="470"/>
                  </a:lnTo>
                  <a:lnTo>
                    <a:pt x="252" y="362"/>
                  </a:lnTo>
                  <a:lnTo>
                    <a:pt x="3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7069138" y="1309688"/>
              <a:ext cx="447675" cy="431800"/>
            </a:xfrm>
            <a:custGeom>
              <a:avLst/>
              <a:gdLst>
                <a:gd name="T0" fmla="*/ 144 w 564"/>
                <a:gd name="T1" fmla="*/ 85 h 542"/>
                <a:gd name="T2" fmla="*/ 313 w 564"/>
                <a:gd name="T3" fmla="*/ 37 h 542"/>
                <a:gd name="T4" fmla="*/ 396 w 564"/>
                <a:gd name="T5" fmla="*/ 0 h 542"/>
                <a:gd name="T6" fmla="*/ 564 w 564"/>
                <a:gd name="T7" fmla="*/ 169 h 542"/>
                <a:gd name="T8" fmla="*/ 528 w 564"/>
                <a:gd name="T9" fmla="*/ 339 h 542"/>
                <a:gd name="T10" fmla="*/ 457 w 564"/>
                <a:gd name="T11" fmla="*/ 445 h 542"/>
                <a:gd name="T12" fmla="*/ 313 w 564"/>
                <a:gd name="T13" fmla="*/ 518 h 542"/>
                <a:gd name="T14" fmla="*/ 204 w 564"/>
                <a:gd name="T15" fmla="*/ 542 h 542"/>
                <a:gd name="T16" fmla="*/ 36 w 564"/>
                <a:gd name="T17" fmla="*/ 482 h 542"/>
                <a:gd name="T18" fmla="*/ 0 w 564"/>
                <a:gd name="T19" fmla="*/ 339 h 542"/>
                <a:gd name="T20" fmla="*/ 83 w 564"/>
                <a:gd name="T21" fmla="*/ 182 h 542"/>
                <a:gd name="T22" fmla="*/ 144 w 564"/>
                <a:gd name="T23" fmla="*/ 8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542">
                  <a:moveTo>
                    <a:pt x="144" y="85"/>
                  </a:moveTo>
                  <a:lnTo>
                    <a:pt x="313" y="37"/>
                  </a:lnTo>
                  <a:lnTo>
                    <a:pt x="396" y="0"/>
                  </a:lnTo>
                  <a:lnTo>
                    <a:pt x="564" y="169"/>
                  </a:lnTo>
                  <a:lnTo>
                    <a:pt x="528" y="339"/>
                  </a:lnTo>
                  <a:lnTo>
                    <a:pt x="457" y="445"/>
                  </a:lnTo>
                  <a:lnTo>
                    <a:pt x="313" y="518"/>
                  </a:lnTo>
                  <a:lnTo>
                    <a:pt x="204" y="542"/>
                  </a:lnTo>
                  <a:lnTo>
                    <a:pt x="36" y="482"/>
                  </a:lnTo>
                  <a:lnTo>
                    <a:pt x="0" y="339"/>
                  </a:lnTo>
                  <a:lnTo>
                    <a:pt x="83" y="182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7164388" y="609600"/>
              <a:ext cx="523875" cy="336550"/>
            </a:xfrm>
            <a:custGeom>
              <a:avLst/>
              <a:gdLst>
                <a:gd name="T0" fmla="*/ 156 w 660"/>
                <a:gd name="T1" fmla="*/ 0 h 422"/>
                <a:gd name="T2" fmla="*/ 84 w 660"/>
                <a:gd name="T3" fmla="*/ 108 h 422"/>
                <a:gd name="T4" fmla="*/ 0 w 660"/>
                <a:gd name="T5" fmla="*/ 266 h 422"/>
                <a:gd name="T6" fmla="*/ 240 w 660"/>
                <a:gd name="T7" fmla="*/ 338 h 422"/>
                <a:gd name="T8" fmla="*/ 396 w 660"/>
                <a:gd name="T9" fmla="*/ 422 h 422"/>
                <a:gd name="T10" fmla="*/ 491 w 660"/>
                <a:gd name="T11" fmla="*/ 398 h 422"/>
                <a:gd name="T12" fmla="*/ 660 w 660"/>
                <a:gd name="T13" fmla="*/ 363 h 422"/>
                <a:gd name="T14" fmla="*/ 588 w 660"/>
                <a:gd name="T15" fmla="*/ 169 h 422"/>
                <a:gd name="T16" fmla="*/ 491 w 660"/>
                <a:gd name="T17" fmla="*/ 48 h 422"/>
                <a:gd name="T18" fmla="*/ 156 w 660"/>
                <a:gd name="T1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422">
                  <a:moveTo>
                    <a:pt x="156" y="0"/>
                  </a:moveTo>
                  <a:lnTo>
                    <a:pt x="84" y="108"/>
                  </a:lnTo>
                  <a:lnTo>
                    <a:pt x="0" y="266"/>
                  </a:lnTo>
                  <a:lnTo>
                    <a:pt x="240" y="338"/>
                  </a:lnTo>
                  <a:lnTo>
                    <a:pt x="396" y="422"/>
                  </a:lnTo>
                  <a:lnTo>
                    <a:pt x="491" y="398"/>
                  </a:lnTo>
                  <a:lnTo>
                    <a:pt x="660" y="363"/>
                  </a:lnTo>
                  <a:lnTo>
                    <a:pt x="588" y="169"/>
                  </a:lnTo>
                  <a:lnTo>
                    <a:pt x="491" y="4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431088" y="936625"/>
              <a:ext cx="361950" cy="479425"/>
            </a:xfrm>
            <a:custGeom>
              <a:avLst/>
              <a:gdLst>
                <a:gd name="T0" fmla="*/ 71 w 455"/>
                <a:gd name="T1" fmla="*/ 97 h 604"/>
                <a:gd name="T2" fmla="*/ 59 w 455"/>
                <a:gd name="T3" fmla="*/ 253 h 604"/>
                <a:gd name="T4" fmla="*/ 0 w 455"/>
                <a:gd name="T5" fmla="*/ 447 h 604"/>
                <a:gd name="T6" fmla="*/ 154 w 455"/>
                <a:gd name="T7" fmla="*/ 604 h 604"/>
                <a:gd name="T8" fmla="*/ 347 w 455"/>
                <a:gd name="T9" fmla="*/ 519 h 604"/>
                <a:gd name="T10" fmla="*/ 455 w 455"/>
                <a:gd name="T11" fmla="*/ 350 h 604"/>
                <a:gd name="T12" fmla="*/ 442 w 455"/>
                <a:gd name="T13" fmla="*/ 181 h 604"/>
                <a:gd name="T14" fmla="*/ 323 w 455"/>
                <a:gd name="T15" fmla="*/ 0 h 604"/>
                <a:gd name="T16" fmla="*/ 154 w 455"/>
                <a:gd name="T17" fmla="*/ 48 h 604"/>
                <a:gd name="T18" fmla="*/ 71 w 455"/>
                <a:gd name="T19" fmla="*/ 9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604">
                  <a:moveTo>
                    <a:pt x="71" y="97"/>
                  </a:moveTo>
                  <a:lnTo>
                    <a:pt x="59" y="253"/>
                  </a:lnTo>
                  <a:lnTo>
                    <a:pt x="0" y="447"/>
                  </a:lnTo>
                  <a:lnTo>
                    <a:pt x="154" y="604"/>
                  </a:lnTo>
                  <a:lnTo>
                    <a:pt x="347" y="519"/>
                  </a:lnTo>
                  <a:lnTo>
                    <a:pt x="455" y="350"/>
                  </a:lnTo>
                  <a:lnTo>
                    <a:pt x="442" y="181"/>
                  </a:lnTo>
                  <a:lnTo>
                    <a:pt x="323" y="0"/>
                  </a:lnTo>
                  <a:lnTo>
                    <a:pt x="154" y="48"/>
                  </a:lnTo>
                  <a:lnTo>
                    <a:pt x="71" y="97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6726238" y="388938"/>
              <a:ext cx="419100" cy="96838"/>
            </a:xfrm>
            <a:custGeom>
              <a:avLst/>
              <a:gdLst>
                <a:gd name="T0" fmla="*/ 72 w 528"/>
                <a:gd name="T1" fmla="*/ 121 h 121"/>
                <a:gd name="T2" fmla="*/ 240 w 528"/>
                <a:gd name="T3" fmla="*/ 36 h 121"/>
                <a:gd name="T4" fmla="*/ 528 w 528"/>
                <a:gd name="T5" fmla="*/ 36 h 121"/>
                <a:gd name="T6" fmla="*/ 444 w 528"/>
                <a:gd name="T7" fmla="*/ 0 h 121"/>
                <a:gd name="T8" fmla="*/ 253 w 528"/>
                <a:gd name="T9" fmla="*/ 12 h 121"/>
                <a:gd name="T10" fmla="*/ 120 w 528"/>
                <a:gd name="T11" fmla="*/ 49 h 121"/>
                <a:gd name="T12" fmla="*/ 0 w 528"/>
                <a:gd name="T13" fmla="*/ 121 h 121"/>
                <a:gd name="T14" fmla="*/ 72 w 528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8" h="121">
                  <a:moveTo>
                    <a:pt x="72" y="121"/>
                  </a:moveTo>
                  <a:lnTo>
                    <a:pt x="240" y="36"/>
                  </a:lnTo>
                  <a:lnTo>
                    <a:pt x="528" y="36"/>
                  </a:lnTo>
                  <a:lnTo>
                    <a:pt x="444" y="0"/>
                  </a:lnTo>
                  <a:lnTo>
                    <a:pt x="253" y="12"/>
                  </a:lnTo>
                  <a:lnTo>
                    <a:pt x="120" y="49"/>
                  </a:lnTo>
                  <a:lnTo>
                    <a:pt x="0" y="121"/>
                  </a:lnTo>
                  <a:lnTo>
                    <a:pt x="72" y="121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6735763" y="811213"/>
              <a:ext cx="400050" cy="355600"/>
            </a:xfrm>
            <a:custGeom>
              <a:avLst/>
              <a:gdLst>
                <a:gd name="T0" fmla="*/ 503 w 503"/>
                <a:gd name="T1" fmla="*/ 61 h 448"/>
                <a:gd name="T2" fmla="*/ 348 w 503"/>
                <a:gd name="T3" fmla="*/ 400 h 448"/>
                <a:gd name="T4" fmla="*/ 0 w 503"/>
                <a:gd name="T5" fmla="*/ 448 h 448"/>
                <a:gd name="T6" fmla="*/ 48 w 503"/>
                <a:gd name="T7" fmla="*/ 400 h 448"/>
                <a:gd name="T8" fmla="*/ 324 w 503"/>
                <a:gd name="T9" fmla="*/ 327 h 448"/>
                <a:gd name="T10" fmla="*/ 492 w 503"/>
                <a:gd name="T11" fmla="*/ 0 h 448"/>
                <a:gd name="T12" fmla="*/ 503 w 503"/>
                <a:gd name="T13" fmla="*/ 6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448">
                  <a:moveTo>
                    <a:pt x="503" y="61"/>
                  </a:moveTo>
                  <a:lnTo>
                    <a:pt x="348" y="400"/>
                  </a:lnTo>
                  <a:lnTo>
                    <a:pt x="0" y="448"/>
                  </a:lnTo>
                  <a:lnTo>
                    <a:pt x="48" y="400"/>
                  </a:lnTo>
                  <a:lnTo>
                    <a:pt x="324" y="327"/>
                  </a:lnTo>
                  <a:lnTo>
                    <a:pt x="492" y="0"/>
                  </a:lnTo>
                  <a:lnTo>
                    <a:pt x="503" y="61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173913" y="849313"/>
              <a:ext cx="304800" cy="509588"/>
            </a:xfrm>
            <a:custGeom>
              <a:avLst/>
              <a:gdLst>
                <a:gd name="T0" fmla="*/ 12 w 384"/>
                <a:gd name="T1" fmla="*/ 0 h 641"/>
                <a:gd name="T2" fmla="*/ 36 w 384"/>
                <a:gd name="T3" fmla="*/ 10 h 641"/>
                <a:gd name="T4" fmla="*/ 59 w 384"/>
                <a:gd name="T5" fmla="*/ 19 h 641"/>
                <a:gd name="T6" fmla="*/ 82 w 384"/>
                <a:gd name="T7" fmla="*/ 28 h 641"/>
                <a:gd name="T8" fmla="*/ 105 w 384"/>
                <a:gd name="T9" fmla="*/ 36 h 641"/>
                <a:gd name="T10" fmla="*/ 129 w 384"/>
                <a:gd name="T11" fmla="*/ 46 h 641"/>
                <a:gd name="T12" fmla="*/ 152 w 384"/>
                <a:gd name="T13" fmla="*/ 54 h 641"/>
                <a:gd name="T14" fmla="*/ 175 w 384"/>
                <a:gd name="T15" fmla="*/ 62 h 641"/>
                <a:gd name="T16" fmla="*/ 198 w 384"/>
                <a:gd name="T17" fmla="*/ 71 h 641"/>
                <a:gd name="T18" fmla="*/ 221 w 384"/>
                <a:gd name="T19" fmla="*/ 80 h 641"/>
                <a:gd name="T20" fmla="*/ 244 w 384"/>
                <a:gd name="T21" fmla="*/ 89 h 641"/>
                <a:gd name="T22" fmla="*/ 267 w 384"/>
                <a:gd name="T23" fmla="*/ 100 h 641"/>
                <a:gd name="T24" fmla="*/ 291 w 384"/>
                <a:gd name="T25" fmla="*/ 111 h 641"/>
                <a:gd name="T26" fmla="*/ 314 w 384"/>
                <a:gd name="T27" fmla="*/ 124 h 641"/>
                <a:gd name="T28" fmla="*/ 337 w 384"/>
                <a:gd name="T29" fmla="*/ 138 h 641"/>
                <a:gd name="T30" fmla="*/ 361 w 384"/>
                <a:gd name="T31" fmla="*/ 153 h 641"/>
                <a:gd name="T32" fmla="*/ 384 w 384"/>
                <a:gd name="T33" fmla="*/ 169 h 641"/>
                <a:gd name="T34" fmla="*/ 348 w 384"/>
                <a:gd name="T35" fmla="*/ 386 h 641"/>
                <a:gd name="T36" fmla="*/ 278 w 384"/>
                <a:gd name="T37" fmla="*/ 544 h 641"/>
                <a:gd name="T38" fmla="*/ 0 w 384"/>
                <a:gd name="T39" fmla="*/ 641 h 641"/>
                <a:gd name="T40" fmla="*/ 0 w 384"/>
                <a:gd name="T41" fmla="*/ 601 h 641"/>
                <a:gd name="T42" fmla="*/ 252 w 384"/>
                <a:gd name="T43" fmla="*/ 507 h 641"/>
                <a:gd name="T44" fmla="*/ 336 w 384"/>
                <a:gd name="T45" fmla="*/ 338 h 641"/>
                <a:gd name="T46" fmla="*/ 336 w 384"/>
                <a:gd name="T47" fmla="*/ 193 h 641"/>
                <a:gd name="T48" fmla="*/ 320 w 384"/>
                <a:gd name="T49" fmla="*/ 181 h 641"/>
                <a:gd name="T50" fmla="*/ 304 w 384"/>
                <a:gd name="T51" fmla="*/ 170 h 641"/>
                <a:gd name="T52" fmla="*/ 288 w 384"/>
                <a:gd name="T53" fmla="*/ 158 h 641"/>
                <a:gd name="T54" fmla="*/ 273 w 384"/>
                <a:gd name="T55" fmla="*/ 147 h 641"/>
                <a:gd name="T56" fmla="*/ 258 w 384"/>
                <a:gd name="T57" fmla="*/ 137 h 641"/>
                <a:gd name="T58" fmla="*/ 242 w 384"/>
                <a:gd name="T59" fmla="*/ 126 h 641"/>
                <a:gd name="T60" fmla="*/ 227 w 384"/>
                <a:gd name="T61" fmla="*/ 116 h 641"/>
                <a:gd name="T62" fmla="*/ 212 w 384"/>
                <a:gd name="T63" fmla="*/ 105 h 641"/>
                <a:gd name="T64" fmla="*/ 196 w 384"/>
                <a:gd name="T65" fmla="*/ 96 h 641"/>
                <a:gd name="T66" fmla="*/ 180 w 384"/>
                <a:gd name="T67" fmla="*/ 87 h 641"/>
                <a:gd name="T68" fmla="*/ 162 w 384"/>
                <a:gd name="T69" fmla="*/ 78 h 641"/>
                <a:gd name="T70" fmla="*/ 145 w 384"/>
                <a:gd name="T71" fmla="*/ 69 h 641"/>
                <a:gd name="T72" fmla="*/ 128 w 384"/>
                <a:gd name="T73" fmla="*/ 61 h 641"/>
                <a:gd name="T74" fmla="*/ 109 w 384"/>
                <a:gd name="T75" fmla="*/ 52 h 641"/>
                <a:gd name="T76" fmla="*/ 90 w 384"/>
                <a:gd name="T77" fmla="*/ 44 h 641"/>
                <a:gd name="T78" fmla="*/ 69 w 384"/>
                <a:gd name="T79" fmla="*/ 36 h 641"/>
                <a:gd name="T80" fmla="*/ 12 w 384"/>
                <a:gd name="T8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" h="641">
                  <a:moveTo>
                    <a:pt x="12" y="0"/>
                  </a:moveTo>
                  <a:lnTo>
                    <a:pt x="36" y="10"/>
                  </a:lnTo>
                  <a:lnTo>
                    <a:pt x="59" y="19"/>
                  </a:lnTo>
                  <a:lnTo>
                    <a:pt x="82" y="28"/>
                  </a:lnTo>
                  <a:lnTo>
                    <a:pt x="105" y="36"/>
                  </a:lnTo>
                  <a:lnTo>
                    <a:pt x="129" y="46"/>
                  </a:lnTo>
                  <a:lnTo>
                    <a:pt x="152" y="54"/>
                  </a:lnTo>
                  <a:lnTo>
                    <a:pt x="175" y="62"/>
                  </a:lnTo>
                  <a:lnTo>
                    <a:pt x="198" y="71"/>
                  </a:lnTo>
                  <a:lnTo>
                    <a:pt x="221" y="80"/>
                  </a:lnTo>
                  <a:lnTo>
                    <a:pt x="244" y="89"/>
                  </a:lnTo>
                  <a:lnTo>
                    <a:pt x="267" y="100"/>
                  </a:lnTo>
                  <a:lnTo>
                    <a:pt x="291" y="111"/>
                  </a:lnTo>
                  <a:lnTo>
                    <a:pt x="314" y="124"/>
                  </a:lnTo>
                  <a:lnTo>
                    <a:pt x="337" y="138"/>
                  </a:lnTo>
                  <a:lnTo>
                    <a:pt x="361" y="153"/>
                  </a:lnTo>
                  <a:lnTo>
                    <a:pt x="384" y="169"/>
                  </a:lnTo>
                  <a:lnTo>
                    <a:pt x="348" y="386"/>
                  </a:lnTo>
                  <a:lnTo>
                    <a:pt x="278" y="544"/>
                  </a:lnTo>
                  <a:lnTo>
                    <a:pt x="0" y="641"/>
                  </a:lnTo>
                  <a:lnTo>
                    <a:pt x="0" y="601"/>
                  </a:lnTo>
                  <a:lnTo>
                    <a:pt x="252" y="507"/>
                  </a:lnTo>
                  <a:lnTo>
                    <a:pt x="336" y="338"/>
                  </a:lnTo>
                  <a:lnTo>
                    <a:pt x="336" y="193"/>
                  </a:lnTo>
                  <a:lnTo>
                    <a:pt x="320" y="181"/>
                  </a:lnTo>
                  <a:lnTo>
                    <a:pt x="304" y="170"/>
                  </a:lnTo>
                  <a:lnTo>
                    <a:pt x="288" y="158"/>
                  </a:lnTo>
                  <a:lnTo>
                    <a:pt x="273" y="147"/>
                  </a:lnTo>
                  <a:lnTo>
                    <a:pt x="258" y="137"/>
                  </a:lnTo>
                  <a:lnTo>
                    <a:pt x="242" y="126"/>
                  </a:lnTo>
                  <a:lnTo>
                    <a:pt x="227" y="116"/>
                  </a:lnTo>
                  <a:lnTo>
                    <a:pt x="212" y="105"/>
                  </a:lnTo>
                  <a:lnTo>
                    <a:pt x="196" y="96"/>
                  </a:lnTo>
                  <a:lnTo>
                    <a:pt x="180" y="87"/>
                  </a:lnTo>
                  <a:lnTo>
                    <a:pt x="162" y="78"/>
                  </a:lnTo>
                  <a:lnTo>
                    <a:pt x="145" y="69"/>
                  </a:lnTo>
                  <a:lnTo>
                    <a:pt x="128" y="61"/>
                  </a:lnTo>
                  <a:lnTo>
                    <a:pt x="109" y="52"/>
                  </a:lnTo>
                  <a:lnTo>
                    <a:pt x="90" y="44"/>
                  </a:lnTo>
                  <a:lnTo>
                    <a:pt x="69" y="3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6831013" y="504825"/>
              <a:ext cx="449263" cy="277813"/>
            </a:xfrm>
            <a:custGeom>
              <a:avLst/>
              <a:gdLst>
                <a:gd name="T0" fmla="*/ 565 w 565"/>
                <a:gd name="T1" fmla="*/ 86 h 351"/>
                <a:gd name="T2" fmla="*/ 516 w 565"/>
                <a:gd name="T3" fmla="*/ 170 h 351"/>
                <a:gd name="T4" fmla="*/ 383 w 565"/>
                <a:gd name="T5" fmla="*/ 351 h 351"/>
                <a:gd name="T6" fmla="*/ 24 w 565"/>
                <a:gd name="T7" fmla="*/ 231 h 351"/>
                <a:gd name="T8" fmla="*/ 0 w 565"/>
                <a:gd name="T9" fmla="*/ 170 h 351"/>
                <a:gd name="T10" fmla="*/ 336 w 565"/>
                <a:gd name="T11" fmla="*/ 315 h 351"/>
                <a:gd name="T12" fmla="*/ 432 w 565"/>
                <a:gd name="T13" fmla="*/ 231 h 351"/>
                <a:gd name="T14" fmla="*/ 552 w 565"/>
                <a:gd name="T15" fmla="*/ 0 h 351"/>
                <a:gd name="T16" fmla="*/ 565 w 565"/>
                <a:gd name="T17" fmla="*/ 8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51">
                  <a:moveTo>
                    <a:pt x="565" y="86"/>
                  </a:moveTo>
                  <a:lnTo>
                    <a:pt x="516" y="170"/>
                  </a:lnTo>
                  <a:lnTo>
                    <a:pt x="383" y="351"/>
                  </a:lnTo>
                  <a:lnTo>
                    <a:pt x="24" y="231"/>
                  </a:lnTo>
                  <a:lnTo>
                    <a:pt x="0" y="170"/>
                  </a:lnTo>
                  <a:lnTo>
                    <a:pt x="336" y="315"/>
                  </a:lnTo>
                  <a:lnTo>
                    <a:pt x="432" y="231"/>
                  </a:lnTo>
                  <a:lnTo>
                    <a:pt x="552" y="0"/>
                  </a:lnTo>
                  <a:lnTo>
                    <a:pt x="565" y="86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7316788" y="523875"/>
              <a:ext cx="276225" cy="95250"/>
            </a:xfrm>
            <a:custGeom>
              <a:avLst/>
              <a:gdLst>
                <a:gd name="T0" fmla="*/ 0 w 347"/>
                <a:gd name="T1" fmla="*/ 0 h 121"/>
                <a:gd name="T2" fmla="*/ 131 w 347"/>
                <a:gd name="T3" fmla="*/ 25 h 121"/>
                <a:gd name="T4" fmla="*/ 275 w 347"/>
                <a:gd name="T5" fmla="*/ 62 h 121"/>
                <a:gd name="T6" fmla="*/ 347 w 347"/>
                <a:gd name="T7" fmla="*/ 121 h 121"/>
                <a:gd name="T8" fmla="*/ 215 w 347"/>
                <a:gd name="T9" fmla="*/ 86 h 121"/>
                <a:gd name="T10" fmla="*/ 11 w 347"/>
                <a:gd name="T11" fmla="*/ 62 h 121"/>
                <a:gd name="T12" fmla="*/ 0 w 347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121">
                  <a:moveTo>
                    <a:pt x="0" y="0"/>
                  </a:moveTo>
                  <a:lnTo>
                    <a:pt x="131" y="25"/>
                  </a:lnTo>
                  <a:lnTo>
                    <a:pt x="275" y="62"/>
                  </a:lnTo>
                  <a:lnTo>
                    <a:pt x="347" y="121"/>
                  </a:lnTo>
                  <a:lnTo>
                    <a:pt x="215" y="86"/>
                  </a:lnTo>
                  <a:lnTo>
                    <a:pt x="1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6430963" y="696913"/>
              <a:ext cx="352425" cy="325438"/>
            </a:xfrm>
            <a:custGeom>
              <a:avLst/>
              <a:gdLst>
                <a:gd name="T0" fmla="*/ 444 w 444"/>
                <a:gd name="T1" fmla="*/ 0 h 411"/>
                <a:gd name="T2" fmla="*/ 312 w 444"/>
                <a:gd name="T3" fmla="*/ 145 h 411"/>
                <a:gd name="T4" fmla="*/ 252 w 444"/>
                <a:gd name="T5" fmla="*/ 303 h 411"/>
                <a:gd name="T6" fmla="*/ 0 w 444"/>
                <a:gd name="T7" fmla="*/ 411 h 411"/>
                <a:gd name="T8" fmla="*/ 72 w 444"/>
                <a:gd name="T9" fmla="*/ 364 h 411"/>
                <a:gd name="T10" fmla="*/ 228 w 444"/>
                <a:gd name="T11" fmla="*/ 266 h 411"/>
                <a:gd name="T12" fmla="*/ 264 w 444"/>
                <a:gd name="T13" fmla="*/ 170 h 411"/>
                <a:gd name="T14" fmla="*/ 429 w 444"/>
                <a:gd name="T15" fmla="*/ 2 h 411"/>
                <a:gd name="T16" fmla="*/ 444 w 444"/>
                <a:gd name="T1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411">
                  <a:moveTo>
                    <a:pt x="444" y="0"/>
                  </a:moveTo>
                  <a:lnTo>
                    <a:pt x="312" y="145"/>
                  </a:lnTo>
                  <a:lnTo>
                    <a:pt x="252" y="303"/>
                  </a:lnTo>
                  <a:lnTo>
                    <a:pt x="0" y="411"/>
                  </a:lnTo>
                  <a:lnTo>
                    <a:pt x="72" y="364"/>
                  </a:lnTo>
                  <a:lnTo>
                    <a:pt x="228" y="266"/>
                  </a:lnTo>
                  <a:lnTo>
                    <a:pt x="264" y="170"/>
                  </a:lnTo>
                  <a:lnTo>
                    <a:pt x="429" y="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6973888" y="1166813"/>
              <a:ext cx="180975" cy="420688"/>
            </a:xfrm>
            <a:custGeom>
              <a:avLst/>
              <a:gdLst>
                <a:gd name="T0" fmla="*/ 35 w 227"/>
                <a:gd name="T1" fmla="*/ 0 h 530"/>
                <a:gd name="T2" fmla="*/ 162 w 227"/>
                <a:gd name="T3" fmla="*/ 181 h 530"/>
                <a:gd name="T4" fmla="*/ 227 w 227"/>
                <a:gd name="T5" fmla="*/ 229 h 530"/>
                <a:gd name="T6" fmla="*/ 82 w 227"/>
                <a:gd name="T7" fmla="*/ 423 h 530"/>
                <a:gd name="T8" fmla="*/ 71 w 227"/>
                <a:gd name="T9" fmla="*/ 530 h 530"/>
                <a:gd name="T10" fmla="*/ 0 w 227"/>
                <a:gd name="T11" fmla="*/ 530 h 530"/>
                <a:gd name="T12" fmla="*/ 23 w 227"/>
                <a:gd name="T13" fmla="*/ 470 h 530"/>
                <a:gd name="T14" fmla="*/ 167 w 227"/>
                <a:gd name="T15" fmla="*/ 227 h 530"/>
                <a:gd name="T16" fmla="*/ 35 w 227"/>
                <a:gd name="T17" fmla="*/ 84 h 530"/>
                <a:gd name="T18" fmla="*/ 35 w 227"/>
                <a:gd name="T1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530">
                  <a:moveTo>
                    <a:pt x="35" y="0"/>
                  </a:moveTo>
                  <a:lnTo>
                    <a:pt x="162" y="181"/>
                  </a:lnTo>
                  <a:lnTo>
                    <a:pt x="227" y="229"/>
                  </a:lnTo>
                  <a:lnTo>
                    <a:pt x="82" y="423"/>
                  </a:lnTo>
                  <a:lnTo>
                    <a:pt x="71" y="530"/>
                  </a:lnTo>
                  <a:lnTo>
                    <a:pt x="0" y="530"/>
                  </a:lnTo>
                  <a:lnTo>
                    <a:pt x="23" y="470"/>
                  </a:lnTo>
                  <a:lnTo>
                    <a:pt x="167" y="227"/>
                  </a:lnTo>
                  <a:lnTo>
                    <a:pt x="35" y="8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6445251" y="1012825"/>
              <a:ext cx="233363" cy="384175"/>
            </a:xfrm>
            <a:custGeom>
              <a:avLst/>
              <a:gdLst>
                <a:gd name="T0" fmla="*/ 200 w 295"/>
                <a:gd name="T1" fmla="*/ 0 h 483"/>
                <a:gd name="T2" fmla="*/ 271 w 295"/>
                <a:gd name="T3" fmla="*/ 169 h 483"/>
                <a:gd name="T4" fmla="*/ 295 w 295"/>
                <a:gd name="T5" fmla="*/ 253 h 483"/>
                <a:gd name="T6" fmla="*/ 235 w 295"/>
                <a:gd name="T7" fmla="*/ 386 h 483"/>
                <a:gd name="T8" fmla="*/ 223 w 295"/>
                <a:gd name="T9" fmla="*/ 483 h 483"/>
                <a:gd name="T10" fmla="*/ 102 w 295"/>
                <a:gd name="T11" fmla="*/ 464 h 483"/>
                <a:gd name="T12" fmla="*/ 0 w 295"/>
                <a:gd name="T13" fmla="*/ 266 h 483"/>
                <a:gd name="T14" fmla="*/ 65 w 295"/>
                <a:gd name="T15" fmla="*/ 28 h 483"/>
                <a:gd name="T16" fmla="*/ 200 w 295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483">
                  <a:moveTo>
                    <a:pt x="200" y="0"/>
                  </a:moveTo>
                  <a:lnTo>
                    <a:pt x="271" y="169"/>
                  </a:lnTo>
                  <a:lnTo>
                    <a:pt x="295" y="253"/>
                  </a:lnTo>
                  <a:lnTo>
                    <a:pt x="235" y="386"/>
                  </a:lnTo>
                  <a:lnTo>
                    <a:pt x="223" y="483"/>
                  </a:lnTo>
                  <a:lnTo>
                    <a:pt x="102" y="464"/>
                  </a:lnTo>
                  <a:lnTo>
                    <a:pt x="0" y="266"/>
                  </a:lnTo>
                  <a:lnTo>
                    <a:pt x="65" y="28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6907213" y="1606550"/>
              <a:ext cx="295275" cy="198438"/>
            </a:xfrm>
            <a:custGeom>
              <a:avLst/>
              <a:gdLst>
                <a:gd name="T0" fmla="*/ 168 w 373"/>
                <a:gd name="T1" fmla="*/ 0 h 250"/>
                <a:gd name="T2" fmla="*/ 217 w 373"/>
                <a:gd name="T3" fmla="*/ 121 h 250"/>
                <a:gd name="T4" fmla="*/ 373 w 373"/>
                <a:gd name="T5" fmla="*/ 193 h 250"/>
                <a:gd name="T6" fmla="*/ 284 w 373"/>
                <a:gd name="T7" fmla="*/ 250 h 250"/>
                <a:gd name="T8" fmla="*/ 0 w 373"/>
                <a:gd name="T9" fmla="*/ 212 h 250"/>
                <a:gd name="T10" fmla="*/ 168 w 373"/>
                <a:gd name="T1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50">
                  <a:moveTo>
                    <a:pt x="168" y="0"/>
                  </a:moveTo>
                  <a:lnTo>
                    <a:pt x="217" y="121"/>
                  </a:lnTo>
                  <a:lnTo>
                    <a:pt x="373" y="193"/>
                  </a:lnTo>
                  <a:lnTo>
                    <a:pt x="284" y="250"/>
                  </a:lnTo>
                  <a:lnTo>
                    <a:pt x="0" y="21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6921501" y="1606550"/>
              <a:ext cx="280988" cy="195263"/>
            </a:xfrm>
            <a:custGeom>
              <a:avLst/>
              <a:gdLst>
                <a:gd name="T0" fmla="*/ 149 w 354"/>
                <a:gd name="T1" fmla="*/ 0 h 246"/>
                <a:gd name="T2" fmla="*/ 155 w 354"/>
                <a:gd name="T3" fmla="*/ 15 h 246"/>
                <a:gd name="T4" fmla="*/ 162 w 354"/>
                <a:gd name="T5" fmla="*/ 30 h 246"/>
                <a:gd name="T6" fmla="*/ 168 w 354"/>
                <a:gd name="T7" fmla="*/ 45 h 246"/>
                <a:gd name="T8" fmla="*/ 174 w 354"/>
                <a:gd name="T9" fmla="*/ 60 h 246"/>
                <a:gd name="T10" fmla="*/ 179 w 354"/>
                <a:gd name="T11" fmla="*/ 76 h 246"/>
                <a:gd name="T12" fmla="*/ 186 w 354"/>
                <a:gd name="T13" fmla="*/ 91 h 246"/>
                <a:gd name="T14" fmla="*/ 192 w 354"/>
                <a:gd name="T15" fmla="*/ 106 h 246"/>
                <a:gd name="T16" fmla="*/ 198 w 354"/>
                <a:gd name="T17" fmla="*/ 121 h 246"/>
                <a:gd name="T18" fmla="*/ 217 w 354"/>
                <a:gd name="T19" fmla="*/ 130 h 246"/>
                <a:gd name="T20" fmla="*/ 237 w 354"/>
                <a:gd name="T21" fmla="*/ 139 h 246"/>
                <a:gd name="T22" fmla="*/ 257 w 354"/>
                <a:gd name="T23" fmla="*/ 148 h 246"/>
                <a:gd name="T24" fmla="*/ 276 w 354"/>
                <a:gd name="T25" fmla="*/ 156 h 246"/>
                <a:gd name="T26" fmla="*/ 295 w 354"/>
                <a:gd name="T27" fmla="*/ 166 h 246"/>
                <a:gd name="T28" fmla="*/ 314 w 354"/>
                <a:gd name="T29" fmla="*/ 175 h 246"/>
                <a:gd name="T30" fmla="*/ 334 w 354"/>
                <a:gd name="T31" fmla="*/ 184 h 246"/>
                <a:gd name="T32" fmla="*/ 354 w 354"/>
                <a:gd name="T33" fmla="*/ 193 h 246"/>
                <a:gd name="T34" fmla="*/ 343 w 354"/>
                <a:gd name="T35" fmla="*/ 200 h 246"/>
                <a:gd name="T36" fmla="*/ 332 w 354"/>
                <a:gd name="T37" fmla="*/ 206 h 246"/>
                <a:gd name="T38" fmla="*/ 321 w 354"/>
                <a:gd name="T39" fmla="*/ 213 h 246"/>
                <a:gd name="T40" fmla="*/ 310 w 354"/>
                <a:gd name="T41" fmla="*/ 220 h 246"/>
                <a:gd name="T42" fmla="*/ 298 w 354"/>
                <a:gd name="T43" fmla="*/ 227 h 246"/>
                <a:gd name="T44" fmla="*/ 288 w 354"/>
                <a:gd name="T45" fmla="*/ 234 h 246"/>
                <a:gd name="T46" fmla="*/ 276 w 354"/>
                <a:gd name="T47" fmla="*/ 239 h 246"/>
                <a:gd name="T48" fmla="*/ 266 w 354"/>
                <a:gd name="T49" fmla="*/ 246 h 246"/>
                <a:gd name="T50" fmla="*/ 250 w 354"/>
                <a:gd name="T51" fmla="*/ 244 h 246"/>
                <a:gd name="T52" fmla="*/ 232 w 354"/>
                <a:gd name="T53" fmla="*/ 242 h 246"/>
                <a:gd name="T54" fmla="*/ 216 w 354"/>
                <a:gd name="T55" fmla="*/ 238 h 246"/>
                <a:gd name="T56" fmla="*/ 199 w 354"/>
                <a:gd name="T57" fmla="*/ 236 h 246"/>
                <a:gd name="T58" fmla="*/ 183 w 354"/>
                <a:gd name="T59" fmla="*/ 234 h 246"/>
                <a:gd name="T60" fmla="*/ 166 w 354"/>
                <a:gd name="T61" fmla="*/ 231 h 246"/>
                <a:gd name="T62" fmla="*/ 149 w 354"/>
                <a:gd name="T63" fmla="*/ 229 h 246"/>
                <a:gd name="T64" fmla="*/ 133 w 354"/>
                <a:gd name="T65" fmla="*/ 227 h 246"/>
                <a:gd name="T66" fmla="*/ 116 w 354"/>
                <a:gd name="T67" fmla="*/ 224 h 246"/>
                <a:gd name="T68" fmla="*/ 100 w 354"/>
                <a:gd name="T69" fmla="*/ 221 h 246"/>
                <a:gd name="T70" fmla="*/ 83 w 354"/>
                <a:gd name="T71" fmla="*/ 219 h 246"/>
                <a:gd name="T72" fmla="*/ 67 w 354"/>
                <a:gd name="T73" fmla="*/ 216 h 246"/>
                <a:gd name="T74" fmla="*/ 49 w 354"/>
                <a:gd name="T75" fmla="*/ 214 h 246"/>
                <a:gd name="T76" fmla="*/ 33 w 354"/>
                <a:gd name="T77" fmla="*/ 212 h 246"/>
                <a:gd name="T78" fmla="*/ 16 w 354"/>
                <a:gd name="T79" fmla="*/ 209 h 246"/>
                <a:gd name="T80" fmla="*/ 0 w 354"/>
                <a:gd name="T81" fmla="*/ 207 h 246"/>
                <a:gd name="T82" fmla="*/ 18 w 354"/>
                <a:gd name="T83" fmla="*/ 181 h 246"/>
                <a:gd name="T84" fmla="*/ 37 w 354"/>
                <a:gd name="T85" fmla="*/ 155 h 246"/>
                <a:gd name="T86" fmla="*/ 56 w 354"/>
                <a:gd name="T87" fmla="*/ 129 h 246"/>
                <a:gd name="T88" fmla="*/ 75 w 354"/>
                <a:gd name="T89" fmla="*/ 103 h 246"/>
                <a:gd name="T90" fmla="*/ 93 w 354"/>
                <a:gd name="T91" fmla="*/ 77 h 246"/>
                <a:gd name="T92" fmla="*/ 113 w 354"/>
                <a:gd name="T93" fmla="*/ 52 h 246"/>
                <a:gd name="T94" fmla="*/ 131 w 354"/>
                <a:gd name="T95" fmla="*/ 25 h 246"/>
                <a:gd name="T96" fmla="*/ 149 w 354"/>
                <a:gd name="T9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246">
                  <a:moveTo>
                    <a:pt x="149" y="0"/>
                  </a:moveTo>
                  <a:lnTo>
                    <a:pt x="155" y="15"/>
                  </a:lnTo>
                  <a:lnTo>
                    <a:pt x="162" y="30"/>
                  </a:lnTo>
                  <a:lnTo>
                    <a:pt x="168" y="45"/>
                  </a:lnTo>
                  <a:lnTo>
                    <a:pt x="174" y="60"/>
                  </a:lnTo>
                  <a:lnTo>
                    <a:pt x="179" y="76"/>
                  </a:lnTo>
                  <a:lnTo>
                    <a:pt x="186" y="91"/>
                  </a:lnTo>
                  <a:lnTo>
                    <a:pt x="192" y="106"/>
                  </a:lnTo>
                  <a:lnTo>
                    <a:pt x="198" y="121"/>
                  </a:lnTo>
                  <a:lnTo>
                    <a:pt x="217" y="130"/>
                  </a:lnTo>
                  <a:lnTo>
                    <a:pt x="237" y="139"/>
                  </a:lnTo>
                  <a:lnTo>
                    <a:pt x="257" y="148"/>
                  </a:lnTo>
                  <a:lnTo>
                    <a:pt x="276" y="156"/>
                  </a:lnTo>
                  <a:lnTo>
                    <a:pt x="295" y="166"/>
                  </a:lnTo>
                  <a:lnTo>
                    <a:pt x="314" y="175"/>
                  </a:lnTo>
                  <a:lnTo>
                    <a:pt x="334" y="184"/>
                  </a:lnTo>
                  <a:lnTo>
                    <a:pt x="354" y="193"/>
                  </a:lnTo>
                  <a:lnTo>
                    <a:pt x="343" y="200"/>
                  </a:lnTo>
                  <a:lnTo>
                    <a:pt x="332" y="206"/>
                  </a:lnTo>
                  <a:lnTo>
                    <a:pt x="321" y="213"/>
                  </a:lnTo>
                  <a:lnTo>
                    <a:pt x="310" y="220"/>
                  </a:lnTo>
                  <a:lnTo>
                    <a:pt x="298" y="227"/>
                  </a:lnTo>
                  <a:lnTo>
                    <a:pt x="288" y="234"/>
                  </a:lnTo>
                  <a:lnTo>
                    <a:pt x="276" y="239"/>
                  </a:lnTo>
                  <a:lnTo>
                    <a:pt x="266" y="246"/>
                  </a:lnTo>
                  <a:lnTo>
                    <a:pt x="250" y="244"/>
                  </a:lnTo>
                  <a:lnTo>
                    <a:pt x="232" y="242"/>
                  </a:lnTo>
                  <a:lnTo>
                    <a:pt x="216" y="238"/>
                  </a:lnTo>
                  <a:lnTo>
                    <a:pt x="199" y="236"/>
                  </a:lnTo>
                  <a:lnTo>
                    <a:pt x="183" y="234"/>
                  </a:lnTo>
                  <a:lnTo>
                    <a:pt x="166" y="231"/>
                  </a:lnTo>
                  <a:lnTo>
                    <a:pt x="149" y="229"/>
                  </a:lnTo>
                  <a:lnTo>
                    <a:pt x="133" y="227"/>
                  </a:lnTo>
                  <a:lnTo>
                    <a:pt x="116" y="224"/>
                  </a:lnTo>
                  <a:lnTo>
                    <a:pt x="100" y="221"/>
                  </a:lnTo>
                  <a:lnTo>
                    <a:pt x="83" y="219"/>
                  </a:lnTo>
                  <a:lnTo>
                    <a:pt x="67" y="216"/>
                  </a:lnTo>
                  <a:lnTo>
                    <a:pt x="49" y="214"/>
                  </a:lnTo>
                  <a:lnTo>
                    <a:pt x="33" y="212"/>
                  </a:lnTo>
                  <a:lnTo>
                    <a:pt x="16" y="209"/>
                  </a:lnTo>
                  <a:lnTo>
                    <a:pt x="0" y="207"/>
                  </a:lnTo>
                  <a:lnTo>
                    <a:pt x="18" y="181"/>
                  </a:lnTo>
                  <a:lnTo>
                    <a:pt x="37" y="155"/>
                  </a:lnTo>
                  <a:lnTo>
                    <a:pt x="56" y="129"/>
                  </a:lnTo>
                  <a:lnTo>
                    <a:pt x="75" y="103"/>
                  </a:lnTo>
                  <a:lnTo>
                    <a:pt x="93" y="77"/>
                  </a:lnTo>
                  <a:lnTo>
                    <a:pt x="113" y="52"/>
                  </a:lnTo>
                  <a:lnTo>
                    <a:pt x="131" y="2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6935788" y="1606550"/>
              <a:ext cx="266700" cy="192088"/>
            </a:xfrm>
            <a:custGeom>
              <a:avLst/>
              <a:gdLst>
                <a:gd name="T0" fmla="*/ 131 w 336"/>
                <a:gd name="T1" fmla="*/ 0 h 242"/>
                <a:gd name="T2" fmla="*/ 137 w 336"/>
                <a:gd name="T3" fmla="*/ 15 h 242"/>
                <a:gd name="T4" fmla="*/ 144 w 336"/>
                <a:gd name="T5" fmla="*/ 30 h 242"/>
                <a:gd name="T6" fmla="*/ 150 w 336"/>
                <a:gd name="T7" fmla="*/ 46 h 242"/>
                <a:gd name="T8" fmla="*/ 156 w 336"/>
                <a:gd name="T9" fmla="*/ 61 h 242"/>
                <a:gd name="T10" fmla="*/ 161 w 336"/>
                <a:gd name="T11" fmla="*/ 76 h 242"/>
                <a:gd name="T12" fmla="*/ 168 w 336"/>
                <a:gd name="T13" fmla="*/ 92 h 242"/>
                <a:gd name="T14" fmla="*/ 174 w 336"/>
                <a:gd name="T15" fmla="*/ 107 h 242"/>
                <a:gd name="T16" fmla="*/ 180 w 336"/>
                <a:gd name="T17" fmla="*/ 122 h 242"/>
                <a:gd name="T18" fmla="*/ 199 w 336"/>
                <a:gd name="T19" fmla="*/ 131 h 242"/>
                <a:gd name="T20" fmla="*/ 219 w 336"/>
                <a:gd name="T21" fmla="*/ 140 h 242"/>
                <a:gd name="T22" fmla="*/ 239 w 336"/>
                <a:gd name="T23" fmla="*/ 148 h 242"/>
                <a:gd name="T24" fmla="*/ 258 w 336"/>
                <a:gd name="T25" fmla="*/ 158 h 242"/>
                <a:gd name="T26" fmla="*/ 277 w 336"/>
                <a:gd name="T27" fmla="*/ 167 h 242"/>
                <a:gd name="T28" fmla="*/ 296 w 336"/>
                <a:gd name="T29" fmla="*/ 175 h 242"/>
                <a:gd name="T30" fmla="*/ 316 w 336"/>
                <a:gd name="T31" fmla="*/ 184 h 242"/>
                <a:gd name="T32" fmla="*/ 336 w 336"/>
                <a:gd name="T33" fmla="*/ 193 h 242"/>
                <a:gd name="T34" fmla="*/ 325 w 336"/>
                <a:gd name="T35" fmla="*/ 199 h 242"/>
                <a:gd name="T36" fmla="*/ 314 w 336"/>
                <a:gd name="T37" fmla="*/ 205 h 242"/>
                <a:gd name="T38" fmla="*/ 303 w 336"/>
                <a:gd name="T39" fmla="*/ 212 h 242"/>
                <a:gd name="T40" fmla="*/ 292 w 336"/>
                <a:gd name="T41" fmla="*/ 217 h 242"/>
                <a:gd name="T42" fmla="*/ 280 w 336"/>
                <a:gd name="T43" fmla="*/ 223 h 242"/>
                <a:gd name="T44" fmla="*/ 270 w 336"/>
                <a:gd name="T45" fmla="*/ 229 h 242"/>
                <a:gd name="T46" fmla="*/ 258 w 336"/>
                <a:gd name="T47" fmla="*/ 236 h 242"/>
                <a:gd name="T48" fmla="*/ 248 w 336"/>
                <a:gd name="T49" fmla="*/ 242 h 242"/>
                <a:gd name="T50" fmla="*/ 233 w 336"/>
                <a:gd name="T51" fmla="*/ 239 h 242"/>
                <a:gd name="T52" fmla="*/ 217 w 336"/>
                <a:gd name="T53" fmla="*/ 237 h 242"/>
                <a:gd name="T54" fmla="*/ 202 w 336"/>
                <a:gd name="T55" fmla="*/ 235 h 242"/>
                <a:gd name="T56" fmla="*/ 186 w 336"/>
                <a:gd name="T57" fmla="*/ 232 h 242"/>
                <a:gd name="T58" fmla="*/ 171 w 336"/>
                <a:gd name="T59" fmla="*/ 229 h 242"/>
                <a:gd name="T60" fmla="*/ 155 w 336"/>
                <a:gd name="T61" fmla="*/ 227 h 242"/>
                <a:gd name="T62" fmla="*/ 140 w 336"/>
                <a:gd name="T63" fmla="*/ 224 h 242"/>
                <a:gd name="T64" fmla="*/ 123 w 336"/>
                <a:gd name="T65" fmla="*/ 222 h 242"/>
                <a:gd name="T66" fmla="*/ 108 w 336"/>
                <a:gd name="T67" fmla="*/ 220 h 242"/>
                <a:gd name="T68" fmla="*/ 92 w 336"/>
                <a:gd name="T69" fmla="*/ 217 h 242"/>
                <a:gd name="T70" fmla="*/ 77 w 336"/>
                <a:gd name="T71" fmla="*/ 215 h 242"/>
                <a:gd name="T72" fmla="*/ 61 w 336"/>
                <a:gd name="T73" fmla="*/ 212 h 242"/>
                <a:gd name="T74" fmla="*/ 46 w 336"/>
                <a:gd name="T75" fmla="*/ 209 h 242"/>
                <a:gd name="T76" fmla="*/ 31 w 336"/>
                <a:gd name="T77" fmla="*/ 207 h 242"/>
                <a:gd name="T78" fmla="*/ 15 w 336"/>
                <a:gd name="T79" fmla="*/ 205 h 242"/>
                <a:gd name="T80" fmla="*/ 0 w 336"/>
                <a:gd name="T81" fmla="*/ 202 h 242"/>
                <a:gd name="T82" fmla="*/ 16 w 336"/>
                <a:gd name="T83" fmla="*/ 177 h 242"/>
                <a:gd name="T84" fmla="*/ 34 w 336"/>
                <a:gd name="T85" fmla="*/ 152 h 242"/>
                <a:gd name="T86" fmla="*/ 50 w 336"/>
                <a:gd name="T87" fmla="*/ 127 h 242"/>
                <a:gd name="T88" fmla="*/ 66 w 336"/>
                <a:gd name="T89" fmla="*/ 101 h 242"/>
                <a:gd name="T90" fmla="*/ 82 w 336"/>
                <a:gd name="T91" fmla="*/ 76 h 242"/>
                <a:gd name="T92" fmla="*/ 99 w 336"/>
                <a:gd name="T93" fmla="*/ 51 h 242"/>
                <a:gd name="T94" fmla="*/ 115 w 336"/>
                <a:gd name="T95" fmla="*/ 25 h 242"/>
                <a:gd name="T96" fmla="*/ 131 w 336"/>
                <a:gd name="T9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6" h="242">
                  <a:moveTo>
                    <a:pt x="131" y="0"/>
                  </a:moveTo>
                  <a:lnTo>
                    <a:pt x="137" y="15"/>
                  </a:lnTo>
                  <a:lnTo>
                    <a:pt x="144" y="30"/>
                  </a:lnTo>
                  <a:lnTo>
                    <a:pt x="150" y="46"/>
                  </a:lnTo>
                  <a:lnTo>
                    <a:pt x="156" y="61"/>
                  </a:lnTo>
                  <a:lnTo>
                    <a:pt x="161" y="76"/>
                  </a:lnTo>
                  <a:lnTo>
                    <a:pt x="168" y="92"/>
                  </a:lnTo>
                  <a:lnTo>
                    <a:pt x="174" y="107"/>
                  </a:lnTo>
                  <a:lnTo>
                    <a:pt x="180" y="122"/>
                  </a:lnTo>
                  <a:lnTo>
                    <a:pt x="199" y="131"/>
                  </a:lnTo>
                  <a:lnTo>
                    <a:pt x="219" y="140"/>
                  </a:lnTo>
                  <a:lnTo>
                    <a:pt x="239" y="148"/>
                  </a:lnTo>
                  <a:lnTo>
                    <a:pt x="258" y="158"/>
                  </a:lnTo>
                  <a:lnTo>
                    <a:pt x="277" y="167"/>
                  </a:lnTo>
                  <a:lnTo>
                    <a:pt x="296" y="175"/>
                  </a:lnTo>
                  <a:lnTo>
                    <a:pt x="316" y="184"/>
                  </a:lnTo>
                  <a:lnTo>
                    <a:pt x="336" y="193"/>
                  </a:lnTo>
                  <a:lnTo>
                    <a:pt x="325" y="199"/>
                  </a:lnTo>
                  <a:lnTo>
                    <a:pt x="314" y="205"/>
                  </a:lnTo>
                  <a:lnTo>
                    <a:pt x="303" y="212"/>
                  </a:lnTo>
                  <a:lnTo>
                    <a:pt x="292" y="217"/>
                  </a:lnTo>
                  <a:lnTo>
                    <a:pt x="280" y="223"/>
                  </a:lnTo>
                  <a:lnTo>
                    <a:pt x="270" y="229"/>
                  </a:lnTo>
                  <a:lnTo>
                    <a:pt x="258" y="236"/>
                  </a:lnTo>
                  <a:lnTo>
                    <a:pt x="248" y="242"/>
                  </a:lnTo>
                  <a:lnTo>
                    <a:pt x="233" y="239"/>
                  </a:lnTo>
                  <a:lnTo>
                    <a:pt x="217" y="237"/>
                  </a:lnTo>
                  <a:lnTo>
                    <a:pt x="202" y="235"/>
                  </a:lnTo>
                  <a:lnTo>
                    <a:pt x="186" y="232"/>
                  </a:lnTo>
                  <a:lnTo>
                    <a:pt x="171" y="229"/>
                  </a:lnTo>
                  <a:lnTo>
                    <a:pt x="155" y="227"/>
                  </a:lnTo>
                  <a:lnTo>
                    <a:pt x="140" y="224"/>
                  </a:lnTo>
                  <a:lnTo>
                    <a:pt x="123" y="222"/>
                  </a:lnTo>
                  <a:lnTo>
                    <a:pt x="108" y="220"/>
                  </a:lnTo>
                  <a:lnTo>
                    <a:pt x="92" y="217"/>
                  </a:lnTo>
                  <a:lnTo>
                    <a:pt x="77" y="215"/>
                  </a:lnTo>
                  <a:lnTo>
                    <a:pt x="61" y="212"/>
                  </a:lnTo>
                  <a:lnTo>
                    <a:pt x="46" y="209"/>
                  </a:lnTo>
                  <a:lnTo>
                    <a:pt x="31" y="207"/>
                  </a:lnTo>
                  <a:lnTo>
                    <a:pt x="15" y="205"/>
                  </a:lnTo>
                  <a:lnTo>
                    <a:pt x="0" y="202"/>
                  </a:lnTo>
                  <a:lnTo>
                    <a:pt x="16" y="177"/>
                  </a:lnTo>
                  <a:lnTo>
                    <a:pt x="34" y="152"/>
                  </a:lnTo>
                  <a:lnTo>
                    <a:pt x="50" y="127"/>
                  </a:lnTo>
                  <a:lnTo>
                    <a:pt x="66" y="101"/>
                  </a:lnTo>
                  <a:lnTo>
                    <a:pt x="82" y="76"/>
                  </a:lnTo>
                  <a:lnTo>
                    <a:pt x="99" y="51"/>
                  </a:lnTo>
                  <a:lnTo>
                    <a:pt x="115" y="2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6950076" y="1606550"/>
              <a:ext cx="252413" cy="188913"/>
            </a:xfrm>
            <a:custGeom>
              <a:avLst/>
              <a:gdLst>
                <a:gd name="T0" fmla="*/ 114 w 319"/>
                <a:gd name="T1" fmla="*/ 0 h 238"/>
                <a:gd name="T2" fmla="*/ 120 w 319"/>
                <a:gd name="T3" fmla="*/ 15 h 238"/>
                <a:gd name="T4" fmla="*/ 127 w 319"/>
                <a:gd name="T5" fmla="*/ 30 h 238"/>
                <a:gd name="T6" fmla="*/ 133 w 319"/>
                <a:gd name="T7" fmla="*/ 46 h 238"/>
                <a:gd name="T8" fmla="*/ 139 w 319"/>
                <a:gd name="T9" fmla="*/ 61 h 238"/>
                <a:gd name="T10" fmla="*/ 144 w 319"/>
                <a:gd name="T11" fmla="*/ 76 h 238"/>
                <a:gd name="T12" fmla="*/ 151 w 319"/>
                <a:gd name="T13" fmla="*/ 92 h 238"/>
                <a:gd name="T14" fmla="*/ 157 w 319"/>
                <a:gd name="T15" fmla="*/ 107 h 238"/>
                <a:gd name="T16" fmla="*/ 163 w 319"/>
                <a:gd name="T17" fmla="*/ 122 h 238"/>
                <a:gd name="T18" fmla="*/ 182 w 319"/>
                <a:gd name="T19" fmla="*/ 131 h 238"/>
                <a:gd name="T20" fmla="*/ 202 w 319"/>
                <a:gd name="T21" fmla="*/ 140 h 238"/>
                <a:gd name="T22" fmla="*/ 222 w 319"/>
                <a:gd name="T23" fmla="*/ 150 h 238"/>
                <a:gd name="T24" fmla="*/ 241 w 319"/>
                <a:gd name="T25" fmla="*/ 158 h 238"/>
                <a:gd name="T26" fmla="*/ 260 w 319"/>
                <a:gd name="T27" fmla="*/ 167 h 238"/>
                <a:gd name="T28" fmla="*/ 279 w 319"/>
                <a:gd name="T29" fmla="*/ 176 h 238"/>
                <a:gd name="T30" fmla="*/ 299 w 319"/>
                <a:gd name="T31" fmla="*/ 184 h 238"/>
                <a:gd name="T32" fmla="*/ 319 w 319"/>
                <a:gd name="T33" fmla="*/ 193 h 238"/>
                <a:gd name="T34" fmla="*/ 308 w 319"/>
                <a:gd name="T35" fmla="*/ 199 h 238"/>
                <a:gd name="T36" fmla="*/ 297 w 319"/>
                <a:gd name="T37" fmla="*/ 205 h 238"/>
                <a:gd name="T38" fmla="*/ 286 w 319"/>
                <a:gd name="T39" fmla="*/ 211 h 238"/>
                <a:gd name="T40" fmla="*/ 275 w 319"/>
                <a:gd name="T41" fmla="*/ 215 h 238"/>
                <a:gd name="T42" fmla="*/ 264 w 319"/>
                <a:gd name="T43" fmla="*/ 221 h 238"/>
                <a:gd name="T44" fmla="*/ 253 w 319"/>
                <a:gd name="T45" fmla="*/ 227 h 238"/>
                <a:gd name="T46" fmla="*/ 242 w 319"/>
                <a:gd name="T47" fmla="*/ 232 h 238"/>
                <a:gd name="T48" fmla="*/ 231 w 319"/>
                <a:gd name="T49" fmla="*/ 238 h 238"/>
                <a:gd name="T50" fmla="*/ 217 w 319"/>
                <a:gd name="T51" fmla="*/ 236 h 238"/>
                <a:gd name="T52" fmla="*/ 202 w 319"/>
                <a:gd name="T53" fmla="*/ 234 h 238"/>
                <a:gd name="T54" fmla="*/ 188 w 319"/>
                <a:gd name="T55" fmla="*/ 230 h 238"/>
                <a:gd name="T56" fmla="*/ 173 w 319"/>
                <a:gd name="T57" fmla="*/ 228 h 238"/>
                <a:gd name="T58" fmla="*/ 159 w 319"/>
                <a:gd name="T59" fmla="*/ 226 h 238"/>
                <a:gd name="T60" fmla="*/ 144 w 319"/>
                <a:gd name="T61" fmla="*/ 223 h 238"/>
                <a:gd name="T62" fmla="*/ 131 w 319"/>
                <a:gd name="T63" fmla="*/ 220 h 238"/>
                <a:gd name="T64" fmla="*/ 116 w 319"/>
                <a:gd name="T65" fmla="*/ 217 h 238"/>
                <a:gd name="T66" fmla="*/ 102 w 319"/>
                <a:gd name="T67" fmla="*/ 215 h 238"/>
                <a:gd name="T68" fmla="*/ 87 w 319"/>
                <a:gd name="T69" fmla="*/ 213 h 238"/>
                <a:gd name="T70" fmla="*/ 73 w 319"/>
                <a:gd name="T71" fmla="*/ 211 h 238"/>
                <a:gd name="T72" fmla="*/ 58 w 319"/>
                <a:gd name="T73" fmla="*/ 207 h 238"/>
                <a:gd name="T74" fmla="*/ 44 w 319"/>
                <a:gd name="T75" fmla="*/ 205 h 238"/>
                <a:gd name="T76" fmla="*/ 29 w 319"/>
                <a:gd name="T77" fmla="*/ 202 h 238"/>
                <a:gd name="T78" fmla="*/ 15 w 319"/>
                <a:gd name="T79" fmla="*/ 200 h 238"/>
                <a:gd name="T80" fmla="*/ 0 w 319"/>
                <a:gd name="T81" fmla="*/ 198 h 238"/>
                <a:gd name="T82" fmla="*/ 14 w 319"/>
                <a:gd name="T83" fmla="*/ 174 h 238"/>
                <a:gd name="T84" fmla="*/ 29 w 319"/>
                <a:gd name="T85" fmla="*/ 148 h 238"/>
                <a:gd name="T86" fmla="*/ 43 w 319"/>
                <a:gd name="T87" fmla="*/ 124 h 238"/>
                <a:gd name="T88" fmla="*/ 58 w 319"/>
                <a:gd name="T89" fmla="*/ 99 h 238"/>
                <a:gd name="T90" fmla="*/ 72 w 319"/>
                <a:gd name="T91" fmla="*/ 74 h 238"/>
                <a:gd name="T92" fmla="*/ 86 w 319"/>
                <a:gd name="T93" fmla="*/ 49 h 238"/>
                <a:gd name="T94" fmla="*/ 101 w 319"/>
                <a:gd name="T95" fmla="*/ 24 h 238"/>
                <a:gd name="T96" fmla="*/ 114 w 319"/>
                <a:gd name="T9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9" h="238">
                  <a:moveTo>
                    <a:pt x="114" y="0"/>
                  </a:moveTo>
                  <a:lnTo>
                    <a:pt x="120" y="15"/>
                  </a:lnTo>
                  <a:lnTo>
                    <a:pt x="127" y="30"/>
                  </a:lnTo>
                  <a:lnTo>
                    <a:pt x="133" y="46"/>
                  </a:lnTo>
                  <a:lnTo>
                    <a:pt x="139" y="61"/>
                  </a:lnTo>
                  <a:lnTo>
                    <a:pt x="144" y="76"/>
                  </a:lnTo>
                  <a:lnTo>
                    <a:pt x="151" y="92"/>
                  </a:lnTo>
                  <a:lnTo>
                    <a:pt x="157" y="107"/>
                  </a:lnTo>
                  <a:lnTo>
                    <a:pt x="163" y="122"/>
                  </a:lnTo>
                  <a:lnTo>
                    <a:pt x="182" y="131"/>
                  </a:lnTo>
                  <a:lnTo>
                    <a:pt x="202" y="140"/>
                  </a:lnTo>
                  <a:lnTo>
                    <a:pt x="222" y="150"/>
                  </a:lnTo>
                  <a:lnTo>
                    <a:pt x="241" y="158"/>
                  </a:lnTo>
                  <a:lnTo>
                    <a:pt x="260" y="167"/>
                  </a:lnTo>
                  <a:lnTo>
                    <a:pt x="279" y="176"/>
                  </a:lnTo>
                  <a:lnTo>
                    <a:pt x="299" y="184"/>
                  </a:lnTo>
                  <a:lnTo>
                    <a:pt x="319" y="193"/>
                  </a:lnTo>
                  <a:lnTo>
                    <a:pt x="308" y="199"/>
                  </a:lnTo>
                  <a:lnTo>
                    <a:pt x="297" y="205"/>
                  </a:lnTo>
                  <a:lnTo>
                    <a:pt x="286" y="211"/>
                  </a:lnTo>
                  <a:lnTo>
                    <a:pt x="275" y="215"/>
                  </a:lnTo>
                  <a:lnTo>
                    <a:pt x="264" y="221"/>
                  </a:lnTo>
                  <a:lnTo>
                    <a:pt x="253" y="227"/>
                  </a:lnTo>
                  <a:lnTo>
                    <a:pt x="242" y="232"/>
                  </a:lnTo>
                  <a:lnTo>
                    <a:pt x="231" y="238"/>
                  </a:lnTo>
                  <a:lnTo>
                    <a:pt x="217" y="236"/>
                  </a:lnTo>
                  <a:lnTo>
                    <a:pt x="202" y="234"/>
                  </a:lnTo>
                  <a:lnTo>
                    <a:pt x="188" y="230"/>
                  </a:lnTo>
                  <a:lnTo>
                    <a:pt x="173" y="228"/>
                  </a:lnTo>
                  <a:lnTo>
                    <a:pt x="159" y="226"/>
                  </a:lnTo>
                  <a:lnTo>
                    <a:pt x="144" y="223"/>
                  </a:lnTo>
                  <a:lnTo>
                    <a:pt x="131" y="220"/>
                  </a:lnTo>
                  <a:lnTo>
                    <a:pt x="116" y="217"/>
                  </a:lnTo>
                  <a:lnTo>
                    <a:pt x="102" y="215"/>
                  </a:lnTo>
                  <a:lnTo>
                    <a:pt x="87" y="213"/>
                  </a:lnTo>
                  <a:lnTo>
                    <a:pt x="73" y="211"/>
                  </a:lnTo>
                  <a:lnTo>
                    <a:pt x="58" y="207"/>
                  </a:lnTo>
                  <a:lnTo>
                    <a:pt x="44" y="205"/>
                  </a:lnTo>
                  <a:lnTo>
                    <a:pt x="29" y="202"/>
                  </a:lnTo>
                  <a:lnTo>
                    <a:pt x="15" y="200"/>
                  </a:lnTo>
                  <a:lnTo>
                    <a:pt x="0" y="198"/>
                  </a:lnTo>
                  <a:lnTo>
                    <a:pt x="14" y="174"/>
                  </a:lnTo>
                  <a:lnTo>
                    <a:pt x="29" y="148"/>
                  </a:lnTo>
                  <a:lnTo>
                    <a:pt x="43" y="124"/>
                  </a:lnTo>
                  <a:lnTo>
                    <a:pt x="58" y="99"/>
                  </a:lnTo>
                  <a:lnTo>
                    <a:pt x="72" y="74"/>
                  </a:lnTo>
                  <a:lnTo>
                    <a:pt x="86" y="49"/>
                  </a:lnTo>
                  <a:lnTo>
                    <a:pt x="101" y="2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4" name="Freeform 30"/>
            <p:cNvSpPr>
              <a:spLocks/>
            </p:cNvSpPr>
            <p:nvPr/>
          </p:nvSpPr>
          <p:spPr bwMode="auto">
            <a:xfrm>
              <a:off x="6964363" y="1606550"/>
              <a:ext cx="238125" cy="185738"/>
            </a:xfrm>
            <a:custGeom>
              <a:avLst/>
              <a:gdLst>
                <a:gd name="T0" fmla="*/ 95 w 300"/>
                <a:gd name="T1" fmla="*/ 0 h 234"/>
                <a:gd name="T2" fmla="*/ 101 w 300"/>
                <a:gd name="T3" fmla="*/ 15 h 234"/>
                <a:gd name="T4" fmla="*/ 108 w 300"/>
                <a:gd name="T5" fmla="*/ 31 h 234"/>
                <a:gd name="T6" fmla="*/ 114 w 300"/>
                <a:gd name="T7" fmla="*/ 46 h 234"/>
                <a:gd name="T8" fmla="*/ 120 w 300"/>
                <a:gd name="T9" fmla="*/ 61 h 234"/>
                <a:gd name="T10" fmla="*/ 125 w 300"/>
                <a:gd name="T11" fmla="*/ 77 h 234"/>
                <a:gd name="T12" fmla="*/ 132 w 300"/>
                <a:gd name="T13" fmla="*/ 92 h 234"/>
                <a:gd name="T14" fmla="*/ 138 w 300"/>
                <a:gd name="T15" fmla="*/ 108 h 234"/>
                <a:gd name="T16" fmla="*/ 144 w 300"/>
                <a:gd name="T17" fmla="*/ 123 h 234"/>
                <a:gd name="T18" fmla="*/ 163 w 300"/>
                <a:gd name="T19" fmla="*/ 132 h 234"/>
                <a:gd name="T20" fmla="*/ 183 w 300"/>
                <a:gd name="T21" fmla="*/ 140 h 234"/>
                <a:gd name="T22" fmla="*/ 203 w 300"/>
                <a:gd name="T23" fmla="*/ 150 h 234"/>
                <a:gd name="T24" fmla="*/ 222 w 300"/>
                <a:gd name="T25" fmla="*/ 158 h 234"/>
                <a:gd name="T26" fmla="*/ 241 w 300"/>
                <a:gd name="T27" fmla="*/ 167 h 234"/>
                <a:gd name="T28" fmla="*/ 260 w 300"/>
                <a:gd name="T29" fmla="*/ 176 h 234"/>
                <a:gd name="T30" fmla="*/ 280 w 300"/>
                <a:gd name="T31" fmla="*/ 184 h 234"/>
                <a:gd name="T32" fmla="*/ 300 w 300"/>
                <a:gd name="T33" fmla="*/ 193 h 234"/>
                <a:gd name="T34" fmla="*/ 289 w 300"/>
                <a:gd name="T35" fmla="*/ 198 h 234"/>
                <a:gd name="T36" fmla="*/ 278 w 300"/>
                <a:gd name="T37" fmla="*/ 204 h 234"/>
                <a:gd name="T38" fmla="*/ 267 w 300"/>
                <a:gd name="T39" fmla="*/ 208 h 234"/>
                <a:gd name="T40" fmla="*/ 257 w 300"/>
                <a:gd name="T41" fmla="*/ 214 h 234"/>
                <a:gd name="T42" fmla="*/ 245 w 300"/>
                <a:gd name="T43" fmla="*/ 219 h 234"/>
                <a:gd name="T44" fmla="*/ 235 w 300"/>
                <a:gd name="T45" fmla="*/ 224 h 234"/>
                <a:gd name="T46" fmla="*/ 223 w 300"/>
                <a:gd name="T47" fmla="*/ 229 h 234"/>
                <a:gd name="T48" fmla="*/ 213 w 300"/>
                <a:gd name="T49" fmla="*/ 234 h 234"/>
                <a:gd name="T50" fmla="*/ 199 w 300"/>
                <a:gd name="T51" fmla="*/ 231 h 234"/>
                <a:gd name="T52" fmla="*/ 187 w 300"/>
                <a:gd name="T53" fmla="*/ 229 h 234"/>
                <a:gd name="T54" fmla="*/ 173 w 300"/>
                <a:gd name="T55" fmla="*/ 226 h 234"/>
                <a:gd name="T56" fmla="*/ 160 w 300"/>
                <a:gd name="T57" fmla="*/ 223 h 234"/>
                <a:gd name="T58" fmla="*/ 146 w 300"/>
                <a:gd name="T59" fmla="*/ 221 h 234"/>
                <a:gd name="T60" fmla="*/ 132 w 300"/>
                <a:gd name="T61" fmla="*/ 219 h 234"/>
                <a:gd name="T62" fmla="*/ 120 w 300"/>
                <a:gd name="T63" fmla="*/ 216 h 234"/>
                <a:gd name="T64" fmla="*/ 106 w 300"/>
                <a:gd name="T65" fmla="*/ 213 h 234"/>
                <a:gd name="T66" fmla="*/ 93 w 300"/>
                <a:gd name="T67" fmla="*/ 211 h 234"/>
                <a:gd name="T68" fmla="*/ 79 w 300"/>
                <a:gd name="T69" fmla="*/ 208 h 234"/>
                <a:gd name="T70" fmla="*/ 66 w 300"/>
                <a:gd name="T71" fmla="*/ 206 h 234"/>
                <a:gd name="T72" fmla="*/ 53 w 300"/>
                <a:gd name="T73" fmla="*/ 204 h 234"/>
                <a:gd name="T74" fmla="*/ 39 w 300"/>
                <a:gd name="T75" fmla="*/ 201 h 234"/>
                <a:gd name="T76" fmla="*/ 26 w 300"/>
                <a:gd name="T77" fmla="*/ 198 h 234"/>
                <a:gd name="T78" fmla="*/ 13 w 300"/>
                <a:gd name="T79" fmla="*/ 196 h 234"/>
                <a:gd name="T80" fmla="*/ 0 w 300"/>
                <a:gd name="T81" fmla="*/ 193 h 234"/>
                <a:gd name="T82" fmla="*/ 11 w 300"/>
                <a:gd name="T83" fmla="*/ 169 h 234"/>
                <a:gd name="T84" fmla="*/ 24 w 300"/>
                <a:gd name="T85" fmla="*/ 145 h 234"/>
                <a:gd name="T86" fmla="*/ 36 w 300"/>
                <a:gd name="T87" fmla="*/ 121 h 234"/>
                <a:gd name="T88" fmla="*/ 48 w 300"/>
                <a:gd name="T89" fmla="*/ 97 h 234"/>
                <a:gd name="T90" fmla="*/ 60 w 300"/>
                <a:gd name="T91" fmla="*/ 72 h 234"/>
                <a:gd name="T92" fmla="*/ 72 w 300"/>
                <a:gd name="T93" fmla="*/ 48 h 234"/>
                <a:gd name="T94" fmla="*/ 84 w 300"/>
                <a:gd name="T95" fmla="*/ 24 h 234"/>
                <a:gd name="T96" fmla="*/ 95 w 300"/>
                <a:gd name="T9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0" h="234">
                  <a:moveTo>
                    <a:pt x="95" y="0"/>
                  </a:moveTo>
                  <a:lnTo>
                    <a:pt x="101" y="15"/>
                  </a:lnTo>
                  <a:lnTo>
                    <a:pt x="108" y="31"/>
                  </a:lnTo>
                  <a:lnTo>
                    <a:pt x="114" y="46"/>
                  </a:lnTo>
                  <a:lnTo>
                    <a:pt x="120" y="61"/>
                  </a:lnTo>
                  <a:lnTo>
                    <a:pt x="125" y="77"/>
                  </a:lnTo>
                  <a:lnTo>
                    <a:pt x="132" y="92"/>
                  </a:lnTo>
                  <a:lnTo>
                    <a:pt x="138" y="108"/>
                  </a:lnTo>
                  <a:lnTo>
                    <a:pt x="144" y="123"/>
                  </a:lnTo>
                  <a:lnTo>
                    <a:pt x="163" y="132"/>
                  </a:lnTo>
                  <a:lnTo>
                    <a:pt x="183" y="140"/>
                  </a:lnTo>
                  <a:lnTo>
                    <a:pt x="203" y="150"/>
                  </a:lnTo>
                  <a:lnTo>
                    <a:pt x="222" y="158"/>
                  </a:lnTo>
                  <a:lnTo>
                    <a:pt x="241" y="167"/>
                  </a:lnTo>
                  <a:lnTo>
                    <a:pt x="260" y="176"/>
                  </a:lnTo>
                  <a:lnTo>
                    <a:pt x="280" y="184"/>
                  </a:lnTo>
                  <a:lnTo>
                    <a:pt x="300" y="193"/>
                  </a:lnTo>
                  <a:lnTo>
                    <a:pt x="289" y="198"/>
                  </a:lnTo>
                  <a:lnTo>
                    <a:pt x="278" y="204"/>
                  </a:lnTo>
                  <a:lnTo>
                    <a:pt x="267" y="208"/>
                  </a:lnTo>
                  <a:lnTo>
                    <a:pt x="257" y="214"/>
                  </a:lnTo>
                  <a:lnTo>
                    <a:pt x="245" y="219"/>
                  </a:lnTo>
                  <a:lnTo>
                    <a:pt x="235" y="224"/>
                  </a:lnTo>
                  <a:lnTo>
                    <a:pt x="223" y="229"/>
                  </a:lnTo>
                  <a:lnTo>
                    <a:pt x="213" y="234"/>
                  </a:lnTo>
                  <a:lnTo>
                    <a:pt x="199" y="231"/>
                  </a:lnTo>
                  <a:lnTo>
                    <a:pt x="187" y="229"/>
                  </a:lnTo>
                  <a:lnTo>
                    <a:pt x="173" y="226"/>
                  </a:lnTo>
                  <a:lnTo>
                    <a:pt x="160" y="223"/>
                  </a:lnTo>
                  <a:lnTo>
                    <a:pt x="146" y="221"/>
                  </a:lnTo>
                  <a:lnTo>
                    <a:pt x="132" y="219"/>
                  </a:lnTo>
                  <a:lnTo>
                    <a:pt x="120" y="216"/>
                  </a:lnTo>
                  <a:lnTo>
                    <a:pt x="106" y="213"/>
                  </a:lnTo>
                  <a:lnTo>
                    <a:pt x="93" y="211"/>
                  </a:lnTo>
                  <a:lnTo>
                    <a:pt x="79" y="208"/>
                  </a:lnTo>
                  <a:lnTo>
                    <a:pt x="66" y="206"/>
                  </a:lnTo>
                  <a:lnTo>
                    <a:pt x="53" y="204"/>
                  </a:lnTo>
                  <a:lnTo>
                    <a:pt x="39" y="201"/>
                  </a:lnTo>
                  <a:lnTo>
                    <a:pt x="26" y="198"/>
                  </a:lnTo>
                  <a:lnTo>
                    <a:pt x="13" y="196"/>
                  </a:lnTo>
                  <a:lnTo>
                    <a:pt x="0" y="193"/>
                  </a:lnTo>
                  <a:lnTo>
                    <a:pt x="11" y="169"/>
                  </a:lnTo>
                  <a:lnTo>
                    <a:pt x="24" y="145"/>
                  </a:lnTo>
                  <a:lnTo>
                    <a:pt x="36" y="121"/>
                  </a:lnTo>
                  <a:lnTo>
                    <a:pt x="48" y="97"/>
                  </a:lnTo>
                  <a:lnTo>
                    <a:pt x="60" y="72"/>
                  </a:lnTo>
                  <a:lnTo>
                    <a:pt x="72" y="48"/>
                  </a:lnTo>
                  <a:lnTo>
                    <a:pt x="84" y="2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6978651" y="1606550"/>
              <a:ext cx="223838" cy="182563"/>
            </a:xfrm>
            <a:custGeom>
              <a:avLst/>
              <a:gdLst>
                <a:gd name="T0" fmla="*/ 78 w 283"/>
                <a:gd name="T1" fmla="*/ 0 h 230"/>
                <a:gd name="T2" fmla="*/ 84 w 283"/>
                <a:gd name="T3" fmla="*/ 15 h 230"/>
                <a:gd name="T4" fmla="*/ 91 w 283"/>
                <a:gd name="T5" fmla="*/ 31 h 230"/>
                <a:gd name="T6" fmla="*/ 97 w 283"/>
                <a:gd name="T7" fmla="*/ 46 h 230"/>
                <a:gd name="T8" fmla="*/ 103 w 283"/>
                <a:gd name="T9" fmla="*/ 61 h 230"/>
                <a:gd name="T10" fmla="*/ 108 w 283"/>
                <a:gd name="T11" fmla="*/ 77 h 230"/>
                <a:gd name="T12" fmla="*/ 115 w 283"/>
                <a:gd name="T13" fmla="*/ 92 h 230"/>
                <a:gd name="T14" fmla="*/ 121 w 283"/>
                <a:gd name="T15" fmla="*/ 108 h 230"/>
                <a:gd name="T16" fmla="*/ 127 w 283"/>
                <a:gd name="T17" fmla="*/ 123 h 230"/>
                <a:gd name="T18" fmla="*/ 146 w 283"/>
                <a:gd name="T19" fmla="*/ 132 h 230"/>
                <a:gd name="T20" fmla="*/ 166 w 283"/>
                <a:gd name="T21" fmla="*/ 140 h 230"/>
                <a:gd name="T22" fmla="*/ 186 w 283"/>
                <a:gd name="T23" fmla="*/ 150 h 230"/>
                <a:gd name="T24" fmla="*/ 205 w 283"/>
                <a:gd name="T25" fmla="*/ 158 h 230"/>
                <a:gd name="T26" fmla="*/ 224 w 283"/>
                <a:gd name="T27" fmla="*/ 167 h 230"/>
                <a:gd name="T28" fmla="*/ 243 w 283"/>
                <a:gd name="T29" fmla="*/ 176 h 230"/>
                <a:gd name="T30" fmla="*/ 263 w 283"/>
                <a:gd name="T31" fmla="*/ 184 h 230"/>
                <a:gd name="T32" fmla="*/ 283 w 283"/>
                <a:gd name="T33" fmla="*/ 193 h 230"/>
                <a:gd name="T34" fmla="*/ 272 w 283"/>
                <a:gd name="T35" fmla="*/ 198 h 230"/>
                <a:gd name="T36" fmla="*/ 261 w 283"/>
                <a:gd name="T37" fmla="*/ 202 h 230"/>
                <a:gd name="T38" fmla="*/ 250 w 283"/>
                <a:gd name="T39" fmla="*/ 207 h 230"/>
                <a:gd name="T40" fmla="*/ 240 w 283"/>
                <a:gd name="T41" fmla="*/ 212 h 230"/>
                <a:gd name="T42" fmla="*/ 228 w 283"/>
                <a:gd name="T43" fmla="*/ 216 h 230"/>
                <a:gd name="T44" fmla="*/ 218 w 283"/>
                <a:gd name="T45" fmla="*/ 221 h 230"/>
                <a:gd name="T46" fmla="*/ 206 w 283"/>
                <a:gd name="T47" fmla="*/ 226 h 230"/>
                <a:gd name="T48" fmla="*/ 196 w 283"/>
                <a:gd name="T49" fmla="*/ 230 h 230"/>
                <a:gd name="T50" fmla="*/ 183 w 283"/>
                <a:gd name="T51" fmla="*/ 228 h 230"/>
                <a:gd name="T52" fmla="*/ 172 w 283"/>
                <a:gd name="T53" fmla="*/ 224 h 230"/>
                <a:gd name="T54" fmla="*/ 159 w 283"/>
                <a:gd name="T55" fmla="*/ 222 h 230"/>
                <a:gd name="T56" fmla="*/ 148 w 283"/>
                <a:gd name="T57" fmla="*/ 220 h 230"/>
                <a:gd name="T58" fmla="*/ 135 w 283"/>
                <a:gd name="T59" fmla="*/ 217 h 230"/>
                <a:gd name="T60" fmla="*/ 123 w 283"/>
                <a:gd name="T61" fmla="*/ 214 h 230"/>
                <a:gd name="T62" fmla="*/ 111 w 283"/>
                <a:gd name="T63" fmla="*/ 212 h 230"/>
                <a:gd name="T64" fmla="*/ 98 w 283"/>
                <a:gd name="T65" fmla="*/ 209 h 230"/>
                <a:gd name="T66" fmla="*/ 87 w 283"/>
                <a:gd name="T67" fmla="*/ 207 h 230"/>
                <a:gd name="T68" fmla="*/ 74 w 283"/>
                <a:gd name="T69" fmla="*/ 204 h 230"/>
                <a:gd name="T70" fmla="*/ 61 w 283"/>
                <a:gd name="T71" fmla="*/ 201 h 230"/>
                <a:gd name="T72" fmla="*/ 50 w 283"/>
                <a:gd name="T73" fmla="*/ 199 h 230"/>
                <a:gd name="T74" fmla="*/ 37 w 283"/>
                <a:gd name="T75" fmla="*/ 197 h 230"/>
                <a:gd name="T76" fmla="*/ 24 w 283"/>
                <a:gd name="T77" fmla="*/ 193 h 230"/>
                <a:gd name="T78" fmla="*/ 13 w 283"/>
                <a:gd name="T79" fmla="*/ 191 h 230"/>
                <a:gd name="T80" fmla="*/ 0 w 283"/>
                <a:gd name="T81" fmla="*/ 189 h 230"/>
                <a:gd name="T82" fmla="*/ 10 w 283"/>
                <a:gd name="T83" fmla="*/ 165 h 230"/>
                <a:gd name="T84" fmla="*/ 20 w 283"/>
                <a:gd name="T85" fmla="*/ 141 h 230"/>
                <a:gd name="T86" fmla="*/ 30 w 283"/>
                <a:gd name="T87" fmla="*/ 117 h 230"/>
                <a:gd name="T88" fmla="*/ 39 w 283"/>
                <a:gd name="T89" fmla="*/ 94 h 230"/>
                <a:gd name="T90" fmla="*/ 50 w 283"/>
                <a:gd name="T91" fmla="*/ 71 h 230"/>
                <a:gd name="T92" fmla="*/ 59 w 283"/>
                <a:gd name="T93" fmla="*/ 47 h 230"/>
                <a:gd name="T94" fmla="*/ 69 w 283"/>
                <a:gd name="T95" fmla="*/ 24 h 230"/>
                <a:gd name="T96" fmla="*/ 78 w 283"/>
                <a:gd name="T9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230">
                  <a:moveTo>
                    <a:pt x="78" y="0"/>
                  </a:moveTo>
                  <a:lnTo>
                    <a:pt x="84" y="15"/>
                  </a:lnTo>
                  <a:lnTo>
                    <a:pt x="91" y="31"/>
                  </a:lnTo>
                  <a:lnTo>
                    <a:pt x="97" y="46"/>
                  </a:lnTo>
                  <a:lnTo>
                    <a:pt x="103" y="61"/>
                  </a:lnTo>
                  <a:lnTo>
                    <a:pt x="108" y="77"/>
                  </a:lnTo>
                  <a:lnTo>
                    <a:pt x="115" y="92"/>
                  </a:lnTo>
                  <a:lnTo>
                    <a:pt x="121" y="108"/>
                  </a:lnTo>
                  <a:lnTo>
                    <a:pt x="127" y="123"/>
                  </a:lnTo>
                  <a:lnTo>
                    <a:pt x="146" y="132"/>
                  </a:lnTo>
                  <a:lnTo>
                    <a:pt x="166" y="140"/>
                  </a:lnTo>
                  <a:lnTo>
                    <a:pt x="186" y="150"/>
                  </a:lnTo>
                  <a:lnTo>
                    <a:pt x="205" y="158"/>
                  </a:lnTo>
                  <a:lnTo>
                    <a:pt x="224" y="167"/>
                  </a:lnTo>
                  <a:lnTo>
                    <a:pt x="243" y="176"/>
                  </a:lnTo>
                  <a:lnTo>
                    <a:pt x="263" y="184"/>
                  </a:lnTo>
                  <a:lnTo>
                    <a:pt x="283" y="193"/>
                  </a:lnTo>
                  <a:lnTo>
                    <a:pt x="272" y="198"/>
                  </a:lnTo>
                  <a:lnTo>
                    <a:pt x="261" y="202"/>
                  </a:lnTo>
                  <a:lnTo>
                    <a:pt x="250" y="207"/>
                  </a:lnTo>
                  <a:lnTo>
                    <a:pt x="240" y="212"/>
                  </a:lnTo>
                  <a:lnTo>
                    <a:pt x="228" y="216"/>
                  </a:lnTo>
                  <a:lnTo>
                    <a:pt x="218" y="221"/>
                  </a:lnTo>
                  <a:lnTo>
                    <a:pt x="206" y="226"/>
                  </a:lnTo>
                  <a:lnTo>
                    <a:pt x="196" y="230"/>
                  </a:lnTo>
                  <a:lnTo>
                    <a:pt x="183" y="228"/>
                  </a:lnTo>
                  <a:lnTo>
                    <a:pt x="172" y="224"/>
                  </a:lnTo>
                  <a:lnTo>
                    <a:pt x="159" y="222"/>
                  </a:lnTo>
                  <a:lnTo>
                    <a:pt x="148" y="220"/>
                  </a:lnTo>
                  <a:lnTo>
                    <a:pt x="135" y="217"/>
                  </a:lnTo>
                  <a:lnTo>
                    <a:pt x="123" y="214"/>
                  </a:lnTo>
                  <a:lnTo>
                    <a:pt x="111" y="212"/>
                  </a:lnTo>
                  <a:lnTo>
                    <a:pt x="98" y="209"/>
                  </a:lnTo>
                  <a:lnTo>
                    <a:pt x="87" y="207"/>
                  </a:lnTo>
                  <a:lnTo>
                    <a:pt x="74" y="204"/>
                  </a:lnTo>
                  <a:lnTo>
                    <a:pt x="61" y="201"/>
                  </a:lnTo>
                  <a:lnTo>
                    <a:pt x="50" y="199"/>
                  </a:lnTo>
                  <a:lnTo>
                    <a:pt x="37" y="197"/>
                  </a:lnTo>
                  <a:lnTo>
                    <a:pt x="24" y="193"/>
                  </a:lnTo>
                  <a:lnTo>
                    <a:pt x="13" y="191"/>
                  </a:lnTo>
                  <a:lnTo>
                    <a:pt x="0" y="189"/>
                  </a:lnTo>
                  <a:lnTo>
                    <a:pt x="10" y="165"/>
                  </a:lnTo>
                  <a:lnTo>
                    <a:pt x="20" y="141"/>
                  </a:lnTo>
                  <a:lnTo>
                    <a:pt x="30" y="117"/>
                  </a:lnTo>
                  <a:lnTo>
                    <a:pt x="39" y="94"/>
                  </a:lnTo>
                  <a:lnTo>
                    <a:pt x="50" y="71"/>
                  </a:lnTo>
                  <a:lnTo>
                    <a:pt x="59" y="47"/>
                  </a:lnTo>
                  <a:lnTo>
                    <a:pt x="69" y="2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992938" y="1606550"/>
              <a:ext cx="209550" cy="179388"/>
            </a:xfrm>
            <a:custGeom>
              <a:avLst/>
              <a:gdLst>
                <a:gd name="T0" fmla="*/ 59 w 264"/>
                <a:gd name="T1" fmla="*/ 0 h 226"/>
                <a:gd name="T2" fmla="*/ 65 w 264"/>
                <a:gd name="T3" fmla="*/ 15 h 226"/>
                <a:gd name="T4" fmla="*/ 72 w 264"/>
                <a:gd name="T5" fmla="*/ 31 h 226"/>
                <a:gd name="T6" fmla="*/ 78 w 264"/>
                <a:gd name="T7" fmla="*/ 46 h 226"/>
                <a:gd name="T8" fmla="*/ 84 w 264"/>
                <a:gd name="T9" fmla="*/ 62 h 226"/>
                <a:gd name="T10" fmla="*/ 89 w 264"/>
                <a:gd name="T11" fmla="*/ 77 h 226"/>
                <a:gd name="T12" fmla="*/ 96 w 264"/>
                <a:gd name="T13" fmla="*/ 93 h 226"/>
                <a:gd name="T14" fmla="*/ 102 w 264"/>
                <a:gd name="T15" fmla="*/ 108 h 226"/>
                <a:gd name="T16" fmla="*/ 108 w 264"/>
                <a:gd name="T17" fmla="*/ 123 h 226"/>
                <a:gd name="T18" fmla="*/ 127 w 264"/>
                <a:gd name="T19" fmla="*/ 132 h 226"/>
                <a:gd name="T20" fmla="*/ 147 w 264"/>
                <a:gd name="T21" fmla="*/ 141 h 226"/>
                <a:gd name="T22" fmla="*/ 167 w 264"/>
                <a:gd name="T23" fmla="*/ 150 h 226"/>
                <a:gd name="T24" fmla="*/ 186 w 264"/>
                <a:gd name="T25" fmla="*/ 159 h 226"/>
                <a:gd name="T26" fmla="*/ 205 w 264"/>
                <a:gd name="T27" fmla="*/ 167 h 226"/>
                <a:gd name="T28" fmla="*/ 224 w 264"/>
                <a:gd name="T29" fmla="*/ 176 h 226"/>
                <a:gd name="T30" fmla="*/ 244 w 264"/>
                <a:gd name="T31" fmla="*/ 184 h 226"/>
                <a:gd name="T32" fmla="*/ 264 w 264"/>
                <a:gd name="T33" fmla="*/ 193 h 226"/>
                <a:gd name="T34" fmla="*/ 253 w 264"/>
                <a:gd name="T35" fmla="*/ 197 h 226"/>
                <a:gd name="T36" fmla="*/ 242 w 264"/>
                <a:gd name="T37" fmla="*/ 201 h 226"/>
                <a:gd name="T38" fmla="*/ 231 w 264"/>
                <a:gd name="T39" fmla="*/ 205 h 226"/>
                <a:gd name="T40" fmla="*/ 221 w 264"/>
                <a:gd name="T41" fmla="*/ 209 h 226"/>
                <a:gd name="T42" fmla="*/ 209 w 264"/>
                <a:gd name="T43" fmla="*/ 214 h 226"/>
                <a:gd name="T44" fmla="*/ 199 w 264"/>
                <a:gd name="T45" fmla="*/ 217 h 226"/>
                <a:gd name="T46" fmla="*/ 189 w 264"/>
                <a:gd name="T47" fmla="*/ 222 h 226"/>
                <a:gd name="T48" fmla="*/ 178 w 264"/>
                <a:gd name="T49" fmla="*/ 226 h 226"/>
                <a:gd name="T50" fmla="*/ 156 w 264"/>
                <a:gd name="T51" fmla="*/ 220 h 226"/>
                <a:gd name="T52" fmla="*/ 133 w 264"/>
                <a:gd name="T53" fmla="*/ 215 h 226"/>
                <a:gd name="T54" fmla="*/ 111 w 264"/>
                <a:gd name="T55" fmla="*/ 209 h 226"/>
                <a:gd name="T56" fmla="*/ 88 w 264"/>
                <a:gd name="T57" fmla="*/ 205 h 226"/>
                <a:gd name="T58" fmla="*/ 66 w 264"/>
                <a:gd name="T59" fmla="*/ 199 h 226"/>
                <a:gd name="T60" fmla="*/ 43 w 264"/>
                <a:gd name="T61" fmla="*/ 194 h 226"/>
                <a:gd name="T62" fmla="*/ 21 w 264"/>
                <a:gd name="T63" fmla="*/ 189 h 226"/>
                <a:gd name="T64" fmla="*/ 0 w 264"/>
                <a:gd name="T65" fmla="*/ 184 h 226"/>
                <a:gd name="T66" fmla="*/ 6 w 264"/>
                <a:gd name="T67" fmla="*/ 161 h 226"/>
                <a:gd name="T68" fmla="*/ 15 w 264"/>
                <a:gd name="T69" fmla="*/ 138 h 226"/>
                <a:gd name="T70" fmla="*/ 21 w 264"/>
                <a:gd name="T71" fmla="*/ 115 h 226"/>
                <a:gd name="T72" fmla="*/ 30 w 264"/>
                <a:gd name="T73" fmla="*/ 92 h 226"/>
                <a:gd name="T74" fmla="*/ 38 w 264"/>
                <a:gd name="T75" fmla="*/ 69 h 226"/>
                <a:gd name="T76" fmla="*/ 45 w 264"/>
                <a:gd name="T77" fmla="*/ 46 h 226"/>
                <a:gd name="T78" fmla="*/ 53 w 264"/>
                <a:gd name="T79" fmla="*/ 23 h 226"/>
                <a:gd name="T80" fmla="*/ 59 w 264"/>
                <a:gd name="T8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4" h="226">
                  <a:moveTo>
                    <a:pt x="59" y="0"/>
                  </a:moveTo>
                  <a:lnTo>
                    <a:pt x="65" y="15"/>
                  </a:lnTo>
                  <a:lnTo>
                    <a:pt x="72" y="31"/>
                  </a:lnTo>
                  <a:lnTo>
                    <a:pt x="78" y="46"/>
                  </a:lnTo>
                  <a:lnTo>
                    <a:pt x="84" y="62"/>
                  </a:lnTo>
                  <a:lnTo>
                    <a:pt x="89" y="77"/>
                  </a:lnTo>
                  <a:lnTo>
                    <a:pt x="96" y="93"/>
                  </a:lnTo>
                  <a:lnTo>
                    <a:pt x="102" y="108"/>
                  </a:lnTo>
                  <a:lnTo>
                    <a:pt x="108" y="123"/>
                  </a:lnTo>
                  <a:lnTo>
                    <a:pt x="127" y="132"/>
                  </a:lnTo>
                  <a:lnTo>
                    <a:pt x="147" y="141"/>
                  </a:lnTo>
                  <a:lnTo>
                    <a:pt x="167" y="150"/>
                  </a:lnTo>
                  <a:lnTo>
                    <a:pt x="186" y="159"/>
                  </a:lnTo>
                  <a:lnTo>
                    <a:pt x="205" y="167"/>
                  </a:lnTo>
                  <a:lnTo>
                    <a:pt x="224" y="176"/>
                  </a:lnTo>
                  <a:lnTo>
                    <a:pt x="244" y="184"/>
                  </a:lnTo>
                  <a:lnTo>
                    <a:pt x="264" y="193"/>
                  </a:lnTo>
                  <a:lnTo>
                    <a:pt x="253" y="197"/>
                  </a:lnTo>
                  <a:lnTo>
                    <a:pt x="242" y="201"/>
                  </a:lnTo>
                  <a:lnTo>
                    <a:pt x="231" y="205"/>
                  </a:lnTo>
                  <a:lnTo>
                    <a:pt x="221" y="209"/>
                  </a:lnTo>
                  <a:lnTo>
                    <a:pt x="209" y="214"/>
                  </a:lnTo>
                  <a:lnTo>
                    <a:pt x="199" y="217"/>
                  </a:lnTo>
                  <a:lnTo>
                    <a:pt x="189" y="222"/>
                  </a:lnTo>
                  <a:lnTo>
                    <a:pt x="178" y="226"/>
                  </a:lnTo>
                  <a:lnTo>
                    <a:pt x="156" y="220"/>
                  </a:lnTo>
                  <a:lnTo>
                    <a:pt x="133" y="215"/>
                  </a:lnTo>
                  <a:lnTo>
                    <a:pt x="111" y="209"/>
                  </a:lnTo>
                  <a:lnTo>
                    <a:pt x="88" y="205"/>
                  </a:lnTo>
                  <a:lnTo>
                    <a:pt x="66" y="199"/>
                  </a:lnTo>
                  <a:lnTo>
                    <a:pt x="43" y="194"/>
                  </a:lnTo>
                  <a:lnTo>
                    <a:pt x="21" y="189"/>
                  </a:lnTo>
                  <a:lnTo>
                    <a:pt x="0" y="184"/>
                  </a:lnTo>
                  <a:lnTo>
                    <a:pt x="6" y="161"/>
                  </a:lnTo>
                  <a:lnTo>
                    <a:pt x="15" y="138"/>
                  </a:lnTo>
                  <a:lnTo>
                    <a:pt x="21" y="115"/>
                  </a:lnTo>
                  <a:lnTo>
                    <a:pt x="30" y="92"/>
                  </a:lnTo>
                  <a:lnTo>
                    <a:pt x="38" y="69"/>
                  </a:lnTo>
                  <a:lnTo>
                    <a:pt x="45" y="46"/>
                  </a:lnTo>
                  <a:lnTo>
                    <a:pt x="53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7005638" y="1606550"/>
              <a:ext cx="196850" cy="176213"/>
            </a:xfrm>
            <a:custGeom>
              <a:avLst/>
              <a:gdLst>
                <a:gd name="T0" fmla="*/ 42 w 247"/>
                <a:gd name="T1" fmla="*/ 0 h 222"/>
                <a:gd name="T2" fmla="*/ 48 w 247"/>
                <a:gd name="T3" fmla="*/ 15 h 222"/>
                <a:gd name="T4" fmla="*/ 55 w 247"/>
                <a:gd name="T5" fmla="*/ 31 h 222"/>
                <a:gd name="T6" fmla="*/ 61 w 247"/>
                <a:gd name="T7" fmla="*/ 46 h 222"/>
                <a:gd name="T8" fmla="*/ 67 w 247"/>
                <a:gd name="T9" fmla="*/ 62 h 222"/>
                <a:gd name="T10" fmla="*/ 72 w 247"/>
                <a:gd name="T11" fmla="*/ 77 h 222"/>
                <a:gd name="T12" fmla="*/ 79 w 247"/>
                <a:gd name="T13" fmla="*/ 93 h 222"/>
                <a:gd name="T14" fmla="*/ 85 w 247"/>
                <a:gd name="T15" fmla="*/ 108 h 222"/>
                <a:gd name="T16" fmla="*/ 91 w 247"/>
                <a:gd name="T17" fmla="*/ 124 h 222"/>
                <a:gd name="T18" fmla="*/ 110 w 247"/>
                <a:gd name="T19" fmla="*/ 132 h 222"/>
                <a:gd name="T20" fmla="*/ 130 w 247"/>
                <a:gd name="T21" fmla="*/ 141 h 222"/>
                <a:gd name="T22" fmla="*/ 150 w 247"/>
                <a:gd name="T23" fmla="*/ 150 h 222"/>
                <a:gd name="T24" fmla="*/ 169 w 247"/>
                <a:gd name="T25" fmla="*/ 159 h 222"/>
                <a:gd name="T26" fmla="*/ 188 w 247"/>
                <a:gd name="T27" fmla="*/ 167 h 222"/>
                <a:gd name="T28" fmla="*/ 207 w 247"/>
                <a:gd name="T29" fmla="*/ 176 h 222"/>
                <a:gd name="T30" fmla="*/ 227 w 247"/>
                <a:gd name="T31" fmla="*/ 184 h 222"/>
                <a:gd name="T32" fmla="*/ 247 w 247"/>
                <a:gd name="T33" fmla="*/ 193 h 222"/>
                <a:gd name="T34" fmla="*/ 236 w 247"/>
                <a:gd name="T35" fmla="*/ 197 h 222"/>
                <a:gd name="T36" fmla="*/ 226 w 247"/>
                <a:gd name="T37" fmla="*/ 200 h 222"/>
                <a:gd name="T38" fmla="*/ 215 w 247"/>
                <a:gd name="T39" fmla="*/ 204 h 222"/>
                <a:gd name="T40" fmla="*/ 204 w 247"/>
                <a:gd name="T41" fmla="*/ 207 h 222"/>
                <a:gd name="T42" fmla="*/ 193 w 247"/>
                <a:gd name="T43" fmla="*/ 212 h 222"/>
                <a:gd name="T44" fmla="*/ 183 w 247"/>
                <a:gd name="T45" fmla="*/ 215 h 222"/>
                <a:gd name="T46" fmla="*/ 172 w 247"/>
                <a:gd name="T47" fmla="*/ 219 h 222"/>
                <a:gd name="T48" fmla="*/ 161 w 247"/>
                <a:gd name="T49" fmla="*/ 222 h 222"/>
                <a:gd name="T50" fmla="*/ 140 w 247"/>
                <a:gd name="T51" fmla="*/ 216 h 222"/>
                <a:gd name="T52" fmla="*/ 121 w 247"/>
                <a:gd name="T53" fmla="*/ 212 h 222"/>
                <a:gd name="T54" fmla="*/ 100 w 247"/>
                <a:gd name="T55" fmla="*/ 206 h 222"/>
                <a:gd name="T56" fmla="*/ 81 w 247"/>
                <a:gd name="T57" fmla="*/ 200 h 222"/>
                <a:gd name="T58" fmla="*/ 61 w 247"/>
                <a:gd name="T59" fmla="*/ 196 h 222"/>
                <a:gd name="T60" fmla="*/ 40 w 247"/>
                <a:gd name="T61" fmla="*/ 190 h 222"/>
                <a:gd name="T62" fmla="*/ 21 w 247"/>
                <a:gd name="T63" fmla="*/ 185 h 222"/>
                <a:gd name="T64" fmla="*/ 0 w 247"/>
                <a:gd name="T65" fmla="*/ 179 h 222"/>
                <a:gd name="T66" fmla="*/ 6 w 247"/>
                <a:gd name="T67" fmla="*/ 156 h 222"/>
                <a:gd name="T68" fmla="*/ 11 w 247"/>
                <a:gd name="T69" fmla="*/ 135 h 222"/>
                <a:gd name="T70" fmla="*/ 16 w 247"/>
                <a:gd name="T71" fmla="*/ 112 h 222"/>
                <a:gd name="T72" fmla="*/ 22 w 247"/>
                <a:gd name="T73" fmla="*/ 90 h 222"/>
                <a:gd name="T74" fmla="*/ 26 w 247"/>
                <a:gd name="T75" fmla="*/ 67 h 222"/>
                <a:gd name="T76" fmla="*/ 32 w 247"/>
                <a:gd name="T77" fmla="*/ 45 h 222"/>
                <a:gd name="T78" fmla="*/ 37 w 247"/>
                <a:gd name="T79" fmla="*/ 22 h 222"/>
                <a:gd name="T80" fmla="*/ 42 w 247"/>
                <a:gd name="T8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7" h="222">
                  <a:moveTo>
                    <a:pt x="42" y="0"/>
                  </a:moveTo>
                  <a:lnTo>
                    <a:pt x="48" y="15"/>
                  </a:lnTo>
                  <a:lnTo>
                    <a:pt x="55" y="31"/>
                  </a:lnTo>
                  <a:lnTo>
                    <a:pt x="61" y="46"/>
                  </a:lnTo>
                  <a:lnTo>
                    <a:pt x="67" y="62"/>
                  </a:lnTo>
                  <a:lnTo>
                    <a:pt x="72" y="77"/>
                  </a:lnTo>
                  <a:lnTo>
                    <a:pt x="79" y="93"/>
                  </a:lnTo>
                  <a:lnTo>
                    <a:pt x="85" y="108"/>
                  </a:lnTo>
                  <a:lnTo>
                    <a:pt x="91" y="124"/>
                  </a:lnTo>
                  <a:lnTo>
                    <a:pt x="110" y="132"/>
                  </a:lnTo>
                  <a:lnTo>
                    <a:pt x="130" y="141"/>
                  </a:lnTo>
                  <a:lnTo>
                    <a:pt x="150" y="150"/>
                  </a:lnTo>
                  <a:lnTo>
                    <a:pt x="169" y="159"/>
                  </a:lnTo>
                  <a:lnTo>
                    <a:pt x="188" y="167"/>
                  </a:lnTo>
                  <a:lnTo>
                    <a:pt x="207" y="176"/>
                  </a:lnTo>
                  <a:lnTo>
                    <a:pt x="227" y="184"/>
                  </a:lnTo>
                  <a:lnTo>
                    <a:pt x="247" y="193"/>
                  </a:lnTo>
                  <a:lnTo>
                    <a:pt x="236" y="197"/>
                  </a:lnTo>
                  <a:lnTo>
                    <a:pt x="226" y="200"/>
                  </a:lnTo>
                  <a:lnTo>
                    <a:pt x="215" y="204"/>
                  </a:lnTo>
                  <a:lnTo>
                    <a:pt x="204" y="207"/>
                  </a:lnTo>
                  <a:lnTo>
                    <a:pt x="193" y="212"/>
                  </a:lnTo>
                  <a:lnTo>
                    <a:pt x="183" y="215"/>
                  </a:lnTo>
                  <a:lnTo>
                    <a:pt x="172" y="219"/>
                  </a:lnTo>
                  <a:lnTo>
                    <a:pt x="161" y="222"/>
                  </a:lnTo>
                  <a:lnTo>
                    <a:pt x="140" y="216"/>
                  </a:lnTo>
                  <a:lnTo>
                    <a:pt x="121" y="212"/>
                  </a:lnTo>
                  <a:lnTo>
                    <a:pt x="100" y="206"/>
                  </a:lnTo>
                  <a:lnTo>
                    <a:pt x="81" y="200"/>
                  </a:lnTo>
                  <a:lnTo>
                    <a:pt x="61" y="196"/>
                  </a:lnTo>
                  <a:lnTo>
                    <a:pt x="40" y="190"/>
                  </a:lnTo>
                  <a:lnTo>
                    <a:pt x="21" y="185"/>
                  </a:lnTo>
                  <a:lnTo>
                    <a:pt x="0" y="179"/>
                  </a:lnTo>
                  <a:lnTo>
                    <a:pt x="6" y="156"/>
                  </a:lnTo>
                  <a:lnTo>
                    <a:pt x="11" y="135"/>
                  </a:lnTo>
                  <a:lnTo>
                    <a:pt x="16" y="112"/>
                  </a:lnTo>
                  <a:lnTo>
                    <a:pt x="22" y="90"/>
                  </a:lnTo>
                  <a:lnTo>
                    <a:pt x="26" y="67"/>
                  </a:lnTo>
                  <a:lnTo>
                    <a:pt x="32" y="45"/>
                  </a:lnTo>
                  <a:lnTo>
                    <a:pt x="37" y="2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7021513" y="1606550"/>
              <a:ext cx="180975" cy="173038"/>
            </a:xfrm>
            <a:custGeom>
              <a:avLst/>
              <a:gdLst>
                <a:gd name="T0" fmla="*/ 24 w 229"/>
                <a:gd name="T1" fmla="*/ 0 h 217"/>
                <a:gd name="T2" fmla="*/ 30 w 229"/>
                <a:gd name="T3" fmla="*/ 15 h 217"/>
                <a:gd name="T4" fmla="*/ 37 w 229"/>
                <a:gd name="T5" fmla="*/ 31 h 217"/>
                <a:gd name="T6" fmla="*/ 43 w 229"/>
                <a:gd name="T7" fmla="*/ 46 h 217"/>
                <a:gd name="T8" fmla="*/ 49 w 229"/>
                <a:gd name="T9" fmla="*/ 62 h 217"/>
                <a:gd name="T10" fmla="*/ 54 w 229"/>
                <a:gd name="T11" fmla="*/ 77 h 217"/>
                <a:gd name="T12" fmla="*/ 61 w 229"/>
                <a:gd name="T13" fmla="*/ 93 h 217"/>
                <a:gd name="T14" fmla="*/ 67 w 229"/>
                <a:gd name="T15" fmla="*/ 108 h 217"/>
                <a:gd name="T16" fmla="*/ 73 w 229"/>
                <a:gd name="T17" fmla="*/ 124 h 217"/>
                <a:gd name="T18" fmla="*/ 92 w 229"/>
                <a:gd name="T19" fmla="*/ 132 h 217"/>
                <a:gd name="T20" fmla="*/ 112 w 229"/>
                <a:gd name="T21" fmla="*/ 141 h 217"/>
                <a:gd name="T22" fmla="*/ 132 w 229"/>
                <a:gd name="T23" fmla="*/ 150 h 217"/>
                <a:gd name="T24" fmla="*/ 151 w 229"/>
                <a:gd name="T25" fmla="*/ 159 h 217"/>
                <a:gd name="T26" fmla="*/ 170 w 229"/>
                <a:gd name="T27" fmla="*/ 167 h 217"/>
                <a:gd name="T28" fmla="*/ 189 w 229"/>
                <a:gd name="T29" fmla="*/ 176 h 217"/>
                <a:gd name="T30" fmla="*/ 209 w 229"/>
                <a:gd name="T31" fmla="*/ 184 h 217"/>
                <a:gd name="T32" fmla="*/ 229 w 229"/>
                <a:gd name="T33" fmla="*/ 193 h 217"/>
                <a:gd name="T34" fmla="*/ 218 w 229"/>
                <a:gd name="T35" fmla="*/ 197 h 217"/>
                <a:gd name="T36" fmla="*/ 208 w 229"/>
                <a:gd name="T37" fmla="*/ 199 h 217"/>
                <a:gd name="T38" fmla="*/ 197 w 229"/>
                <a:gd name="T39" fmla="*/ 202 h 217"/>
                <a:gd name="T40" fmla="*/ 186 w 229"/>
                <a:gd name="T41" fmla="*/ 205 h 217"/>
                <a:gd name="T42" fmla="*/ 175 w 229"/>
                <a:gd name="T43" fmla="*/ 208 h 217"/>
                <a:gd name="T44" fmla="*/ 165 w 229"/>
                <a:gd name="T45" fmla="*/ 212 h 217"/>
                <a:gd name="T46" fmla="*/ 154 w 229"/>
                <a:gd name="T47" fmla="*/ 214 h 217"/>
                <a:gd name="T48" fmla="*/ 143 w 229"/>
                <a:gd name="T49" fmla="*/ 217 h 217"/>
                <a:gd name="T50" fmla="*/ 126 w 229"/>
                <a:gd name="T51" fmla="*/ 212 h 217"/>
                <a:gd name="T52" fmla="*/ 107 w 229"/>
                <a:gd name="T53" fmla="*/ 207 h 217"/>
                <a:gd name="T54" fmla="*/ 90 w 229"/>
                <a:gd name="T55" fmla="*/ 201 h 217"/>
                <a:gd name="T56" fmla="*/ 72 w 229"/>
                <a:gd name="T57" fmla="*/ 196 h 217"/>
                <a:gd name="T58" fmla="*/ 53 w 229"/>
                <a:gd name="T59" fmla="*/ 191 h 217"/>
                <a:gd name="T60" fmla="*/ 36 w 229"/>
                <a:gd name="T61" fmla="*/ 185 h 217"/>
                <a:gd name="T62" fmla="*/ 18 w 229"/>
                <a:gd name="T63" fmla="*/ 181 h 217"/>
                <a:gd name="T64" fmla="*/ 0 w 229"/>
                <a:gd name="T65" fmla="*/ 175 h 217"/>
                <a:gd name="T66" fmla="*/ 6 w 229"/>
                <a:gd name="T67" fmla="*/ 131 h 217"/>
                <a:gd name="T68" fmla="*/ 13 w 229"/>
                <a:gd name="T69" fmla="*/ 87 h 217"/>
                <a:gd name="T70" fmla="*/ 19 w 229"/>
                <a:gd name="T71" fmla="*/ 44 h 217"/>
                <a:gd name="T72" fmla="*/ 24 w 229"/>
                <a:gd name="T7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" h="217">
                  <a:moveTo>
                    <a:pt x="24" y="0"/>
                  </a:moveTo>
                  <a:lnTo>
                    <a:pt x="30" y="15"/>
                  </a:lnTo>
                  <a:lnTo>
                    <a:pt x="37" y="31"/>
                  </a:lnTo>
                  <a:lnTo>
                    <a:pt x="43" y="46"/>
                  </a:lnTo>
                  <a:lnTo>
                    <a:pt x="49" y="62"/>
                  </a:lnTo>
                  <a:lnTo>
                    <a:pt x="54" y="77"/>
                  </a:lnTo>
                  <a:lnTo>
                    <a:pt x="61" y="93"/>
                  </a:lnTo>
                  <a:lnTo>
                    <a:pt x="67" y="108"/>
                  </a:lnTo>
                  <a:lnTo>
                    <a:pt x="73" y="124"/>
                  </a:lnTo>
                  <a:lnTo>
                    <a:pt x="92" y="132"/>
                  </a:lnTo>
                  <a:lnTo>
                    <a:pt x="112" y="141"/>
                  </a:lnTo>
                  <a:lnTo>
                    <a:pt x="132" y="150"/>
                  </a:lnTo>
                  <a:lnTo>
                    <a:pt x="151" y="159"/>
                  </a:lnTo>
                  <a:lnTo>
                    <a:pt x="170" y="167"/>
                  </a:lnTo>
                  <a:lnTo>
                    <a:pt x="189" y="176"/>
                  </a:lnTo>
                  <a:lnTo>
                    <a:pt x="209" y="184"/>
                  </a:lnTo>
                  <a:lnTo>
                    <a:pt x="229" y="193"/>
                  </a:lnTo>
                  <a:lnTo>
                    <a:pt x="218" y="197"/>
                  </a:lnTo>
                  <a:lnTo>
                    <a:pt x="208" y="199"/>
                  </a:lnTo>
                  <a:lnTo>
                    <a:pt x="197" y="202"/>
                  </a:lnTo>
                  <a:lnTo>
                    <a:pt x="186" y="205"/>
                  </a:lnTo>
                  <a:lnTo>
                    <a:pt x="175" y="208"/>
                  </a:lnTo>
                  <a:lnTo>
                    <a:pt x="165" y="212"/>
                  </a:lnTo>
                  <a:lnTo>
                    <a:pt x="154" y="214"/>
                  </a:lnTo>
                  <a:lnTo>
                    <a:pt x="143" y="217"/>
                  </a:lnTo>
                  <a:lnTo>
                    <a:pt x="126" y="212"/>
                  </a:lnTo>
                  <a:lnTo>
                    <a:pt x="107" y="207"/>
                  </a:lnTo>
                  <a:lnTo>
                    <a:pt x="90" y="201"/>
                  </a:lnTo>
                  <a:lnTo>
                    <a:pt x="72" y="196"/>
                  </a:lnTo>
                  <a:lnTo>
                    <a:pt x="53" y="191"/>
                  </a:lnTo>
                  <a:lnTo>
                    <a:pt x="36" y="185"/>
                  </a:lnTo>
                  <a:lnTo>
                    <a:pt x="18" y="181"/>
                  </a:lnTo>
                  <a:lnTo>
                    <a:pt x="0" y="175"/>
                  </a:lnTo>
                  <a:lnTo>
                    <a:pt x="6" y="131"/>
                  </a:lnTo>
                  <a:lnTo>
                    <a:pt x="13" y="87"/>
                  </a:lnTo>
                  <a:lnTo>
                    <a:pt x="19" y="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7034213" y="1606550"/>
              <a:ext cx="168275" cy="169863"/>
            </a:xfrm>
            <a:custGeom>
              <a:avLst/>
              <a:gdLst>
                <a:gd name="T0" fmla="*/ 6 w 211"/>
                <a:gd name="T1" fmla="*/ 0 h 214"/>
                <a:gd name="T2" fmla="*/ 12 w 211"/>
                <a:gd name="T3" fmla="*/ 16 h 214"/>
                <a:gd name="T4" fmla="*/ 19 w 211"/>
                <a:gd name="T5" fmla="*/ 31 h 214"/>
                <a:gd name="T6" fmla="*/ 25 w 211"/>
                <a:gd name="T7" fmla="*/ 47 h 214"/>
                <a:gd name="T8" fmla="*/ 31 w 211"/>
                <a:gd name="T9" fmla="*/ 62 h 214"/>
                <a:gd name="T10" fmla="*/ 36 w 211"/>
                <a:gd name="T11" fmla="*/ 78 h 214"/>
                <a:gd name="T12" fmla="*/ 43 w 211"/>
                <a:gd name="T13" fmla="*/ 93 h 214"/>
                <a:gd name="T14" fmla="*/ 49 w 211"/>
                <a:gd name="T15" fmla="*/ 109 h 214"/>
                <a:gd name="T16" fmla="*/ 55 w 211"/>
                <a:gd name="T17" fmla="*/ 125 h 214"/>
                <a:gd name="T18" fmla="*/ 74 w 211"/>
                <a:gd name="T19" fmla="*/ 133 h 214"/>
                <a:gd name="T20" fmla="*/ 94 w 211"/>
                <a:gd name="T21" fmla="*/ 141 h 214"/>
                <a:gd name="T22" fmla="*/ 114 w 211"/>
                <a:gd name="T23" fmla="*/ 151 h 214"/>
                <a:gd name="T24" fmla="*/ 133 w 211"/>
                <a:gd name="T25" fmla="*/ 159 h 214"/>
                <a:gd name="T26" fmla="*/ 152 w 211"/>
                <a:gd name="T27" fmla="*/ 168 h 214"/>
                <a:gd name="T28" fmla="*/ 171 w 211"/>
                <a:gd name="T29" fmla="*/ 176 h 214"/>
                <a:gd name="T30" fmla="*/ 191 w 211"/>
                <a:gd name="T31" fmla="*/ 185 h 214"/>
                <a:gd name="T32" fmla="*/ 211 w 211"/>
                <a:gd name="T33" fmla="*/ 193 h 214"/>
                <a:gd name="T34" fmla="*/ 200 w 211"/>
                <a:gd name="T35" fmla="*/ 196 h 214"/>
                <a:gd name="T36" fmla="*/ 190 w 211"/>
                <a:gd name="T37" fmla="*/ 198 h 214"/>
                <a:gd name="T38" fmla="*/ 179 w 211"/>
                <a:gd name="T39" fmla="*/ 201 h 214"/>
                <a:gd name="T40" fmla="*/ 169 w 211"/>
                <a:gd name="T41" fmla="*/ 204 h 214"/>
                <a:gd name="T42" fmla="*/ 157 w 211"/>
                <a:gd name="T43" fmla="*/ 206 h 214"/>
                <a:gd name="T44" fmla="*/ 147 w 211"/>
                <a:gd name="T45" fmla="*/ 208 h 214"/>
                <a:gd name="T46" fmla="*/ 137 w 211"/>
                <a:gd name="T47" fmla="*/ 212 h 214"/>
                <a:gd name="T48" fmla="*/ 126 w 211"/>
                <a:gd name="T49" fmla="*/ 214 h 214"/>
                <a:gd name="T50" fmla="*/ 110 w 211"/>
                <a:gd name="T51" fmla="*/ 208 h 214"/>
                <a:gd name="T52" fmla="*/ 94 w 211"/>
                <a:gd name="T53" fmla="*/ 202 h 214"/>
                <a:gd name="T54" fmla="*/ 79 w 211"/>
                <a:gd name="T55" fmla="*/ 198 h 214"/>
                <a:gd name="T56" fmla="*/ 63 w 211"/>
                <a:gd name="T57" fmla="*/ 192 h 214"/>
                <a:gd name="T58" fmla="*/ 47 w 211"/>
                <a:gd name="T59" fmla="*/ 186 h 214"/>
                <a:gd name="T60" fmla="*/ 32 w 211"/>
                <a:gd name="T61" fmla="*/ 182 h 214"/>
                <a:gd name="T62" fmla="*/ 16 w 211"/>
                <a:gd name="T63" fmla="*/ 176 h 214"/>
                <a:gd name="T64" fmla="*/ 0 w 211"/>
                <a:gd name="T65" fmla="*/ 170 h 214"/>
                <a:gd name="T66" fmla="*/ 2 w 211"/>
                <a:gd name="T67" fmla="*/ 128 h 214"/>
                <a:gd name="T68" fmla="*/ 3 w 211"/>
                <a:gd name="T69" fmla="*/ 85 h 214"/>
                <a:gd name="T70" fmla="*/ 5 w 211"/>
                <a:gd name="T71" fmla="*/ 42 h 214"/>
                <a:gd name="T72" fmla="*/ 6 w 211"/>
                <a:gd name="T7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214">
                  <a:moveTo>
                    <a:pt x="6" y="0"/>
                  </a:moveTo>
                  <a:lnTo>
                    <a:pt x="12" y="16"/>
                  </a:lnTo>
                  <a:lnTo>
                    <a:pt x="19" y="31"/>
                  </a:lnTo>
                  <a:lnTo>
                    <a:pt x="25" y="47"/>
                  </a:lnTo>
                  <a:lnTo>
                    <a:pt x="31" y="62"/>
                  </a:lnTo>
                  <a:lnTo>
                    <a:pt x="36" y="78"/>
                  </a:lnTo>
                  <a:lnTo>
                    <a:pt x="43" y="93"/>
                  </a:lnTo>
                  <a:lnTo>
                    <a:pt x="49" y="109"/>
                  </a:lnTo>
                  <a:lnTo>
                    <a:pt x="55" y="125"/>
                  </a:lnTo>
                  <a:lnTo>
                    <a:pt x="74" y="133"/>
                  </a:lnTo>
                  <a:lnTo>
                    <a:pt x="94" y="141"/>
                  </a:lnTo>
                  <a:lnTo>
                    <a:pt x="114" y="151"/>
                  </a:lnTo>
                  <a:lnTo>
                    <a:pt x="133" y="159"/>
                  </a:lnTo>
                  <a:lnTo>
                    <a:pt x="152" y="168"/>
                  </a:lnTo>
                  <a:lnTo>
                    <a:pt x="171" y="176"/>
                  </a:lnTo>
                  <a:lnTo>
                    <a:pt x="191" y="185"/>
                  </a:lnTo>
                  <a:lnTo>
                    <a:pt x="211" y="193"/>
                  </a:lnTo>
                  <a:lnTo>
                    <a:pt x="200" y="196"/>
                  </a:lnTo>
                  <a:lnTo>
                    <a:pt x="190" y="198"/>
                  </a:lnTo>
                  <a:lnTo>
                    <a:pt x="179" y="201"/>
                  </a:lnTo>
                  <a:lnTo>
                    <a:pt x="169" y="204"/>
                  </a:lnTo>
                  <a:lnTo>
                    <a:pt x="157" y="206"/>
                  </a:lnTo>
                  <a:lnTo>
                    <a:pt x="147" y="208"/>
                  </a:lnTo>
                  <a:lnTo>
                    <a:pt x="137" y="212"/>
                  </a:lnTo>
                  <a:lnTo>
                    <a:pt x="126" y="214"/>
                  </a:lnTo>
                  <a:lnTo>
                    <a:pt x="110" y="208"/>
                  </a:lnTo>
                  <a:lnTo>
                    <a:pt x="94" y="202"/>
                  </a:lnTo>
                  <a:lnTo>
                    <a:pt x="79" y="198"/>
                  </a:lnTo>
                  <a:lnTo>
                    <a:pt x="63" y="192"/>
                  </a:lnTo>
                  <a:lnTo>
                    <a:pt x="47" y="186"/>
                  </a:lnTo>
                  <a:lnTo>
                    <a:pt x="32" y="182"/>
                  </a:lnTo>
                  <a:lnTo>
                    <a:pt x="16" y="176"/>
                  </a:lnTo>
                  <a:lnTo>
                    <a:pt x="0" y="170"/>
                  </a:lnTo>
                  <a:lnTo>
                    <a:pt x="2" y="128"/>
                  </a:lnTo>
                  <a:lnTo>
                    <a:pt x="3" y="85"/>
                  </a:lnTo>
                  <a:lnTo>
                    <a:pt x="5" y="4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040563" y="1606550"/>
              <a:ext cx="161925" cy="166688"/>
            </a:xfrm>
            <a:custGeom>
              <a:avLst/>
              <a:gdLst>
                <a:gd name="T0" fmla="*/ 0 w 205"/>
                <a:gd name="T1" fmla="*/ 0 h 209"/>
                <a:gd name="T2" fmla="*/ 6 w 205"/>
                <a:gd name="T3" fmla="*/ 16 h 209"/>
                <a:gd name="T4" fmla="*/ 13 w 205"/>
                <a:gd name="T5" fmla="*/ 31 h 209"/>
                <a:gd name="T6" fmla="*/ 19 w 205"/>
                <a:gd name="T7" fmla="*/ 47 h 209"/>
                <a:gd name="T8" fmla="*/ 25 w 205"/>
                <a:gd name="T9" fmla="*/ 62 h 209"/>
                <a:gd name="T10" fmla="*/ 30 w 205"/>
                <a:gd name="T11" fmla="*/ 78 h 209"/>
                <a:gd name="T12" fmla="*/ 37 w 205"/>
                <a:gd name="T13" fmla="*/ 94 h 209"/>
                <a:gd name="T14" fmla="*/ 43 w 205"/>
                <a:gd name="T15" fmla="*/ 109 h 209"/>
                <a:gd name="T16" fmla="*/ 49 w 205"/>
                <a:gd name="T17" fmla="*/ 125 h 209"/>
                <a:gd name="T18" fmla="*/ 68 w 205"/>
                <a:gd name="T19" fmla="*/ 133 h 209"/>
                <a:gd name="T20" fmla="*/ 88 w 205"/>
                <a:gd name="T21" fmla="*/ 143 h 209"/>
                <a:gd name="T22" fmla="*/ 108 w 205"/>
                <a:gd name="T23" fmla="*/ 151 h 209"/>
                <a:gd name="T24" fmla="*/ 127 w 205"/>
                <a:gd name="T25" fmla="*/ 159 h 209"/>
                <a:gd name="T26" fmla="*/ 146 w 205"/>
                <a:gd name="T27" fmla="*/ 168 h 209"/>
                <a:gd name="T28" fmla="*/ 165 w 205"/>
                <a:gd name="T29" fmla="*/ 176 h 209"/>
                <a:gd name="T30" fmla="*/ 185 w 205"/>
                <a:gd name="T31" fmla="*/ 185 h 209"/>
                <a:gd name="T32" fmla="*/ 205 w 205"/>
                <a:gd name="T33" fmla="*/ 193 h 209"/>
                <a:gd name="T34" fmla="*/ 194 w 205"/>
                <a:gd name="T35" fmla="*/ 196 h 209"/>
                <a:gd name="T36" fmla="*/ 184 w 205"/>
                <a:gd name="T37" fmla="*/ 198 h 209"/>
                <a:gd name="T38" fmla="*/ 173 w 205"/>
                <a:gd name="T39" fmla="*/ 199 h 209"/>
                <a:gd name="T40" fmla="*/ 163 w 205"/>
                <a:gd name="T41" fmla="*/ 201 h 209"/>
                <a:gd name="T42" fmla="*/ 153 w 205"/>
                <a:gd name="T43" fmla="*/ 204 h 209"/>
                <a:gd name="T44" fmla="*/ 142 w 205"/>
                <a:gd name="T45" fmla="*/ 205 h 209"/>
                <a:gd name="T46" fmla="*/ 131 w 205"/>
                <a:gd name="T47" fmla="*/ 207 h 209"/>
                <a:gd name="T48" fmla="*/ 120 w 205"/>
                <a:gd name="T49" fmla="*/ 209 h 209"/>
                <a:gd name="T50" fmla="*/ 107 w 205"/>
                <a:gd name="T51" fmla="*/ 204 h 209"/>
                <a:gd name="T52" fmla="*/ 94 w 205"/>
                <a:gd name="T53" fmla="*/ 199 h 209"/>
                <a:gd name="T54" fmla="*/ 80 w 205"/>
                <a:gd name="T55" fmla="*/ 193 h 209"/>
                <a:gd name="T56" fmla="*/ 66 w 205"/>
                <a:gd name="T57" fmla="*/ 188 h 209"/>
                <a:gd name="T58" fmla="*/ 52 w 205"/>
                <a:gd name="T59" fmla="*/ 183 h 209"/>
                <a:gd name="T60" fmla="*/ 39 w 205"/>
                <a:gd name="T61" fmla="*/ 177 h 209"/>
                <a:gd name="T62" fmla="*/ 26 w 205"/>
                <a:gd name="T63" fmla="*/ 171 h 209"/>
                <a:gd name="T64" fmla="*/ 12 w 205"/>
                <a:gd name="T65" fmla="*/ 166 h 209"/>
                <a:gd name="T66" fmla="*/ 10 w 205"/>
                <a:gd name="T67" fmla="*/ 124 h 209"/>
                <a:gd name="T68" fmla="*/ 6 w 205"/>
                <a:gd name="T69" fmla="*/ 83 h 209"/>
                <a:gd name="T70" fmla="*/ 4 w 205"/>
                <a:gd name="T71" fmla="*/ 41 h 209"/>
                <a:gd name="T72" fmla="*/ 0 w 205"/>
                <a:gd name="T7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5" h="209">
                  <a:moveTo>
                    <a:pt x="0" y="0"/>
                  </a:moveTo>
                  <a:lnTo>
                    <a:pt x="6" y="16"/>
                  </a:lnTo>
                  <a:lnTo>
                    <a:pt x="13" y="31"/>
                  </a:lnTo>
                  <a:lnTo>
                    <a:pt x="19" y="47"/>
                  </a:lnTo>
                  <a:lnTo>
                    <a:pt x="25" y="62"/>
                  </a:lnTo>
                  <a:lnTo>
                    <a:pt x="30" y="78"/>
                  </a:lnTo>
                  <a:lnTo>
                    <a:pt x="37" y="94"/>
                  </a:lnTo>
                  <a:lnTo>
                    <a:pt x="43" y="109"/>
                  </a:lnTo>
                  <a:lnTo>
                    <a:pt x="49" y="125"/>
                  </a:lnTo>
                  <a:lnTo>
                    <a:pt x="68" y="133"/>
                  </a:lnTo>
                  <a:lnTo>
                    <a:pt x="88" y="143"/>
                  </a:lnTo>
                  <a:lnTo>
                    <a:pt x="108" y="151"/>
                  </a:lnTo>
                  <a:lnTo>
                    <a:pt x="127" y="159"/>
                  </a:lnTo>
                  <a:lnTo>
                    <a:pt x="146" y="168"/>
                  </a:lnTo>
                  <a:lnTo>
                    <a:pt x="165" y="176"/>
                  </a:lnTo>
                  <a:lnTo>
                    <a:pt x="185" y="185"/>
                  </a:lnTo>
                  <a:lnTo>
                    <a:pt x="205" y="193"/>
                  </a:lnTo>
                  <a:lnTo>
                    <a:pt x="194" y="196"/>
                  </a:lnTo>
                  <a:lnTo>
                    <a:pt x="184" y="198"/>
                  </a:lnTo>
                  <a:lnTo>
                    <a:pt x="173" y="199"/>
                  </a:lnTo>
                  <a:lnTo>
                    <a:pt x="163" y="201"/>
                  </a:lnTo>
                  <a:lnTo>
                    <a:pt x="153" y="204"/>
                  </a:lnTo>
                  <a:lnTo>
                    <a:pt x="142" y="205"/>
                  </a:lnTo>
                  <a:lnTo>
                    <a:pt x="131" y="207"/>
                  </a:lnTo>
                  <a:lnTo>
                    <a:pt x="120" y="209"/>
                  </a:lnTo>
                  <a:lnTo>
                    <a:pt x="107" y="204"/>
                  </a:lnTo>
                  <a:lnTo>
                    <a:pt x="94" y="199"/>
                  </a:lnTo>
                  <a:lnTo>
                    <a:pt x="80" y="193"/>
                  </a:lnTo>
                  <a:lnTo>
                    <a:pt x="66" y="188"/>
                  </a:lnTo>
                  <a:lnTo>
                    <a:pt x="52" y="183"/>
                  </a:lnTo>
                  <a:lnTo>
                    <a:pt x="39" y="177"/>
                  </a:lnTo>
                  <a:lnTo>
                    <a:pt x="26" y="171"/>
                  </a:lnTo>
                  <a:lnTo>
                    <a:pt x="12" y="166"/>
                  </a:lnTo>
                  <a:lnTo>
                    <a:pt x="10" y="124"/>
                  </a:lnTo>
                  <a:lnTo>
                    <a:pt x="6" y="83"/>
                  </a:lnTo>
                  <a:lnTo>
                    <a:pt x="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7040563" y="1606550"/>
              <a:ext cx="161925" cy="163513"/>
            </a:xfrm>
            <a:custGeom>
              <a:avLst/>
              <a:gdLst>
                <a:gd name="T0" fmla="*/ 0 w 205"/>
                <a:gd name="T1" fmla="*/ 0 h 206"/>
                <a:gd name="T2" fmla="*/ 49 w 205"/>
                <a:gd name="T3" fmla="*/ 125 h 206"/>
                <a:gd name="T4" fmla="*/ 205 w 205"/>
                <a:gd name="T5" fmla="*/ 193 h 206"/>
                <a:gd name="T6" fmla="*/ 120 w 205"/>
                <a:gd name="T7" fmla="*/ 206 h 206"/>
                <a:gd name="T8" fmla="*/ 30 w 205"/>
                <a:gd name="T9" fmla="*/ 161 h 206"/>
                <a:gd name="T10" fmla="*/ 0 w 205"/>
                <a:gd name="T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06">
                  <a:moveTo>
                    <a:pt x="0" y="0"/>
                  </a:moveTo>
                  <a:lnTo>
                    <a:pt x="49" y="125"/>
                  </a:lnTo>
                  <a:lnTo>
                    <a:pt x="205" y="193"/>
                  </a:lnTo>
                  <a:lnTo>
                    <a:pt x="120" y="206"/>
                  </a:lnTo>
                  <a:lnTo>
                    <a:pt x="3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6602413" y="1425575"/>
              <a:ext cx="142875" cy="228600"/>
            </a:xfrm>
            <a:custGeom>
              <a:avLst/>
              <a:gdLst>
                <a:gd name="T0" fmla="*/ 23 w 179"/>
                <a:gd name="T1" fmla="*/ 0 h 289"/>
                <a:gd name="T2" fmla="*/ 71 w 179"/>
                <a:gd name="T3" fmla="*/ 146 h 289"/>
                <a:gd name="T4" fmla="*/ 179 w 179"/>
                <a:gd name="T5" fmla="*/ 289 h 289"/>
                <a:gd name="T6" fmla="*/ 95 w 179"/>
                <a:gd name="T7" fmla="*/ 265 h 289"/>
                <a:gd name="T8" fmla="*/ 0 w 179"/>
                <a:gd name="T9" fmla="*/ 72 h 289"/>
                <a:gd name="T10" fmla="*/ 23 w 179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89">
                  <a:moveTo>
                    <a:pt x="23" y="0"/>
                  </a:moveTo>
                  <a:lnTo>
                    <a:pt x="71" y="146"/>
                  </a:lnTo>
                  <a:lnTo>
                    <a:pt x="179" y="289"/>
                  </a:lnTo>
                  <a:lnTo>
                    <a:pt x="95" y="265"/>
                  </a:lnTo>
                  <a:lnTo>
                    <a:pt x="0" y="7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76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7354888" y="1320800"/>
              <a:ext cx="180975" cy="342900"/>
            </a:xfrm>
            <a:custGeom>
              <a:avLst/>
              <a:gdLst>
                <a:gd name="T0" fmla="*/ 60 w 228"/>
                <a:gd name="T1" fmla="*/ 0 h 433"/>
                <a:gd name="T2" fmla="*/ 168 w 228"/>
                <a:gd name="T3" fmla="*/ 121 h 433"/>
                <a:gd name="T4" fmla="*/ 228 w 228"/>
                <a:gd name="T5" fmla="*/ 170 h 433"/>
                <a:gd name="T6" fmla="*/ 191 w 228"/>
                <a:gd name="T7" fmla="*/ 279 h 433"/>
                <a:gd name="T8" fmla="*/ 112 w 228"/>
                <a:gd name="T9" fmla="*/ 433 h 433"/>
                <a:gd name="T10" fmla="*/ 131 w 228"/>
                <a:gd name="T11" fmla="*/ 303 h 433"/>
                <a:gd name="T12" fmla="*/ 156 w 228"/>
                <a:gd name="T13" fmla="*/ 157 h 433"/>
                <a:gd name="T14" fmla="*/ 0 w 228"/>
                <a:gd name="T15" fmla="*/ 25 h 433"/>
                <a:gd name="T16" fmla="*/ 60 w 228"/>
                <a:gd name="T1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433">
                  <a:moveTo>
                    <a:pt x="60" y="0"/>
                  </a:moveTo>
                  <a:lnTo>
                    <a:pt x="168" y="121"/>
                  </a:lnTo>
                  <a:lnTo>
                    <a:pt x="228" y="170"/>
                  </a:lnTo>
                  <a:lnTo>
                    <a:pt x="191" y="279"/>
                  </a:lnTo>
                  <a:lnTo>
                    <a:pt x="112" y="433"/>
                  </a:lnTo>
                  <a:lnTo>
                    <a:pt x="131" y="303"/>
                  </a:lnTo>
                  <a:lnTo>
                    <a:pt x="156" y="157"/>
                  </a:lnTo>
                  <a:lnTo>
                    <a:pt x="0" y="2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7532688" y="936625"/>
              <a:ext cx="288925" cy="479425"/>
            </a:xfrm>
            <a:custGeom>
              <a:avLst/>
              <a:gdLst>
                <a:gd name="T0" fmla="*/ 64 w 364"/>
                <a:gd name="T1" fmla="*/ 48 h 604"/>
                <a:gd name="T2" fmla="*/ 231 w 364"/>
                <a:gd name="T3" fmla="*/ 0 h 604"/>
                <a:gd name="T4" fmla="*/ 364 w 364"/>
                <a:gd name="T5" fmla="*/ 229 h 604"/>
                <a:gd name="T6" fmla="*/ 291 w 364"/>
                <a:gd name="T7" fmla="*/ 326 h 604"/>
                <a:gd name="T8" fmla="*/ 268 w 364"/>
                <a:gd name="T9" fmla="*/ 471 h 604"/>
                <a:gd name="T10" fmla="*/ 17 w 364"/>
                <a:gd name="T11" fmla="*/ 604 h 604"/>
                <a:gd name="T12" fmla="*/ 4 w 364"/>
                <a:gd name="T13" fmla="*/ 541 h 604"/>
                <a:gd name="T14" fmla="*/ 0 w 364"/>
                <a:gd name="T15" fmla="*/ 470 h 604"/>
                <a:gd name="T16" fmla="*/ 2 w 364"/>
                <a:gd name="T17" fmla="*/ 394 h 604"/>
                <a:gd name="T18" fmla="*/ 8 w 364"/>
                <a:gd name="T19" fmla="*/ 315 h 604"/>
                <a:gd name="T20" fmla="*/ 19 w 364"/>
                <a:gd name="T21" fmla="*/ 239 h 604"/>
                <a:gd name="T22" fmla="*/ 33 w 364"/>
                <a:gd name="T23" fmla="*/ 167 h 604"/>
                <a:gd name="T24" fmla="*/ 48 w 364"/>
                <a:gd name="T25" fmla="*/ 102 h 604"/>
                <a:gd name="T26" fmla="*/ 64 w 364"/>
                <a:gd name="T27" fmla="*/ 4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604">
                  <a:moveTo>
                    <a:pt x="64" y="48"/>
                  </a:moveTo>
                  <a:lnTo>
                    <a:pt x="231" y="0"/>
                  </a:lnTo>
                  <a:lnTo>
                    <a:pt x="364" y="229"/>
                  </a:lnTo>
                  <a:lnTo>
                    <a:pt x="291" y="326"/>
                  </a:lnTo>
                  <a:lnTo>
                    <a:pt x="268" y="471"/>
                  </a:lnTo>
                  <a:lnTo>
                    <a:pt x="17" y="604"/>
                  </a:lnTo>
                  <a:lnTo>
                    <a:pt x="4" y="541"/>
                  </a:lnTo>
                  <a:lnTo>
                    <a:pt x="0" y="470"/>
                  </a:lnTo>
                  <a:lnTo>
                    <a:pt x="2" y="394"/>
                  </a:lnTo>
                  <a:lnTo>
                    <a:pt x="8" y="315"/>
                  </a:lnTo>
                  <a:lnTo>
                    <a:pt x="19" y="239"/>
                  </a:lnTo>
                  <a:lnTo>
                    <a:pt x="33" y="167"/>
                  </a:lnTo>
                  <a:lnTo>
                    <a:pt x="48" y="102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7640638" y="687388"/>
              <a:ext cx="190500" cy="373063"/>
            </a:xfrm>
            <a:custGeom>
              <a:avLst/>
              <a:gdLst>
                <a:gd name="T0" fmla="*/ 0 w 238"/>
                <a:gd name="T1" fmla="*/ 0 h 470"/>
                <a:gd name="T2" fmla="*/ 94 w 238"/>
                <a:gd name="T3" fmla="*/ 35 h 470"/>
                <a:gd name="T4" fmla="*/ 191 w 238"/>
                <a:gd name="T5" fmla="*/ 193 h 470"/>
                <a:gd name="T6" fmla="*/ 238 w 238"/>
                <a:gd name="T7" fmla="*/ 470 h 470"/>
                <a:gd name="T8" fmla="*/ 118 w 238"/>
                <a:gd name="T9" fmla="*/ 301 h 470"/>
                <a:gd name="T10" fmla="*/ 71 w 238"/>
                <a:gd name="T11" fmla="*/ 132 h 470"/>
                <a:gd name="T12" fmla="*/ 0 w 238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470">
                  <a:moveTo>
                    <a:pt x="0" y="0"/>
                  </a:moveTo>
                  <a:lnTo>
                    <a:pt x="94" y="35"/>
                  </a:lnTo>
                  <a:lnTo>
                    <a:pt x="191" y="193"/>
                  </a:lnTo>
                  <a:lnTo>
                    <a:pt x="238" y="470"/>
                  </a:lnTo>
                  <a:lnTo>
                    <a:pt x="118" y="301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7040563" y="850900"/>
              <a:ext cx="409575" cy="484188"/>
            </a:xfrm>
            <a:custGeom>
              <a:avLst/>
              <a:gdLst>
                <a:gd name="T0" fmla="*/ 177 w 515"/>
                <a:gd name="T1" fmla="*/ 0 h 609"/>
                <a:gd name="T2" fmla="*/ 431 w 515"/>
                <a:gd name="T3" fmla="*/ 131 h 609"/>
                <a:gd name="T4" fmla="*/ 515 w 515"/>
                <a:gd name="T5" fmla="*/ 191 h 609"/>
                <a:gd name="T6" fmla="*/ 462 w 515"/>
                <a:gd name="T7" fmla="*/ 329 h 609"/>
                <a:gd name="T8" fmla="*/ 419 w 515"/>
                <a:gd name="T9" fmla="*/ 518 h 609"/>
                <a:gd name="T10" fmla="*/ 130 w 515"/>
                <a:gd name="T11" fmla="*/ 609 h 609"/>
                <a:gd name="T12" fmla="*/ 109 w 515"/>
                <a:gd name="T13" fmla="*/ 589 h 609"/>
                <a:gd name="T14" fmla="*/ 87 w 515"/>
                <a:gd name="T15" fmla="*/ 566 h 609"/>
                <a:gd name="T16" fmla="*/ 68 w 515"/>
                <a:gd name="T17" fmla="*/ 539 h 609"/>
                <a:gd name="T18" fmla="*/ 48 w 515"/>
                <a:gd name="T19" fmla="*/ 509 h 609"/>
                <a:gd name="T20" fmla="*/ 32 w 515"/>
                <a:gd name="T21" fmla="*/ 476 h 609"/>
                <a:gd name="T22" fmla="*/ 18 w 515"/>
                <a:gd name="T23" fmla="*/ 441 h 609"/>
                <a:gd name="T24" fmla="*/ 8 w 515"/>
                <a:gd name="T25" fmla="*/ 403 h 609"/>
                <a:gd name="T26" fmla="*/ 2 w 515"/>
                <a:gd name="T27" fmla="*/ 363 h 609"/>
                <a:gd name="T28" fmla="*/ 0 w 515"/>
                <a:gd name="T29" fmla="*/ 321 h 609"/>
                <a:gd name="T30" fmla="*/ 4 w 515"/>
                <a:gd name="T31" fmla="*/ 277 h 609"/>
                <a:gd name="T32" fmla="*/ 13 w 515"/>
                <a:gd name="T33" fmla="*/ 232 h 609"/>
                <a:gd name="T34" fmla="*/ 31 w 515"/>
                <a:gd name="T35" fmla="*/ 187 h 609"/>
                <a:gd name="T36" fmla="*/ 54 w 515"/>
                <a:gd name="T37" fmla="*/ 140 h 609"/>
                <a:gd name="T38" fmla="*/ 86 w 515"/>
                <a:gd name="T39" fmla="*/ 94 h 609"/>
                <a:gd name="T40" fmla="*/ 128 w 515"/>
                <a:gd name="T41" fmla="*/ 47 h 609"/>
                <a:gd name="T42" fmla="*/ 177 w 515"/>
                <a:gd name="T4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5" h="609">
                  <a:moveTo>
                    <a:pt x="177" y="0"/>
                  </a:moveTo>
                  <a:lnTo>
                    <a:pt x="431" y="131"/>
                  </a:lnTo>
                  <a:lnTo>
                    <a:pt x="515" y="191"/>
                  </a:lnTo>
                  <a:lnTo>
                    <a:pt x="462" y="329"/>
                  </a:lnTo>
                  <a:lnTo>
                    <a:pt x="419" y="518"/>
                  </a:lnTo>
                  <a:lnTo>
                    <a:pt x="130" y="609"/>
                  </a:lnTo>
                  <a:lnTo>
                    <a:pt x="109" y="589"/>
                  </a:lnTo>
                  <a:lnTo>
                    <a:pt x="87" y="566"/>
                  </a:lnTo>
                  <a:lnTo>
                    <a:pt x="68" y="539"/>
                  </a:lnTo>
                  <a:lnTo>
                    <a:pt x="48" y="509"/>
                  </a:lnTo>
                  <a:lnTo>
                    <a:pt x="32" y="476"/>
                  </a:lnTo>
                  <a:lnTo>
                    <a:pt x="18" y="441"/>
                  </a:lnTo>
                  <a:lnTo>
                    <a:pt x="8" y="403"/>
                  </a:lnTo>
                  <a:lnTo>
                    <a:pt x="2" y="363"/>
                  </a:lnTo>
                  <a:lnTo>
                    <a:pt x="0" y="321"/>
                  </a:lnTo>
                  <a:lnTo>
                    <a:pt x="4" y="277"/>
                  </a:lnTo>
                  <a:lnTo>
                    <a:pt x="13" y="232"/>
                  </a:lnTo>
                  <a:lnTo>
                    <a:pt x="31" y="187"/>
                  </a:lnTo>
                  <a:lnTo>
                    <a:pt x="54" y="140"/>
                  </a:lnTo>
                  <a:lnTo>
                    <a:pt x="86" y="94"/>
                  </a:lnTo>
                  <a:lnTo>
                    <a:pt x="128" y="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>
              <a:off x="6773863" y="773113"/>
              <a:ext cx="333375" cy="374650"/>
            </a:xfrm>
            <a:custGeom>
              <a:avLst/>
              <a:gdLst>
                <a:gd name="T0" fmla="*/ 420 w 420"/>
                <a:gd name="T1" fmla="*/ 48 h 472"/>
                <a:gd name="T2" fmla="*/ 288 w 420"/>
                <a:gd name="T3" fmla="*/ 411 h 472"/>
                <a:gd name="T4" fmla="*/ 156 w 420"/>
                <a:gd name="T5" fmla="*/ 411 h 472"/>
                <a:gd name="T6" fmla="*/ 0 w 420"/>
                <a:gd name="T7" fmla="*/ 472 h 472"/>
                <a:gd name="T8" fmla="*/ 4 w 420"/>
                <a:gd name="T9" fmla="*/ 442 h 472"/>
                <a:gd name="T10" fmla="*/ 8 w 420"/>
                <a:gd name="T11" fmla="*/ 411 h 472"/>
                <a:gd name="T12" fmla="*/ 15 w 420"/>
                <a:gd name="T13" fmla="*/ 377 h 472"/>
                <a:gd name="T14" fmla="*/ 23 w 420"/>
                <a:gd name="T15" fmla="*/ 342 h 472"/>
                <a:gd name="T16" fmla="*/ 34 w 420"/>
                <a:gd name="T17" fmla="*/ 306 h 472"/>
                <a:gd name="T18" fmla="*/ 46 w 420"/>
                <a:gd name="T19" fmla="*/ 270 h 472"/>
                <a:gd name="T20" fmla="*/ 61 w 420"/>
                <a:gd name="T21" fmla="*/ 235 h 472"/>
                <a:gd name="T22" fmla="*/ 80 w 420"/>
                <a:gd name="T23" fmla="*/ 199 h 472"/>
                <a:gd name="T24" fmla="*/ 100 w 420"/>
                <a:gd name="T25" fmla="*/ 164 h 472"/>
                <a:gd name="T26" fmla="*/ 126 w 420"/>
                <a:gd name="T27" fmla="*/ 132 h 472"/>
                <a:gd name="T28" fmla="*/ 153 w 420"/>
                <a:gd name="T29" fmla="*/ 102 h 472"/>
                <a:gd name="T30" fmla="*/ 186 w 420"/>
                <a:gd name="T31" fmla="*/ 75 h 472"/>
                <a:gd name="T32" fmla="*/ 223 w 420"/>
                <a:gd name="T33" fmla="*/ 49 h 472"/>
                <a:gd name="T34" fmla="*/ 263 w 420"/>
                <a:gd name="T35" fmla="*/ 29 h 472"/>
                <a:gd name="T36" fmla="*/ 309 w 420"/>
                <a:gd name="T37" fmla="*/ 12 h 472"/>
                <a:gd name="T38" fmla="*/ 360 w 420"/>
                <a:gd name="T39" fmla="*/ 0 h 472"/>
                <a:gd name="T40" fmla="*/ 420 w 420"/>
                <a:gd name="T41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0" h="472">
                  <a:moveTo>
                    <a:pt x="420" y="48"/>
                  </a:moveTo>
                  <a:lnTo>
                    <a:pt x="288" y="411"/>
                  </a:lnTo>
                  <a:lnTo>
                    <a:pt x="156" y="411"/>
                  </a:lnTo>
                  <a:lnTo>
                    <a:pt x="0" y="472"/>
                  </a:lnTo>
                  <a:lnTo>
                    <a:pt x="4" y="442"/>
                  </a:lnTo>
                  <a:lnTo>
                    <a:pt x="8" y="411"/>
                  </a:lnTo>
                  <a:lnTo>
                    <a:pt x="15" y="377"/>
                  </a:lnTo>
                  <a:lnTo>
                    <a:pt x="23" y="342"/>
                  </a:lnTo>
                  <a:lnTo>
                    <a:pt x="34" y="306"/>
                  </a:lnTo>
                  <a:lnTo>
                    <a:pt x="46" y="270"/>
                  </a:lnTo>
                  <a:lnTo>
                    <a:pt x="61" y="235"/>
                  </a:lnTo>
                  <a:lnTo>
                    <a:pt x="80" y="199"/>
                  </a:lnTo>
                  <a:lnTo>
                    <a:pt x="100" y="164"/>
                  </a:lnTo>
                  <a:lnTo>
                    <a:pt x="126" y="132"/>
                  </a:lnTo>
                  <a:lnTo>
                    <a:pt x="153" y="102"/>
                  </a:lnTo>
                  <a:lnTo>
                    <a:pt x="186" y="75"/>
                  </a:lnTo>
                  <a:lnTo>
                    <a:pt x="223" y="49"/>
                  </a:lnTo>
                  <a:lnTo>
                    <a:pt x="263" y="29"/>
                  </a:lnTo>
                  <a:lnTo>
                    <a:pt x="309" y="12"/>
                  </a:lnTo>
                  <a:lnTo>
                    <a:pt x="360" y="0"/>
                  </a:lnTo>
                  <a:lnTo>
                    <a:pt x="420" y="48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6835776" y="1176338"/>
              <a:ext cx="271463" cy="411163"/>
            </a:xfrm>
            <a:custGeom>
              <a:avLst/>
              <a:gdLst>
                <a:gd name="T0" fmla="*/ 186 w 342"/>
                <a:gd name="T1" fmla="*/ 0 h 518"/>
                <a:gd name="T2" fmla="*/ 282 w 342"/>
                <a:gd name="T3" fmla="*/ 157 h 518"/>
                <a:gd name="T4" fmla="*/ 342 w 342"/>
                <a:gd name="T5" fmla="*/ 230 h 518"/>
                <a:gd name="T6" fmla="*/ 257 w 342"/>
                <a:gd name="T7" fmla="*/ 386 h 518"/>
                <a:gd name="T8" fmla="*/ 210 w 342"/>
                <a:gd name="T9" fmla="*/ 508 h 518"/>
                <a:gd name="T10" fmla="*/ 90 w 342"/>
                <a:gd name="T11" fmla="*/ 518 h 518"/>
                <a:gd name="T12" fmla="*/ 50 w 342"/>
                <a:gd name="T13" fmla="*/ 464 h 518"/>
                <a:gd name="T14" fmla="*/ 24 w 342"/>
                <a:gd name="T15" fmla="*/ 401 h 518"/>
                <a:gd name="T16" fmla="*/ 7 w 342"/>
                <a:gd name="T17" fmla="*/ 332 h 518"/>
                <a:gd name="T18" fmla="*/ 0 w 342"/>
                <a:gd name="T19" fmla="*/ 261 h 518"/>
                <a:gd name="T20" fmla="*/ 0 w 342"/>
                <a:gd name="T21" fmla="*/ 191 h 518"/>
                <a:gd name="T22" fmla="*/ 5 w 342"/>
                <a:gd name="T23" fmla="*/ 125 h 518"/>
                <a:gd name="T24" fmla="*/ 13 w 342"/>
                <a:gd name="T25" fmla="*/ 66 h 518"/>
                <a:gd name="T26" fmla="*/ 22 w 342"/>
                <a:gd name="T27" fmla="*/ 19 h 518"/>
                <a:gd name="T28" fmla="*/ 186 w 342"/>
                <a:gd name="T2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2" h="518">
                  <a:moveTo>
                    <a:pt x="186" y="0"/>
                  </a:moveTo>
                  <a:lnTo>
                    <a:pt x="282" y="157"/>
                  </a:lnTo>
                  <a:lnTo>
                    <a:pt x="342" y="230"/>
                  </a:lnTo>
                  <a:lnTo>
                    <a:pt x="257" y="386"/>
                  </a:lnTo>
                  <a:lnTo>
                    <a:pt x="210" y="508"/>
                  </a:lnTo>
                  <a:lnTo>
                    <a:pt x="90" y="518"/>
                  </a:lnTo>
                  <a:lnTo>
                    <a:pt x="50" y="464"/>
                  </a:lnTo>
                  <a:lnTo>
                    <a:pt x="24" y="401"/>
                  </a:lnTo>
                  <a:lnTo>
                    <a:pt x="7" y="332"/>
                  </a:lnTo>
                  <a:lnTo>
                    <a:pt x="0" y="261"/>
                  </a:lnTo>
                  <a:lnTo>
                    <a:pt x="0" y="191"/>
                  </a:lnTo>
                  <a:lnTo>
                    <a:pt x="5" y="125"/>
                  </a:lnTo>
                  <a:lnTo>
                    <a:pt x="13" y="66"/>
                  </a:lnTo>
                  <a:lnTo>
                    <a:pt x="22" y="1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79" name="Freeform 45"/>
            <p:cNvSpPr>
              <a:spLocks/>
            </p:cNvSpPr>
            <p:nvPr/>
          </p:nvSpPr>
          <p:spPr bwMode="auto">
            <a:xfrm>
              <a:off x="7626351" y="1084263"/>
              <a:ext cx="185738" cy="303213"/>
            </a:xfrm>
            <a:custGeom>
              <a:avLst/>
              <a:gdLst>
                <a:gd name="T0" fmla="*/ 224 w 235"/>
                <a:gd name="T1" fmla="*/ 88 h 382"/>
                <a:gd name="T2" fmla="*/ 127 w 235"/>
                <a:gd name="T3" fmla="*/ 342 h 382"/>
                <a:gd name="T4" fmla="*/ 0 w 235"/>
                <a:gd name="T5" fmla="*/ 382 h 382"/>
                <a:gd name="T6" fmla="*/ 107 w 235"/>
                <a:gd name="T7" fmla="*/ 303 h 382"/>
                <a:gd name="T8" fmla="*/ 235 w 235"/>
                <a:gd name="T9" fmla="*/ 0 h 382"/>
                <a:gd name="T10" fmla="*/ 224 w 235"/>
                <a:gd name="T11" fmla="*/ 8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382">
                  <a:moveTo>
                    <a:pt x="224" y="88"/>
                  </a:moveTo>
                  <a:lnTo>
                    <a:pt x="127" y="342"/>
                  </a:lnTo>
                  <a:lnTo>
                    <a:pt x="0" y="382"/>
                  </a:lnTo>
                  <a:lnTo>
                    <a:pt x="107" y="303"/>
                  </a:lnTo>
                  <a:lnTo>
                    <a:pt x="235" y="0"/>
                  </a:lnTo>
                  <a:lnTo>
                    <a:pt x="224" y="88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7192963" y="1333500"/>
              <a:ext cx="301625" cy="393700"/>
            </a:xfrm>
            <a:custGeom>
              <a:avLst/>
              <a:gdLst>
                <a:gd name="T0" fmla="*/ 235 w 380"/>
                <a:gd name="T1" fmla="*/ 0 h 497"/>
                <a:gd name="T2" fmla="*/ 380 w 380"/>
                <a:gd name="T3" fmla="*/ 165 h 497"/>
                <a:gd name="T4" fmla="*/ 322 w 380"/>
                <a:gd name="T5" fmla="*/ 369 h 497"/>
                <a:gd name="T6" fmla="*/ 284 w 380"/>
                <a:gd name="T7" fmla="*/ 419 h 497"/>
                <a:gd name="T8" fmla="*/ 148 w 380"/>
                <a:gd name="T9" fmla="*/ 497 h 497"/>
                <a:gd name="T10" fmla="*/ 89 w 380"/>
                <a:gd name="T11" fmla="*/ 467 h 497"/>
                <a:gd name="T12" fmla="*/ 67 w 380"/>
                <a:gd name="T13" fmla="*/ 451 h 497"/>
                <a:gd name="T14" fmla="*/ 47 w 380"/>
                <a:gd name="T15" fmla="*/ 427 h 497"/>
                <a:gd name="T16" fmla="*/ 32 w 380"/>
                <a:gd name="T17" fmla="*/ 396 h 497"/>
                <a:gd name="T18" fmla="*/ 21 w 380"/>
                <a:gd name="T19" fmla="*/ 354 h 497"/>
                <a:gd name="T20" fmla="*/ 12 w 380"/>
                <a:gd name="T21" fmla="*/ 301 h 497"/>
                <a:gd name="T22" fmla="*/ 5 w 380"/>
                <a:gd name="T23" fmla="*/ 234 h 497"/>
                <a:gd name="T24" fmla="*/ 1 w 380"/>
                <a:gd name="T25" fmla="*/ 154 h 497"/>
                <a:gd name="T26" fmla="*/ 0 w 380"/>
                <a:gd name="T27" fmla="*/ 57 h 497"/>
                <a:gd name="T28" fmla="*/ 235 w 380"/>
                <a:gd name="T2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0" h="497">
                  <a:moveTo>
                    <a:pt x="235" y="0"/>
                  </a:moveTo>
                  <a:lnTo>
                    <a:pt x="380" y="165"/>
                  </a:lnTo>
                  <a:lnTo>
                    <a:pt x="322" y="369"/>
                  </a:lnTo>
                  <a:lnTo>
                    <a:pt x="284" y="419"/>
                  </a:lnTo>
                  <a:lnTo>
                    <a:pt x="148" y="497"/>
                  </a:lnTo>
                  <a:lnTo>
                    <a:pt x="89" y="467"/>
                  </a:lnTo>
                  <a:lnTo>
                    <a:pt x="67" y="451"/>
                  </a:lnTo>
                  <a:lnTo>
                    <a:pt x="47" y="427"/>
                  </a:lnTo>
                  <a:lnTo>
                    <a:pt x="32" y="396"/>
                  </a:lnTo>
                  <a:lnTo>
                    <a:pt x="21" y="354"/>
                  </a:lnTo>
                  <a:lnTo>
                    <a:pt x="12" y="301"/>
                  </a:lnTo>
                  <a:lnTo>
                    <a:pt x="5" y="234"/>
                  </a:lnTo>
                  <a:lnTo>
                    <a:pt x="1" y="154"/>
                  </a:lnTo>
                  <a:lnTo>
                    <a:pt x="0" y="5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>
              <a:off x="7377113" y="641350"/>
              <a:ext cx="257175" cy="279400"/>
            </a:xfrm>
            <a:custGeom>
              <a:avLst/>
              <a:gdLst>
                <a:gd name="T0" fmla="*/ 206 w 323"/>
                <a:gd name="T1" fmla="*/ 20 h 352"/>
                <a:gd name="T2" fmla="*/ 283 w 323"/>
                <a:gd name="T3" fmla="*/ 137 h 352"/>
                <a:gd name="T4" fmla="*/ 323 w 323"/>
                <a:gd name="T5" fmla="*/ 284 h 352"/>
                <a:gd name="T6" fmla="*/ 235 w 323"/>
                <a:gd name="T7" fmla="*/ 324 h 352"/>
                <a:gd name="T8" fmla="*/ 128 w 323"/>
                <a:gd name="T9" fmla="*/ 352 h 352"/>
                <a:gd name="T10" fmla="*/ 97 w 323"/>
                <a:gd name="T11" fmla="*/ 326 h 352"/>
                <a:gd name="T12" fmla="*/ 68 w 323"/>
                <a:gd name="T13" fmla="*/ 291 h 352"/>
                <a:gd name="T14" fmla="*/ 42 w 323"/>
                <a:gd name="T15" fmla="*/ 252 h 352"/>
                <a:gd name="T16" fmla="*/ 22 w 323"/>
                <a:gd name="T17" fmla="*/ 208 h 352"/>
                <a:gd name="T18" fmla="*/ 8 w 323"/>
                <a:gd name="T19" fmla="*/ 160 h 352"/>
                <a:gd name="T20" fmla="*/ 0 w 323"/>
                <a:gd name="T21" fmla="*/ 108 h 352"/>
                <a:gd name="T22" fmla="*/ 1 w 323"/>
                <a:gd name="T23" fmla="*/ 55 h 352"/>
                <a:gd name="T24" fmla="*/ 11 w 323"/>
                <a:gd name="T25" fmla="*/ 0 h 352"/>
                <a:gd name="T26" fmla="*/ 206 w 323"/>
                <a:gd name="T27" fmla="*/ 2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352">
                  <a:moveTo>
                    <a:pt x="206" y="20"/>
                  </a:moveTo>
                  <a:lnTo>
                    <a:pt x="283" y="137"/>
                  </a:lnTo>
                  <a:lnTo>
                    <a:pt x="323" y="284"/>
                  </a:lnTo>
                  <a:lnTo>
                    <a:pt x="235" y="324"/>
                  </a:lnTo>
                  <a:lnTo>
                    <a:pt x="128" y="352"/>
                  </a:lnTo>
                  <a:lnTo>
                    <a:pt x="97" y="326"/>
                  </a:lnTo>
                  <a:lnTo>
                    <a:pt x="68" y="291"/>
                  </a:lnTo>
                  <a:lnTo>
                    <a:pt x="42" y="252"/>
                  </a:lnTo>
                  <a:lnTo>
                    <a:pt x="22" y="208"/>
                  </a:lnTo>
                  <a:lnTo>
                    <a:pt x="8" y="160"/>
                  </a:lnTo>
                  <a:lnTo>
                    <a:pt x="0" y="108"/>
                  </a:lnTo>
                  <a:lnTo>
                    <a:pt x="1" y="55"/>
                  </a:lnTo>
                  <a:lnTo>
                    <a:pt x="11" y="0"/>
                  </a:lnTo>
                  <a:lnTo>
                    <a:pt x="206" y="20"/>
                  </a:lnTo>
                  <a:close/>
                </a:path>
              </a:pathLst>
            </a:custGeom>
            <a:solidFill>
              <a:srgbClr val="D1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2" name="Freeform 48"/>
            <p:cNvSpPr>
              <a:spLocks/>
            </p:cNvSpPr>
            <p:nvPr/>
          </p:nvSpPr>
          <p:spPr bwMode="auto">
            <a:xfrm>
              <a:off x="7510463" y="657225"/>
              <a:ext cx="169863" cy="279400"/>
            </a:xfrm>
            <a:custGeom>
              <a:avLst/>
              <a:gdLst>
                <a:gd name="T0" fmla="*/ 97 w 213"/>
                <a:gd name="T1" fmla="*/ 19 h 352"/>
                <a:gd name="T2" fmla="*/ 194 w 213"/>
                <a:gd name="T3" fmla="*/ 186 h 352"/>
                <a:gd name="T4" fmla="*/ 213 w 213"/>
                <a:gd name="T5" fmla="*/ 313 h 352"/>
                <a:gd name="T6" fmla="*/ 0 w 213"/>
                <a:gd name="T7" fmla="*/ 352 h 352"/>
                <a:gd name="T8" fmla="*/ 68 w 213"/>
                <a:gd name="T9" fmla="*/ 313 h 352"/>
                <a:gd name="T10" fmla="*/ 184 w 213"/>
                <a:gd name="T11" fmla="*/ 274 h 352"/>
                <a:gd name="T12" fmla="*/ 116 w 213"/>
                <a:gd name="T13" fmla="*/ 108 h 352"/>
                <a:gd name="T14" fmla="*/ 48 w 213"/>
                <a:gd name="T15" fmla="*/ 0 h 352"/>
                <a:gd name="T16" fmla="*/ 97 w 213"/>
                <a:gd name="T17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352">
                  <a:moveTo>
                    <a:pt x="97" y="19"/>
                  </a:moveTo>
                  <a:lnTo>
                    <a:pt x="194" y="186"/>
                  </a:lnTo>
                  <a:lnTo>
                    <a:pt x="213" y="313"/>
                  </a:lnTo>
                  <a:lnTo>
                    <a:pt x="0" y="352"/>
                  </a:lnTo>
                  <a:lnTo>
                    <a:pt x="68" y="313"/>
                  </a:lnTo>
                  <a:lnTo>
                    <a:pt x="184" y="274"/>
                  </a:lnTo>
                  <a:lnTo>
                    <a:pt x="116" y="108"/>
                  </a:lnTo>
                  <a:lnTo>
                    <a:pt x="48" y="0"/>
                  </a:lnTo>
                  <a:lnTo>
                    <a:pt x="97" y="19"/>
                  </a:lnTo>
                  <a:close/>
                </a:path>
              </a:pathLst>
            </a:custGeom>
            <a:solidFill>
              <a:srgbClr val="EA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3" name="Freeform 49"/>
            <p:cNvSpPr>
              <a:spLocks/>
            </p:cNvSpPr>
            <p:nvPr/>
          </p:nvSpPr>
          <p:spPr bwMode="auto">
            <a:xfrm>
              <a:off x="6840538" y="439738"/>
              <a:ext cx="444500" cy="323850"/>
            </a:xfrm>
            <a:custGeom>
              <a:avLst/>
              <a:gdLst>
                <a:gd name="T0" fmla="*/ 0 w 559"/>
                <a:gd name="T1" fmla="*/ 268 h 406"/>
                <a:gd name="T2" fmla="*/ 326 w 559"/>
                <a:gd name="T3" fmla="*/ 406 h 406"/>
                <a:gd name="T4" fmla="*/ 404 w 559"/>
                <a:gd name="T5" fmla="*/ 387 h 406"/>
                <a:gd name="T6" fmla="*/ 458 w 559"/>
                <a:gd name="T7" fmla="*/ 276 h 406"/>
                <a:gd name="T8" fmla="*/ 559 w 559"/>
                <a:gd name="T9" fmla="*/ 131 h 406"/>
                <a:gd name="T10" fmla="*/ 458 w 559"/>
                <a:gd name="T11" fmla="*/ 30 h 406"/>
                <a:gd name="T12" fmla="*/ 381 w 559"/>
                <a:gd name="T13" fmla="*/ 18 h 406"/>
                <a:gd name="T14" fmla="*/ 314 w 559"/>
                <a:gd name="T15" fmla="*/ 10 h 406"/>
                <a:gd name="T16" fmla="*/ 255 w 559"/>
                <a:gd name="T17" fmla="*/ 4 h 406"/>
                <a:gd name="T18" fmla="*/ 204 w 559"/>
                <a:gd name="T19" fmla="*/ 1 h 406"/>
                <a:gd name="T20" fmla="*/ 160 w 559"/>
                <a:gd name="T21" fmla="*/ 0 h 406"/>
                <a:gd name="T22" fmla="*/ 124 w 559"/>
                <a:gd name="T23" fmla="*/ 3 h 406"/>
                <a:gd name="T24" fmla="*/ 94 w 559"/>
                <a:gd name="T25" fmla="*/ 10 h 406"/>
                <a:gd name="T26" fmla="*/ 68 w 559"/>
                <a:gd name="T27" fmla="*/ 20 h 406"/>
                <a:gd name="T28" fmla="*/ 49 w 559"/>
                <a:gd name="T29" fmla="*/ 34 h 406"/>
                <a:gd name="T30" fmla="*/ 34 w 559"/>
                <a:gd name="T31" fmla="*/ 53 h 406"/>
                <a:gd name="T32" fmla="*/ 22 w 559"/>
                <a:gd name="T33" fmla="*/ 76 h 406"/>
                <a:gd name="T34" fmla="*/ 14 w 559"/>
                <a:gd name="T35" fmla="*/ 104 h 406"/>
                <a:gd name="T36" fmla="*/ 8 w 559"/>
                <a:gd name="T37" fmla="*/ 137 h 406"/>
                <a:gd name="T38" fmla="*/ 4 w 559"/>
                <a:gd name="T39" fmla="*/ 175 h 406"/>
                <a:gd name="T40" fmla="*/ 1 w 559"/>
                <a:gd name="T41" fmla="*/ 218 h 406"/>
                <a:gd name="T42" fmla="*/ 0 w 559"/>
                <a:gd name="T43" fmla="*/ 26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9" h="406">
                  <a:moveTo>
                    <a:pt x="0" y="268"/>
                  </a:moveTo>
                  <a:lnTo>
                    <a:pt x="326" y="406"/>
                  </a:lnTo>
                  <a:lnTo>
                    <a:pt x="404" y="387"/>
                  </a:lnTo>
                  <a:lnTo>
                    <a:pt x="458" y="276"/>
                  </a:lnTo>
                  <a:lnTo>
                    <a:pt x="559" y="131"/>
                  </a:lnTo>
                  <a:lnTo>
                    <a:pt x="458" y="30"/>
                  </a:lnTo>
                  <a:lnTo>
                    <a:pt x="381" y="18"/>
                  </a:lnTo>
                  <a:lnTo>
                    <a:pt x="314" y="10"/>
                  </a:lnTo>
                  <a:lnTo>
                    <a:pt x="255" y="4"/>
                  </a:lnTo>
                  <a:lnTo>
                    <a:pt x="204" y="1"/>
                  </a:lnTo>
                  <a:lnTo>
                    <a:pt x="160" y="0"/>
                  </a:lnTo>
                  <a:lnTo>
                    <a:pt x="124" y="3"/>
                  </a:lnTo>
                  <a:lnTo>
                    <a:pt x="94" y="10"/>
                  </a:lnTo>
                  <a:lnTo>
                    <a:pt x="68" y="20"/>
                  </a:lnTo>
                  <a:lnTo>
                    <a:pt x="49" y="34"/>
                  </a:lnTo>
                  <a:lnTo>
                    <a:pt x="34" y="53"/>
                  </a:lnTo>
                  <a:lnTo>
                    <a:pt x="22" y="76"/>
                  </a:lnTo>
                  <a:lnTo>
                    <a:pt x="14" y="104"/>
                  </a:lnTo>
                  <a:lnTo>
                    <a:pt x="8" y="137"/>
                  </a:lnTo>
                  <a:lnTo>
                    <a:pt x="4" y="175"/>
                  </a:lnTo>
                  <a:lnTo>
                    <a:pt x="1" y="21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003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>
              <a:off x="7481888" y="1385888"/>
              <a:ext cx="261938" cy="311150"/>
            </a:xfrm>
            <a:custGeom>
              <a:avLst/>
              <a:gdLst>
                <a:gd name="T0" fmla="*/ 118 w 332"/>
                <a:gd name="T1" fmla="*/ 60 h 393"/>
                <a:gd name="T2" fmla="*/ 332 w 332"/>
                <a:gd name="T3" fmla="*/ 0 h 393"/>
                <a:gd name="T4" fmla="*/ 332 w 332"/>
                <a:gd name="T5" fmla="*/ 60 h 393"/>
                <a:gd name="T6" fmla="*/ 226 w 332"/>
                <a:gd name="T7" fmla="*/ 238 h 393"/>
                <a:gd name="T8" fmla="*/ 118 w 332"/>
                <a:gd name="T9" fmla="*/ 353 h 393"/>
                <a:gd name="T10" fmla="*/ 59 w 332"/>
                <a:gd name="T11" fmla="*/ 393 h 393"/>
                <a:gd name="T12" fmla="*/ 0 w 332"/>
                <a:gd name="T13" fmla="*/ 363 h 393"/>
                <a:gd name="T14" fmla="*/ 118 w 332"/>
                <a:gd name="T15" fmla="*/ 6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2" h="393">
                  <a:moveTo>
                    <a:pt x="118" y="60"/>
                  </a:moveTo>
                  <a:lnTo>
                    <a:pt x="332" y="0"/>
                  </a:lnTo>
                  <a:lnTo>
                    <a:pt x="332" y="60"/>
                  </a:lnTo>
                  <a:lnTo>
                    <a:pt x="226" y="238"/>
                  </a:lnTo>
                  <a:lnTo>
                    <a:pt x="118" y="353"/>
                  </a:lnTo>
                  <a:lnTo>
                    <a:pt x="59" y="393"/>
                  </a:lnTo>
                  <a:lnTo>
                    <a:pt x="0" y="363"/>
                  </a:lnTo>
                  <a:lnTo>
                    <a:pt x="118" y="6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5" name="Freeform 51"/>
            <p:cNvSpPr>
              <a:spLocks/>
            </p:cNvSpPr>
            <p:nvPr/>
          </p:nvSpPr>
          <p:spPr bwMode="auto">
            <a:xfrm>
              <a:off x="7053263" y="855663"/>
              <a:ext cx="396875" cy="477838"/>
            </a:xfrm>
            <a:custGeom>
              <a:avLst/>
              <a:gdLst>
                <a:gd name="T0" fmla="*/ 184 w 499"/>
                <a:gd name="T1" fmla="*/ 8 h 603"/>
                <a:gd name="T2" fmla="*/ 215 w 499"/>
                <a:gd name="T3" fmla="*/ 25 h 603"/>
                <a:gd name="T4" fmla="*/ 246 w 499"/>
                <a:gd name="T5" fmla="*/ 40 h 603"/>
                <a:gd name="T6" fmla="*/ 276 w 499"/>
                <a:gd name="T7" fmla="*/ 56 h 603"/>
                <a:gd name="T8" fmla="*/ 308 w 499"/>
                <a:gd name="T9" fmla="*/ 72 h 603"/>
                <a:gd name="T10" fmla="*/ 337 w 499"/>
                <a:gd name="T11" fmla="*/ 88 h 603"/>
                <a:gd name="T12" fmla="*/ 369 w 499"/>
                <a:gd name="T13" fmla="*/ 103 h 603"/>
                <a:gd name="T14" fmla="*/ 400 w 499"/>
                <a:gd name="T15" fmla="*/ 119 h 603"/>
                <a:gd name="T16" fmla="*/ 425 w 499"/>
                <a:gd name="T17" fmla="*/ 134 h 603"/>
                <a:gd name="T18" fmla="*/ 446 w 499"/>
                <a:gd name="T19" fmla="*/ 149 h 603"/>
                <a:gd name="T20" fmla="*/ 468 w 499"/>
                <a:gd name="T21" fmla="*/ 165 h 603"/>
                <a:gd name="T22" fmla="*/ 488 w 499"/>
                <a:gd name="T23" fmla="*/ 180 h 603"/>
                <a:gd name="T24" fmla="*/ 493 w 499"/>
                <a:gd name="T25" fmla="*/ 204 h 603"/>
                <a:gd name="T26" fmla="*/ 480 w 499"/>
                <a:gd name="T27" fmla="*/ 239 h 603"/>
                <a:gd name="T28" fmla="*/ 468 w 499"/>
                <a:gd name="T29" fmla="*/ 273 h 603"/>
                <a:gd name="T30" fmla="*/ 455 w 499"/>
                <a:gd name="T31" fmla="*/ 308 h 603"/>
                <a:gd name="T32" fmla="*/ 444 w 499"/>
                <a:gd name="T33" fmla="*/ 349 h 603"/>
                <a:gd name="T34" fmla="*/ 432 w 499"/>
                <a:gd name="T35" fmla="*/ 397 h 603"/>
                <a:gd name="T36" fmla="*/ 420 w 499"/>
                <a:gd name="T37" fmla="*/ 443 h 603"/>
                <a:gd name="T38" fmla="*/ 409 w 499"/>
                <a:gd name="T39" fmla="*/ 490 h 603"/>
                <a:gd name="T40" fmla="*/ 386 w 499"/>
                <a:gd name="T41" fmla="*/ 520 h 603"/>
                <a:gd name="T42" fmla="*/ 350 w 499"/>
                <a:gd name="T43" fmla="*/ 531 h 603"/>
                <a:gd name="T44" fmla="*/ 314 w 499"/>
                <a:gd name="T45" fmla="*/ 542 h 603"/>
                <a:gd name="T46" fmla="*/ 279 w 499"/>
                <a:gd name="T47" fmla="*/ 553 h 603"/>
                <a:gd name="T48" fmla="*/ 243 w 499"/>
                <a:gd name="T49" fmla="*/ 563 h 603"/>
                <a:gd name="T50" fmla="*/ 207 w 499"/>
                <a:gd name="T51" fmla="*/ 575 h 603"/>
                <a:gd name="T52" fmla="*/ 172 w 499"/>
                <a:gd name="T53" fmla="*/ 585 h 603"/>
                <a:gd name="T54" fmla="*/ 136 w 499"/>
                <a:gd name="T55" fmla="*/ 597 h 603"/>
                <a:gd name="T56" fmla="*/ 99 w 499"/>
                <a:gd name="T57" fmla="*/ 583 h 603"/>
                <a:gd name="T58" fmla="*/ 61 w 499"/>
                <a:gd name="T59" fmla="*/ 532 h 603"/>
                <a:gd name="T60" fmla="*/ 29 w 499"/>
                <a:gd name="T61" fmla="*/ 470 h 603"/>
                <a:gd name="T62" fmla="*/ 7 w 499"/>
                <a:gd name="T63" fmla="*/ 397 h 603"/>
                <a:gd name="T64" fmla="*/ 0 w 499"/>
                <a:gd name="T65" fmla="*/ 316 h 603"/>
                <a:gd name="T66" fmla="*/ 15 w 499"/>
                <a:gd name="T67" fmla="*/ 228 h 603"/>
                <a:gd name="T68" fmla="*/ 53 w 499"/>
                <a:gd name="T69" fmla="*/ 139 h 603"/>
                <a:gd name="T70" fmla="*/ 122 w 499"/>
                <a:gd name="T71" fmla="*/ 46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9" h="603">
                  <a:moveTo>
                    <a:pt x="169" y="0"/>
                  </a:moveTo>
                  <a:lnTo>
                    <a:pt x="184" y="8"/>
                  </a:lnTo>
                  <a:lnTo>
                    <a:pt x="200" y="17"/>
                  </a:lnTo>
                  <a:lnTo>
                    <a:pt x="215" y="25"/>
                  </a:lnTo>
                  <a:lnTo>
                    <a:pt x="230" y="33"/>
                  </a:lnTo>
                  <a:lnTo>
                    <a:pt x="246" y="40"/>
                  </a:lnTo>
                  <a:lnTo>
                    <a:pt x="261" y="48"/>
                  </a:lnTo>
                  <a:lnTo>
                    <a:pt x="276" y="56"/>
                  </a:lnTo>
                  <a:lnTo>
                    <a:pt x="293" y="64"/>
                  </a:lnTo>
                  <a:lnTo>
                    <a:pt x="308" y="72"/>
                  </a:lnTo>
                  <a:lnTo>
                    <a:pt x="323" y="80"/>
                  </a:lnTo>
                  <a:lnTo>
                    <a:pt x="337" y="88"/>
                  </a:lnTo>
                  <a:lnTo>
                    <a:pt x="354" y="95"/>
                  </a:lnTo>
                  <a:lnTo>
                    <a:pt x="369" y="103"/>
                  </a:lnTo>
                  <a:lnTo>
                    <a:pt x="384" y="111"/>
                  </a:lnTo>
                  <a:lnTo>
                    <a:pt x="400" y="119"/>
                  </a:lnTo>
                  <a:lnTo>
                    <a:pt x="415" y="127"/>
                  </a:lnTo>
                  <a:lnTo>
                    <a:pt x="425" y="134"/>
                  </a:lnTo>
                  <a:lnTo>
                    <a:pt x="435" y="142"/>
                  </a:lnTo>
                  <a:lnTo>
                    <a:pt x="446" y="149"/>
                  </a:lnTo>
                  <a:lnTo>
                    <a:pt x="457" y="157"/>
                  </a:lnTo>
                  <a:lnTo>
                    <a:pt x="468" y="165"/>
                  </a:lnTo>
                  <a:lnTo>
                    <a:pt x="478" y="172"/>
                  </a:lnTo>
                  <a:lnTo>
                    <a:pt x="488" y="180"/>
                  </a:lnTo>
                  <a:lnTo>
                    <a:pt x="499" y="187"/>
                  </a:lnTo>
                  <a:lnTo>
                    <a:pt x="493" y="204"/>
                  </a:lnTo>
                  <a:lnTo>
                    <a:pt x="486" y="221"/>
                  </a:lnTo>
                  <a:lnTo>
                    <a:pt x="480" y="239"/>
                  </a:lnTo>
                  <a:lnTo>
                    <a:pt x="475" y="256"/>
                  </a:lnTo>
                  <a:lnTo>
                    <a:pt x="468" y="273"/>
                  </a:lnTo>
                  <a:lnTo>
                    <a:pt x="462" y="291"/>
                  </a:lnTo>
                  <a:lnTo>
                    <a:pt x="455" y="308"/>
                  </a:lnTo>
                  <a:lnTo>
                    <a:pt x="449" y="325"/>
                  </a:lnTo>
                  <a:lnTo>
                    <a:pt x="444" y="349"/>
                  </a:lnTo>
                  <a:lnTo>
                    <a:pt x="438" y="372"/>
                  </a:lnTo>
                  <a:lnTo>
                    <a:pt x="432" y="397"/>
                  </a:lnTo>
                  <a:lnTo>
                    <a:pt x="426" y="420"/>
                  </a:lnTo>
                  <a:lnTo>
                    <a:pt x="420" y="443"/>
                  </a:lnTo>
                  <a:lnTo>
                    <a:pt x="415" y="467"/>
                  </a:lnTo>
                  <a:lnTo>
                    <a:pt x="409" y="490"/>
                  </a:lnTo>
                  <a:lnTo>
                    <a:pt x="403" y="514"/>
                  </a:lnTo>
                  <a:lnTo>
                    <a:pt x="386" y="520"/>
                  </a:lnTo>
                  <a:lnTo>
                    <a:pt x="367" y="525"/>
                  </a:lnTo>
                  <a:lnTo>
                    <a:pt x="350" y="531"/>
                  </a:lnTo>
                  <a:lnTo>
                    <a:pt x="332" y="536"/>
                  </a:lnTo>
                  <a:lnTo>
                    <a:pt x="314" y="542"/>
                  </a:lnTo>
                  <a:lnTo>
                    <a:pt x="296" y="547"/>
                  </a:lnTo>
                  <a:lnTo>
                    <a:pt x="279" y="553"/>
                  </a:lnTo>
                  <a:lnTo>
                    <a:pt x="261" y="558"/>
                  </a:lnTo>
                  <a:lnTo>
                    <a:pt x="243" y="563"/>
                  </a:lnTo>
                  <a:lnTo>
                    <a:pt x="226" y="569"/>
                  </a:lnTo>
                  <a:lnTo>
                    <a:pt x="207" y="575"/>
                  </a:lnTo>
                  <a:lnTo>
                    <a:pt x="190" y="581"/>
                  </a:lnTo>
                  <a:lnTo>
                    <a:pt x="172" y="585"/>
                  </a:lnTo>
                  <a:lnTo>
                    <a:pt x="154" y="591"/>
                  </a:lnTo>
                  <a:lnTo>
                    <a:pt x="136" y="597"/>
                  </a:lnTo>
                  <a:lnTo>
                    <a:pt x="118" y="603"/>
                  </a:lnTo>
                  <a:lnTo>
                    <a:pt x="99" y="583"/>
                  </a:lnTo>
                  <a:lnTo>
                    <a:pt x="79" y="560"/>
                  </a:lnTo>
                  <a:lnTo>
                    <a:pt x="61" y="532"/>
                  </a:lnTo>
                  <a:lnTo>
                    <a:pt x="44" y="502"/>
                  </a:lnTo>
                  <a:lnTo>
                    <a:pt x="29" y="470"/>
                  </a:lnTo>
                  <a:lnTo>
                    <a:pt x="16" y="434"/>
                  </a:lnTo>
                  <a:lnTo>
                    <a:pt x="7" y="397"/>
                  </a:lnTo>
                  <a:lnTo>
                    <a:pt x="1" y="357"/>
                  </a:lnTo>
                  <a:lnTo>
                    <a:pt x="0" y="316"/>
                  </a:lnTo>
                  <a:lnTo>
                    <a:pt x="4" y="273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3" y="139"/>
                  </a:lnTo>
                  <a:lnTo>
                    <a:pt x="84" y="93"/>
                  </a:lnTo>
                  <a:lnTo>
                    <a:pt x="122" y="46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7067551" y="858838"/>
              <a:ext cx="382588" cy="473075"/>
            </a:xfrm>
            <a:custGeom>
              <a:avLst/>
              <a:gdLst>
                <a:gd name="T0" fmla="*/ 176 w 482"/>
                <a:gd name="T1" fmla="*/ 8 h 595"/>
                <a:gd name="T2" fmla="*/ 206 w 482"/>
                <a:gd name="T3" fmla="*/ 23 h 595"/>
                <a:gd name="T4" fmla="*/ 235 w 482"/>
                <a:gd name="T5" fmla="*/ 38 h 595"/>
                <a:gd name="T6" fmla="*/ 265 w 482"/>
                <a:gd name="T7" fmla="*/ 53 h 595"/>
                <a:gd name="T8" fmla="*/ 295 w 482"/>
                <a:gd name="T9" fmla="*/ 68 h 595"/>
                <a:gd name="T10" fmla="*/ 324 w 482"/>
                <a:gd name="T11" fmla="*/ 84 h 595"/>
                <a:gd name="T12" fmla="*/ 354 w 482"/>
                <a:gd name="T13" fmla="*/ 99 h 595"/>
                <a:gd name="T14" fmla="*/ 383 w 482"/>
                <a:gd name="T15" fmla="*/ 114 h 595"/>
                <a:gd name="T16" fmla="*/ 408 w 482"/>
                <a:gd name="T17" fmla="*/ 129 h 595"/>
                <a:gd name="T18" fmla="*/ 429 w 482"/>
                <a:gd name="T19" fmla="*/ 144 h 595"/>
                <a:gd name="T20" fmla="*/ 451 w 482"/>
                <a:gd name="T21" fmla="*/ 160 h 595"/>
                <a:gd name="T22" fmla="*/ 471 w 482"/>
                <a:gd name="T23" fmla="*/ 175 h 595"/>
                <a:gd name="T24" fmla="*/ 476 w 482"/>
                <a:gd name="T25" fmla="*/ 199 h 595"/>
                <a:gd name="T26" fmla="*/ 465 w 482"/>
                <a:gd name="T27" fmla="*/ 234 h 595"/>
                <a:gd name="T28" fmla="*/ 453 w 482"/>
                <a:gd name="T29" fmla="*/ 268 h 595"/>
                <a:gd name="T30" fmla="*/ 442 w 482"/>
                <a:gd name="T31" fmla="*/ 303 h 595"/>
                <a:gd name="T32" fmla="*/ 430 w 482"/>
                <a:gd name="T33" fmla="*/ 344 h 595"/>
                <a:gd name="T34" fmla="*/ 417 w 482"/>
                <a:gd name="T35" fmla="*/ 392 h 595"/>
                <a:gd name="T36" fmla="*/ 405 w 482"/>
                <a:gd name="T37" fmla="*/ 438 h 595"/>
                <a:gd name="T38" fmla="*/ 392 w 482"/>
                <a:gd name="T39" fmla="*/ 485 h 595"/>
                <a:gd name="T40" fmla="*/ 369 w 482"/>
                <a:gd name="T41" fmla="*/ 515 h 595"/>
                <a:gd name="T42" fmla="*/ 334 w 482"/>
                <a:gd name="T43" fmla="*/ 525 h 595"/>
                <a:gd name="T44" fmla="*/ 299 w 482"/>
                <a:gd name="T45" fmla="*/ 535 h 595"/>
                <a:gd name="T46" fmla="*/ 264 w 482"/>
                <a:gd name="T47" fmla="*/ 547 h 595"/>
                <a:gd name="T48" fmla="*/ 229 w 482"/>
                <a:gd name="T49" fmla="*/ 557 h 595"/>
                <a:gd name="T50" fmla="*/ 195 w 482"/>
                <a:gd name="T51" fmla="*/ 569 h 595"/>
                <a:gd name="T52" fmla="*/ 159 w 482"/>
                <a:gd name="T53" fmla="*/ 579 h 595"/>
                <a:gd name="T54" fmla="*/ 125 w 482"/>
                <a:gd name="T55" fmla="*/ 590 h 595"/>
                <a:gd name="T56" fmla="*/ 89 w 482"/>
                <a:gd name="T57" fmla="*/ 576 h 595"/>
                <a:gd name="T58" fmla="*/ 53 w 482"/>
                <a:gd name="T59" fmla="*/ 525 h 595"/>
                <a:gd name="T60" fmla="*/ 24 w 482"/>
                <a:gd name="T61" fmla="*/ 463 h 595"/>
                <a:gd name="T62" fmla="*/ 5 w 482"/>
                <a:gd name="T63" fmla="*/ 389 h 595"/>
                <a:gd name="T64" fmla="*/ 0 w 482"/>
                <a:gd name="T65" fmla="*/ 310 h 595"/>
                <a:gd name="T66" fmla="*/ 14 w 482"/>
                <a:gd name="T67" fmla="*/ 223 h 595"/>
                <a:gd name="T68" fmla="*/ 51 w 482"/>
                <a:gd name="T69" fmla="*/ 135 h 595"/>
                <a:gd name="T70" fmla="*/ 116 w 482"/>
                <a:gd name="T71" fmla="*/ 4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2" h="595">
                  <a:moveTo>
                    <a:pt x="161" y="0"/>
                  </a:moveTo>
                  <a:lnTo>
                    <a:pt x="176" y="8"/>
                  </a:lnTo>
                  <a:lnTo>
                    <a:pt x="191" y="15"/>
                  </a:lnTo>
                  <a:lnTo>
                    <a:pt x="206" y="23"/>
                  </a:lnTo>
                  <a:lnTo>
                    <a:pt x="221" y="30"/>
                  </a:lnTo>
                  <a:lnTo>
                    <a:pt x="235" y="38"/>
                  </a:lnTo>
                  <a:lnTo>
                    <a:pt x="250" y="45"/>
                  </a:lnTo>
                  <a:lnTo>
                    <a:pt x="265" y="53"/>
                  </a:lnTo>
                  <a:lnTo>
                    <a:pt x="280" y="61"/>
                  </a:lnTo>
                  <a:lnTo>
                    <a:pt x="295" y="68"/>
                  </a:lnTo>
                  <a:lnTo>
                    <a:pt x="309" y="76"/>
                  </a:lnTo>
                  <a:lnTo>
                    <a:pt x="324" y="84"/>
                  </a:lnTo>
                  <a:lnTo>
                    <a:pt x="339" y="91"/>
                  </a:lnTo>
                  <a:lnTo>
                    <a:pt x="354" y="99"/>
                  </a:lnTo>
                  <a:lnTo>
                    <a:pt x="368" y="107"/>
                  </a:lnTo>
                  <a:lnTo>
                    <a:pt x="383" y="114"/>
                  </a:lnTo>
                  <a:lnTo>
                    <a:pt x="398" y="122"/>
                  </a:lnTo>
                  <a:lnTo>
                    <a:pt x="408" y="129"/>
                  </a:lnTo>
                  <a:lnTo>
                    <a:pt x="418" y="137"/>
                  </a:lnTo>
                  <a:lnTo>
                    <a:pt x="429" y="144"/>
                  </a:lnTo>
                  <a:lnTo>
                    <a:pt x="440" y="152"/>
                  </a:lnTo>
                  <a:lnTo>
                    <a:pt x="451" y="160"/>
                  </a:lnTo>
                  <a:lnTo>
                    <a:pt x="461" y="167"/>
                  </a:lnTo>
                  <a:lnTo>
                    <a:pt x="471" y="175"/>
                  </a:lnTo>
                  <a:lnTo>
                    <a:pt x="482" y="182"/>
                  </a:lnTo>
                  <a:lnTo>
                    <a:pt x="476" y="199"/>
                  </a:lnTo>
                  <a:lnTo>
                    <a:pt x="470" y="216"/>
                  </a:lnTo>
                  <a:lnTo>
                    <a:pt x="465" y="234"/>
                  </a:lnTo>
                  <a:lnTo>
                    <a:pt x="459" y="251"/>
                  </a:lnTo>
                  <a:lnTo>
                    <a:pt x="453" y="268"/>
                  </a:lnTo>
                  <a:lnTo>
                    <a:pt x="447" y="286"/>
                  </a:lnTo>
                  <a:lnTo>
                    <a:pt x="442" y="303"/>
                  </a:lnTo>
                  <a:lnTo>
                    <a:pt x="436" y="320"/>
                  </a:lnTo>
                  <a:lnTo>
                    <a:pt x="430" y="344"/>
                  </a:lnTo>
                  <a:lnTo>
                    <a:pt x="423" y="367"/>
                  </a:lnTo>
                  <a:lnTo>
                    <a:pt x="417" y="392"/>
                  </a:lnTo>
                  <a:lnTo>
                    <a:pt x="412" y="415"/>
                  </a:lnTo>
                  <a:lnTo>
                    <a:pt x="405" y="438"/>
                  </a:lnTo>
                  <a:lnTo>
                    <a:pt x="399" y="462"/>
                  </a:lnTo>
                  <a:lnTo>
                    <a:pt x="392" y="485"/>
                  </a:lnTo>
                  <a:lnTo>
                    <a:pt x="386" y="509"/>
                  </a:lnTo>
                  <a:lnTo>
                    <a:pt x="369" y="515"/>
                  </a:lnTo>
                  <a:lnTo>
                    <a:pt x="352" y="519"/>
                  </a:lnTo>
                  <a:lnTo>
                    <a:pt x="334" y="525"/>
                  </a:lnTo>
                  <a:lnTo>
                    <a:pt x="316" y="531"/>
                  </a:lnTo>
                  <a:lnTo>
                    <a:pt x="299" y="535"/>
                  </a:lnTo>
                  <a:lnTo>
                    <a:pt x="281" y="541"/>
                  </a:lnTo>
                  <a:lnTo>
                    <a:pt x="264" y="547"/>
                  </a:lnTo>
                  <a:lnTo>
                    <a:pt x="247" y="552"/>
                  </a:lnTo>
                  <a:lnTo>
                    <a:pt x="229" y="557"/>
                  </a:lnTo>
                  <a:lnTo>
                    <a:pt x="212" y="563"/>
                  </a:lnTo>
                  <a:lnTo>
                    <a:pt x="195" y="569"/>
                  </a:lnTo>
                  <a:lnTo>
                    <a:pt x="178" y="573"/>
                  </a:lnTo>
                  <a:lnTo>
                    <a:pt x="159" y="579"/>
                  </a:lnTo>
                  <a:lnTo>
                    <a:pt x="142" y="585"/>
                  </a:lnTo>
                  <a:lnTo>
                    <a:pt x="125" y="590"/>
                  </a:lnTo>
                  <a:lnTo>
                    <a:pt x="107" y="595"/>
                  </a:lnTo>
                  <a:lnTo>
                    <a:pt x="89" y="576"/>
                  </a:lnTo>
                  <a:lnTo>
                    <a:pt x="70" y="552"/>
                  </a:lnTo>
                  <a:lnTo>
                    <a:pt x="53" y="525"/>
                  </a:lnTo>
                  <a:lnTo>
                    <a:pt x="38" y="495"/>
                  </a:lnTo>
                  <a:lnTo>
                    <a:pt x="24" y="463"/>
                  </a:lnTo>
                  <a:lnTo>
                    <a:pt x="13" y="427"/>
                  </a:lnTo>
                  <a:lnTo>
                    <a:pt x="5" y="389"/>
                  </a:lnTo>
                  <a:lnTo>
                    <a:pt x="0" y="350"/>
                  </a:lnTo>
                  <a:lnTo>
                    <a:pt x="0" y="310"/>
                  </a:lnTo>
                  <a:lnTo>
                    <a:pt x="4" y="267"/>
                  </a:lnTo>
                  <a:lnTo>
                    <a:pt x="14" y="223"/>
                  </a:lnTo>
                  <a:lnTo>
                    <a:pt x="29" y="180"/>
                  </a:lnTo>
                  <a:lnTo>
                    <a:pt x="51" y="135"/>
                  </a:lnTo>
                  <a:lnTo>
                    <a:pt x="81" y="90"/>
                  </a:lnTo>
                  <a:lnTo>
                    <a:pt x="116" y="4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7080251" y="862013"/>
              <a:ext cx="369888" cy="466725"/>
            </a:xfrm>
            <a:custGeom>
              <a:avLst/>
              <a:gdLst>
                <a:gd name="T0" fmla="*/ 167 w 466"/>
                <a:gd name="T1" fmla="*/ 9 h 590"/>
                <a:gd name="T2" fmla="*/ 196 w 466"/>
                <a:gd name="T3" fmla="*/ 24 h 590"/>
                <a:gd name="T4" fmla="*/ 225 w 466"/>
                <a:gd name="T5" fmla="*/ 38 h 590"/>
                <a:gd name="T6" fmla="*/ 254 w 466"/>
                <a:gd name="T7" fmla="*/ 52 h 590"/>
                <a:gd name="T8" fmla="*/ 281 w 466"/>
                <a:gd name="T9" fmla="*/ 67 h 590"/>
                <a:gd name="T10" fmla="*/ 310 w 466"/>
                <a:gd name="T11" fmla="*/ 82 h 590"/>
                <a:gd name="T12" fmla="*/ 339 w 466"/>
                <a:gd name="T13" fmla="*/ 97 h 590"/>
                <a:gd name="T14" fmla="*/ 368 w 466"/>
                <a:gd name="T15" fmla="*/ 112 h 590"/>
                <a:gd name="T16" fmla="*/ 392 w 466"/>
                <a:gd name="T17" fmla="*/ 126 h 590"/>
                <a:gd name="T18" fmla="*/ 413 w 466"/>
                <a:gd name="T19" fmla="*/ 141 h 590"/>
                <a:gd name="T20" fmla="*/ 435 w 466"/>
                <a:gd name="T21" fmla="*/ 157 h 590"/>
                <a:gd name="T22" fmla="*/ 455 w 466"/>
                <a:gd name="T23" fmla="*/ 172 h 590"/>
                <a:gd name="T24" fmla="*/ 460 w 466"/>
                <a:gd name="T25" fmla="*/ 196 h 590"/>
                <a:gd name="T26" fmla="*/ 450 w 466"/>
                <a:gd name="T27" fmla="*/ 231 h 590"/>
                <a:gd name="T28" fmla="*/ 439 w 466"/>
                <a:gd name="T29" fmla="*/ 265 h 590"/>
                <a:gd name="T30" fmla="*/ 429 w 466"/>
                <a:gd name="T31" fmla="*/ 300 h 590"/>
                <a:gd name="T32" fmla="*/ 416 w 466"/>
                <a:gd name="T33" fmla="*/ 341 h 590"/>
                <a:gd name="T34" fmla="*/ 404 w 466"/>
                <a:gd name="T35" fmla="*/ 389 h 590"/>
                <a:gd name="T36" fmla="*/ 390 w 466"/>
                <a:gd name="T37" fmla="*/ 435 h 590"/>
                <a:gd name="T38" fmla="*/ 377 w 466"/>
                <a:gd name="T39" fmla="*/ 482 h 590"/>
                <a:gd name="T40" fmla="*/ 353 w 466"/>
                <a:gd name="T41" fmla="*/ 512 h 590"/>
                <a:gd name="T42" fmla="*/ 319 w 466"/>
                <a:gd name="T43" fmla="*/ 522 h 590"/>
                <a:gd name="T44" fmla="*/ 285 w 466"/>
                <a:gd name="T45" fmla="*/ 532 h 590"/>
                <a:gd name="T46" fmla="*/ 250 w 466"/>
                <a:gd name="T47" fmla="*/ 543 h 590"/>
                <a:gd name="T48" fmla="*/ 217 w 466"/>
                <a:gd name="T49" fmla="*/ 553 h 590"/>
                <a:gd name="T50" fmla="*/ 182 w 466"/>
                <a:gd name="T51" fmla="*/ 564 h 590"/>
                <a:gd name="T52" fmla="*/ 148 w 466"/>
                <a:gd name="T53" fmla="*/ 574 h 590"/>
                <a:gd name="T54" fmla="*/ 114 w 466"/>
                <a:gd name="T55" fmla="*/ 584 h 590"/>
                <a:gd name="T56" fmla="*/ 80 w 466"/>
                <a:gd name="T57" fmla="*/ 570 h 590"/>
                <a:gd name="T58" fmla="*/ 47 w 466"/>
                <a:gd name="T59" fmla="*/ 520 h 590"/>
                <a:gd name="T60" fmla="*/ 21 w 466"/>
                <a:gd name="T61" fmla="*/ 458 h 590"/>
                <a:gd name="T62" fmla="*/ 4 w 466"/>
                <a:gd name="T63" fmla="*/ 385 h 590"/>
                <a:gd name="T64" fmla="*/ 0 w 466"/>
                <a:gd name="T65" fmla="*/ 306 h 590"/>
                <a:gd name="T66" fmla="*/ 14 w 466"/>
                <a:gd name="T67" fmla="*/ 220 h 590"/>
                <a:gd name="T68" fmla="*/ 50 w 466"/>
                <a:gd name="T69" fmla="*/ 133 h 590"/>
                <a:gd name="T70" fmla="*/ 112 w 466"/>
                <a:gd name="T71" fmla="*/ 4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590">
                  <a:moveTo>
                    <a:pt x="154" y="0"/>
                  </a:moveTo>
                  <a:lnTo>
                    <a:pt x="167" y="9"/>
                  </a:lnTo>
                  <a:lnTo>
                    <a:pt x="182" y="15"/>
                  </a:lnTo>
                  <a:lnTo>
                    <a:pt x="196" y="24"/>
                  </a:lnTo>
                  <a:lnTo>
                    <a:pt x="211" y="30"/>
                  </a:lnTo>
                  <a:lnTo>
                    <a:pt x="225" y="38"/>
                  </a:lnTo>
                  <a:lnTo>
                    <a:pt x="239" y="45"/>
                  </a:lnTo>
                  <a:lnTo>
                    <a:pt x="254" y="52"/>
                  </a:lnTo>
                  <a:lnTo>
                    <a:pt x="268" y="60"/>
                  </a:lnTo>
                  <a:lnTo>
                    <a:pt x="281" y="67"/>
                  </a:lnTo>
                  <a:lnTo>
                    <a:pt x="296" y="75"/>
                  </a:lnTo>
                  <a:lnTo>
                    <a:pt x="310" y="82"/>
                  </a:lnTo>
                  <a:lnTo>
                    <a:pt x="325" y="89"/>
                  </a:lnTo>
                  <a:lnTo>
                    <a:pt x="339" y="97"/>
                  </a:lnTo>
                  <a:lnTo>
                    <a:pt x="353" y="104"/>
                  </a:lnTo>
                  <a:lnTo>
                    <a:pt x="368" y="112"/>
                  </a:lnTo>
                  <a:lnTo>
                    <a:pt x="382" y="119"/>
                  </a:lnTo>
                  <a:lnTo>
                    <a:pt x="392" y="126"/>
                  </a:lnTo>
                  <a:lnTo>
                    <a:pt x="402" y="134"/>
                  </a:lnTo>
                  <a:lnTo>
                    <a:pt x="413" y="141"/>
                  </a:lnTo>
                  <a:lnTo>
                    <a:pt x="424" y="149"/>
                  </a:lnTo>
                  <a:lnTo>
                    <a:pt x="435" y="157"/>
                  </a:lnTo>
                  <a:lnTo>
                    <a:pt x="445" y="164"/>
                  </a:lnTo>
                  <a:lnTo>
                    <a:pt x="455" y="172"/>
                  </a:lnTo>
                  <a:lnTo>
                    <a:pt x="466" y="179"/>
                  </a:lnTo>
                  <a:lnTo>
                    <a:pt x="460" y="196"/>
                  </a:lnTo>
                  <a:lnTo>
                    <a:pt x="455" y="213"/>
                  </a:lnTo>
                  <a:lnTo>
                    <a:pt x="450" y="231"/>
                  </a:lnTo>
                  <a:lnTo>
                    <a:pt x="445" y="248"/>
                  </a:lnTo>
                  <a:lnTo>
                    <a:pt x="439" y="265"/>
                  </a:lnTo>
                  <a:lnTo>
                    <a:pt x="435" y="283"/>
                  </a:lnTo>
                  <a:lnTo>
                    <a:pt x="429" y="300"/>
                  </a:lnTo>
                  <a:lnTo>
                    <a:pt x="423" y="317"/>
                  </a:lnTo>
                  <a:lnTo>
                    <a:pt x="416" y="341"/>
                  </a:lnTo>
                  <a:lnTo>
                    <a:pt x="411" y="364"/>
                  </a:lnTo>
                  <a:lnTo>
                    <a:pt x="404" y="389"/>
                  </a:lnTo>
                  <a:lnTo>
                    <a:pt x="397" y="412"/>
                  </a:lnTo>
                  <a:lnTo>
                    <a:pt x="390" y="435"/>
                  </a:lnTo>
                  <a:lnTo>
                    <a:pt x="383" y="459"/>
                  </a:lnTo>
                  <a:lnTo>
                    <a:pt x="377" y="482"/>
                  </a:lnTo>
                  <a:lnTo>
                    <a:pt x="370" y="506"/>
                  </a:lnTo>
                  <a:lnTo>
                    <a:pt x="353" y="512"/>
                  </a:lnTo>
                  <a:lnTo>
                    <a:pt x="336" y="516"/>
                  </a:lnTo>
                  <a:lnTo>
                    <a:pt x="319" y="522"/>
                  </a:lnTo>
                  <a:lnTo>
                    <a:pt x="302" y="527"/>
                  </a:lnTo>
                  <a:lnTo>
                    <a:pt x="285" y="532"/>
                  </a:lnTo>
                  <a:lnTo>
                    <a:pt x="268" y="537"/>
                  </a:lnTo>
                  <a:lnTo>
                    <a:pt x="250" y="543"/>
                  </a:lnTo>
                  <a:lnTo>
                    <a:pt x="234" y="547"/>
                  </a:lnTo>
                  <a:lnTo>
                    <a:pt x="217" y="553"/>
                  </a:lnTo>
                  <a:lnTo>
                    <a:pt x="200" y="559"/>
                  </a:lnTo>
                  <a:lnTo>
                    <a:pt x="182" y="564"/>
                  </a:lnTo>
                  <a:lnTo>
                    <a:pt x="165" y="569"/>
                  </a:lnTo>
                  <a:lnTo>
                    <a:pt x="148" y="574"/>
                  </a:lnTo>
                  <a:lnTo>
                    <a:pt x="132" y="580"/>
                  </a:lnTo>
                  <a:lnTo>
                    <a:pt x="114" y="584"/>
                  </a:lnTo>
                  <a:lnTo>
                    <a:pt x="97" y="590"/>
                  </a:lnTo>
                  <a:lnTo>
                    <a:pt x="80" y="570"/>
                  </a:lnTo>
                  <a:lnTo>
                    <a:pt x="64" y="546"/>
                  </a:lnTo>
                  <a:lnTo>
                    <a:pt x="47" y="520"/>
                  </a:lnTo>
                  <a:lnTo>
                    <a:pt x="34" y="490"/>
                  </a:lnTo>
                  <a:lnTo>
                    <a:pt x="21" y="458"/>
                  </a:lnTo>
                  <a:lnTo>
                    <a:pt x="12" y="423"/>
                  </a:lnTo>
                  <a:lnTo>
                    <a:pt x="4" y="385"/>
                  </a:lnTo>
                  <a:lnTo>
                    <a:pt x="0" y="346"/>
                  </a:lnTo>
                  <a:lnTo>
                    <a:pt x="0" y="306"/>
                  </a:lnTo>
                  <a:lnTo>
                    <a:pt x="5" y="263"/>
                  </a:lnTo>
                  <a:lnTo>
                    <a:pt x="14" y="220"/>
                  </a:lnTo>
                  <a:lnTo>
                    <a:pt x="29" y="177"/>
                  </a:lnTo>
                  <a:lnTo>
                    <a:pt x="50" y="133"/>
                  </a:lnTo>
                  <a:lnTo>
                    <a:pt x="77" y="88"/>
                  </a:lnTo>
                  <a:lnTo>
                    <a:pt x="112" y="4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7092951" y="865188"/>
              <a:ext cx="357188" cy="461963"/>
            </a:xfrm>
            <a:custGeom>
              <a:avLst/>
              <a:gdLst>
                <a:gd name="T0" fmla="*/ 159 w 450"/>
                <a:gd name="T1" fmla="*/ 7 h 583"/>
                <a:gd name="T2" fmla="*/ 187 w 450"/>
                <a:gd name="T3" fmla="*/ 22 h 583"/>
                <a:gd name="T4" fmla="*/ 215 w 450"/>
                <a:gd name="T5" fmla="*/ 36 h 583"/>
                <a:gd name="T6" fmla="*/ 242 w 450"/>
                <a:gd name="T7" fmla="*/ 50 h 583"/>
                <a:gd name="T8" fmla="*/ 269 w 450"/>
                <a:gd name="T9" fmla="*/ 65 h 583"/>
                <a:gd name="T10" fmla="*/ 297 w 450"/>
                <a:gd name="T11" fmla="*/ 78 h 583"/>
                <a:gd name="T12" fmla="*/ 324 w 450"/>
                <a:gd name="T13" fmla="*/ 92 h 583"/>
                <a:gd name="T14" fmla="*/ 352 w 450"/>
                <a:gd name="T15" fmla="*/ 107 h 583"/>
                <a:gd name="T16" fmla="*/ 376 w 450"/>
                <a:gd name="T17" fmla="*/ 121 h 583"/>
                <a:gd name="T18" fmla="*/ 397 w 450"/>
                <a:gd name="T19" fmla="*/ 136 h 583"/>
                <a:gd name="T20" fmla="*/ 419 w 450"/>
                <a:gd name="T21" fmla="*/ 152 h 583"/>
                <a:gd name="T22" fmla="*/ 439 w 450"/>
                <a:gd name="T23" fmla="*/ 167 h 583"/>
                <a:gd name="T24" fmla="*/ 445 w 450"/>
                <a:gd name="T25" fmla="*/ 191 h 583"/>
                <a:gd name="T26" fmla="*/ 436 w 450"/>
                <a:gd name="T27" fmla="*/ 226 h 583"/>
                <a:gd name="T28" fmla="*/ 427 w 450"/>
                <a:gd name="T29" fmla="*/ 260 h 583"/>
                <a:gd name="T30" fmla="*/ 416 w 450"/>
                <a:gd name="T31" fmla="*/ 295 h 583"/>
                <a:gd name="T32" fmla="*/ 405 w 450"/>
                <a:gd name="T33" fmla="*/ 336 h 583"/>
                <a:gd name="T34" fmla="*/ 390 w 450"/>
                <a:gd name="T35" fmla="*/ 384 h 583"/>
                <a:gd name="T36" fmla="*/ 375 w 450"/>
                <a:gd name="T37" fmla="*/ 430 h 583"/>
                <a:gd name="T38" fmla="*/ 361 w 450"/>
                <a:gd name="T39" fmla="*/ 477 h 583"/>
                <a:gd name="T40" fmla="*/ 337 w 450"/>
                <a:gd name="T41" fmla="*/ 506 h 583"/>
                <a:gd name="T42" fmla="*/ 303 w 450"/>
                <a:gd name="T43" fmla="*/ 516 h 583"/>
                <a:gd name="T44" fmla="*/ 270 w 450"/>
                <a:gd name="T45" fmla="*/ 526 h 583"/>
                <a:gd name="T46" fmla="*/ 237 w 450"/>
                <a:gd name="T47" fmla="*/ 537 h 583"/>
                <a:gd name="T48" fmla="*/ 203 w 450"/>
                <a:gd name="T49" fmla="*/ 547 h 583"/>
                <a:gd name="T50" fmla="*/ 170 w 450"/>
                <a:gd name="T51" fmla="*/ 557 h 583"/>
                <a:gd name="T52" fmla="*/ 136 w 450"/>
                <a:gd name="T53" fmla="*/ 568 h 583"/>
                <a:gd name="T54" fmla="*/ 103 w 450"/>
                <a:gd name="T55" fmla="*/ 578 h 583"/>
                <a:gd name="T56" fmla="*/ 71 w 450"/>
                <a:gd name="T57" fmla="*/ 563 h 583"/>
                <a:gd name="T58" fmla="*/ 42 w 450"/>
                <a:gd name="T59" fmla="*/ 512 h 583"/>
                <a:gd name="T60" fmla="*/ 18 w 450"/>
                <a:gd name="T61" fmla="*/ 450 h 583"/>
                <a:gd name="T62" fmla="*/ 3 w 450"/>
                <a:gd name="T63" fmla="*/ 379 h 583"/>
                <a:gd name="T64" fmla="*/ 1 w 450"/>
                <a:gd name="T65" fmla="*/ 299 h 583"/>
                <a:gd name="T66" fmla="*/ 15 w 450"/>
                <a:gd name="T67" fmla="*/ 215 h 583"/>
                <a:gd name="T68" fmla="*/ 49 w 450"/>
                <a:gd name="T69" fmla="*/ 129 h 583"/>
                <a:gd name="T70" fmla="*/ 106 w 450"/>
                <a:gd name="T71" fmla="*/ 4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0" h="583">
                  <a:moveTo>
                    <a:pt x="146" y="0"/>
                  </a:moveTo>
                  <a:lnTo>
                    <a:pt x="159" y="7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201" y="29"/>
                  </a:lnTo>
                  <a:lnTo>
                    <a:pt x="215" y="36"/>
                  </a:lnTo>
                  <a:lnTo>
                    <a:pt x="229" y="43"/>
                  </a:lnTo>
                  <a:lnTo>
                    <a:pt x="242" y="50"/>
                  </a:lnTo>
                  <a:lnTo>
                    <a:pt x="256" y="57"/>
                  </a:lnTo>
                  <a:lnTo>
                    <a:pt x="269" y="65"/>
                  </a:lnTo>
                  <a:lnTo>
                    <a:pt x="283" y="71"/>
                  </a:lnTo>
                  <a:lnTo>
                    <a:pt x="297" y="78"/>
                  </a:lnTo>
                  <a:lnTo>
                    <a:pt x="310" y="85"/>
                  </a:lnTo>
                  <a:lnTo>
                    <a:pt x="324" y="92"/>
                  </a:lnTo>
                  <a:lnTo>
                    <a:pt x="338" y="100"/>
                  </a:lnTo>
                  <a:lnTo>
                    <a:pt x="352" y="107"/>
                  </a:lnTo>
                  <a:lnTo>
                    <a:pt x="366" y="114"/>
                  </a:lnTo>
                  <a:lnTo>
                    <a:pt x="376" y="121"/>
                  </a:lnTo>
                  <a:lnTo>
                    <a:pt x="386" y="129"/>
                  </a:lnTo>
                  <a:lnTo>
                    <a:pt x="397" y="136"/>
                  </a:lnTo>
                  <a:lnTo>
                    <a:pt x="408" y="144"/>
                  </a:lnTo>
                  <a:lnTo>
                    <a:pt x="419" y="152"/>
                  </a:lnTo>
                  <a:lnTo>
                    <a:pt x="429" y="159"/>
                  </a:lnTo>
                  <a:lnTo>
                    <a:pt x="439" y="167"/>
                  </a:lnTo>
                  <a:lnTo>
                    <a:pt x="450" y="174"/>
                  </a:lnTo>
                  <a:lnTo>
                    <a:pt x="445" y="191"/>
                  </a:lnTo>
                  <a:lnTo>
                    <a:pt x="441" y="208"/>
                  </a:lnTo>
                  <a:lnTo>
                    <a:pt x="436" y="226"/>
                  </a:lnTo>
                  <a:lnTo>
                    <a:pt x="431" y="243"/>
                  </a:lnTo>
                  <a:lnTo>
                    <a:pt x="427" y="260"/>
                  </a:lnTo>
                  <a:lnTo>
                    <a:pt x="422" y="278"/>
                  </a:lnTo>
                  <a:lnTo>
                    <a:pt x="416" y="295"/>
                  </a:lnTo>
                  <a:lnTo>
                    <a:pt x="412" y="312"/>
                  </a:lnTo>
                  <a:lnTo>
                    <a:pt x="405" y="336"/>
                  </a:lnTo>
                  <a:lnTo>
                    <a:pt x="397" y="359"/>
                  </a:lnTo>
                  <a:lnTo>
                    <a:pt x="390" y="384"/>
                  </a:lnTo>
                  <a:lnTo>
                    <a:pt x="383" y="407"/>
                  </a:lnTo>
                  <a:lnTo>
                    <a:pt x="375" y="430"/>
                  </a:lnTo>
                  <a:lnTo>
                    <a:pt x="368" y="454"/>
                  </a:lnTo>
                  <a:lnTo>
                    <a:pt x="361" y="477"/>
                  </a:lnTo>
                  <a:lnTo>
                    <a:pt x="354" y="501"/>
                  </a:lnTo>
                  <a:lnTo>
                    <a:pt x="337" y="506"/>
                  </a:lnTo>
                  <a:lnTo>
                    <a:pt x="321" y="511"/>
                  </a:lnTo>
                  <a:lnTo>
                    <a:pt x="303" y="516"/>
                  </a:lnTo>
                  <a:lnTo>
                    <a:pt x="287" y="522"/>
                  </a:lnTo>
                  <a:lnTo>
                    <a:pt x="270" y="526"/>
                  </a:lnTo>
                  <a:lnTo>
                    <a:pt x="254" y="532"/>
                  </a:lnTo>
                  <a:lnTo>
                    <a:pt x="237" y="537"/>
                  </a:lnTo>
                  <a:lnTo>
                    <a:pt x="220" y="541"/>
                  </a:lnTo>
                  <a:lnTo>
                    <a:pt x="203" y="547"/>
                  </a:lnTo>
                  <a:lnTo>
                    <a:pt x="186" y="552"/>
                  </a:lnTo>
                  <a:lnTo>
                    <a:pt x="170" y="557"/>
                  </a:lnTo>
                  <a:lnTo>
                    <a:pt x="152" y="562"/>
                  </a:lnTo>
                  <a:lnTo>
                    <a:pt x="136" y="568"/>
                  </a:lnTo>
                  <a:lnTo>
                    <a:pt x="119" y="572"/>
                  </a:lnTo>
                  <a:lnTo>
                    <a:pt x="103" y="578"/>
                  </a:lnTo>
                  <a:lnTo>
                    <a:pt x="86" y="583"/>
                  </a:lnTo>
                  <a:lnTo>
                    <a:pt x="71" y="563"/>
                  </a:lnTo>
                  <a:lnTo>
                    <a:pt x="56" y="539"/>
                  </a:lnTo>
                  <a:lnTo>
                    <a:pt x="42" y="512"/>
                  </a:lnTo>
                  <a:lnTo>
                    <a:pt x="29" y="483"/>
                  </a:lnTo>
                  <a:lnTo>
                    <a:pt x="18" y="450"/>
                  </a:lnTo>
                  <a:lnTo>
                    <a:pt x="10" y="416"/>
                  </a:lnTo>
                  <a:lnTo>
                    <a:pt x="3" y="379"/>
                  </a:lnTo>
                  <a:lnTo>
                    <a:pt x="0" y="340"/>
                  </a:lnTo>
                  <a:lnTo>
                    <a:pt x="1" y="299"/>
                  </a:lnTo>
                  <a:lnTo>
                    <a:pt x="6" y="258"/>
                  </a:lnTo>
                  <a:lnTo>
                    <a:pt x="15" y="215"/>
                  </a:lnTo>
                  <a:lnTo>
                    <a:pt x="29" y="173"/>
                  </a:lnTo>
                  <a:lnTo>
                    <a:pt x="49" y="129"/>
                  </a:lnTo>
                  <a:lnTo>
                    <a:pt x="75" y="85"/>
                  </a:lnTo>
                  <a:lnTo>
                    <a:pt x="106" y="4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7105651" y="868363"/>
              <a:ext cx="344488" cy="457200"/>
            </a:xfrm>
            <a:custGeom>
              <a:avLst/>
              <a:gdLst>
                <a:gd name="T0" fmla="*/ 152 w 435"/>
                <a:gd name="T1" fmla="*/ 7 h 575"/>
                <a:gd name="T2" fmla="*/ 179 w 435"/>
                <a:gd name="T3" fmla="*/ 20 h 575"/>
                <a:gd name="T4" fmla="*/ 205 w 435"/>
                <a:gd name="T5" fmla="*/ 33 h 575"/>
                <a:gd name="T6" fmla="*/ 232 w 435"/>
                <a:gd name="T7" fmla="*/ 47 h 575"/>
                <a:gd name="T8" fmla="*/ 259 w 435"/>
                <a:gd name="T9" fmla="*/ 61 h 575"/>
                <a:gd name="T10" fmla="*/ 285 w 435"/>
                <a:gd name="T11" fmla="*/ 75 h 575"/>
                <a:gd name="T12" fmla="*/ 312 w 435"/>
                <a:gd name="T13" fmla="*/ 88 h 575"/>
                <a:gd name="T14" fmla="*/ 338 w 435"/>
                <a:gd name="T15" fmla="*/ 102 h 575"/>
                <a:gd name="T16" fmla="*/ 361 w 435"/>
                <a:gd name="T17" fmla="*/ 116 h 575"/>
                <a:gd name="T18" fmla="*/ 382 w 435"/>
                <a:gd name="T19" fmla="*/ 131 h 575"/>
                <a:gd name="T20" fmla="*/ 404 w 435"/>
                <a:gd name="T21" fmla="*/ 147 h 575"/>
                <a:gd name="T22" fmla="*/ 424 w 435"/>
                <a:gd name="T23" fmla="*/ 162 h 575"/>
                <a:gd name="T24" fmla="*/ 430 w 435"/>
                <a:gd name="T25" fmla="*/ 186 h 575"/>
                <a:gd name="T26" fmla="*/ 422 w 435"/>
                <a:gd name="T27" fmla="*/ 221 h 575"/>
                <a:gd name="T28" fmla="*/ 413 w 435"/>
                <a:gd name="T29" fmla="*/ 255 h 575"/>
                <a:gd name="T30" fmla="*/ 405 w 435"/>
                <a:gd name="T31" fmla="*/ 290 h 575"/>
                <a:gd name="T32" fmla="*/ 392 w 435"/>
                <a:gd name="T33" fmla="*/ 331 h 575"/>
                <a:gd name="T34" fmla="*/ 377 w 435"/>
                <a:gd name="T35" fmla="*/ 379 h 575"/>
                <a:gd name="T36" fmla="*/ 361 w 435"/>
                <a:gd name="T37" fmla="*/ 425 h 575"/>
                <a:gd name="T38" fmla="*/ 346 w 435"/>
                <a:gd name="T39" fmla="*/ 472 h 575"/>
                <a:gd name="T40" fmla="*/ 323 w 435"/>
                <a:gd name="T41" fmla="*/ 501 h 575"/>
                <a:gd name="T42" fmla="*/ 290 w 435"/>
                <a:gd name="T43" fmla="*/ 511 h 575"/>
                <a:gd name="T44" fmla="*/ 257 w 435"/>
                <a:gd name="T45" fmla="*/ 521 h 575"/>
                <a:gd name="T46" fmla="*/ 224 w 435"/>
                <a:gd name="T47" fmla="*/ 530 h 575"/>
                <a:gd name="T48" fmla="*/ 192 w 435"/>
                <a:gd name="T49" fmla="*/ 541 h 575"/>
                <a:gd name="T50" fmla="*/ 158 w 435"/>
                <a:gd name="T51" fmla="*/ 550 h 575"/>
                <a:gd name="T52" fmla="*/ 126 w 435"/>
                <a:gd name="T53" fmla="*/ 560 h 575"/>
                <a:gd name="T54" fmla="*/ 93 w 435"/>
                <a:gd name="T55" fmla="*/ 571 h 575"/>
                <a:gd name="T56" fmla="*/ 63 w 435"/>
                <a:gd name="T57" fmla="*/ 556 h 575"/>
                <a:gd name="T58" fmla="*/ 36 w 435"/>
                <a:gd name="T59" fmla="*/ 505 h 575"/>
                <a:gd name="T60" fmla="*/ 15 w 435"/>
                <a:gd name="T61" fmla="*/ 443 h 575"/>
                <a:gd name="T62" fmla="*/ 3 w 435"/>
                <a:gd name="T63" fmla="*/ 372 h 575"/>
                <a:gd name="T64" fmla="*/ 1 w 435"/>
                <a:gd name="T65" fmla="*/ 293 h 575"/>
                <a:gd name="T66" fmla="*/ 16 w 435"/>
                <a:gd name="T67" fmla="*/ 210 h 575"/>
                <a:gd name="T68" fmla="*/ 49 w 435"/>
                <a:gd name="T69" fmla="*/ 125 h 575"/>
                <a:gd name="T70" fmla="*/ 103 w 435"/>
                <a:gd name="T71" fmla="*/ 4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5" h="575">
                  <a:moveTo>
                    <a:pt x="139" y="0"/>
                  </a:moveTo>
                  <a:lnTo>
                    <a:pt x="152" y="7"/>
                  </a:lnTo>
                  <a:lnTo>
                    <a:pt x="165" y="14"/>
                  </a:lnTo>
                  <a:lnTo>
                    <a:pt x="179" y="20"/>
                  </a:lnTo>
                  <a:lnTo>
                    <a:pt x="192" y="26"/>
                  </a:lnTo>
                  <a:lnTo>
                    <a:pt x="205" y="33"/>
                  </a:lnTo>
                  <a:lnTo>
                    <a:pt x="218" y="40"/>
                  </a:lnTo>
                  <a:lnTo>
                    <a:pt x="232" y="47"/>
                  </a:lnTo>
                  <a:lnTo>
                    <a:pt x="245" y="54"/>
                  </a:lnTo>
                  <a:lnTo>
                    <a:pt x="259" y="61"/>
                  </a:lnTo>
                  <a:lnTo>
                    <a:pt x="271" y="68"/>
                  </a:lnTo>
                  <a:lnTo>
                    <a:pt x="285" y="75"/>
                  </a:lnTo>
                  <a:lnTo>
                    <a:pt x="298" y="81"/>
                  </a:lnTo>
                  <a:lnTo>
                    <a:pt x="312" y="88"/>
                  </a:lnTo>
                  <a:lnTo>
                    <a:pt x="324" y="95"/>
                  </a:lnTo>
                  <a:lnTo>
                    <a:pt x="338" y="102"/>
                  </a:lnTo>
                  <a:lnTo>
                    <a:pt x="351" y="109"/>
                  </a:lnTo>
                  <a:lnTo>
                    <a:pt x="361" y="116"/>
                  </a:lnTo>
                  <a:lnTo>
                    <a:pt x="371" y="124"/>
                  </a:lnTo>
                  <a:lnTo>
                    <a:pt x="382" y="131"/>
                  </a:lnTo>
                  <a:lnTo>
                    <a:pt x="393" y="139"/>
                  </a:lnTo>
                  <a:lnTo>
                    <a:pt x="404" y="147"/>
                  </a:lnTo>
                  <a:lnTo>
                    <a:pt x="414" y="154"/>
                  </a:lnTo>
                  <a:lnTo>
                    <a:pt x="424" y="162"/>
                  </a:lnTo>
                  <a:lnTo>
                    <a:pt x="435" y="169"/>
                  </a:lnTo>
                  <a:lnTo>
                    <a:pt x="430" y="186"/>
                  </a:lnTo>
                  <a:lnTo>
                    <a:pt x="427" y="203"/>
                  </a:lnTo>
                  <a:lnTo>
                    <a:pt x="422" y="221"/>
                  </a:lnTo>
                  <a:lnTo>
                    <a:pt x="418" y="238"/>
                  </a:lnTo>
                  <a:lnTo>
                    <a:pt x="413" y="255"/>
                  </a:lnTo>
                  <a:lnTo>
                    <a:pt x="409" y="273"/>
                  </a:lnTo>
                  <a:lnTo>
                    <a:pt x="405" y="290"/>
                  </a:lnTo>
                  <a:lnTo>
                    <a:pt x="400" y="307"/>
                  </a:lnTo>
                  <a:lnTo>
                    <a:pt x="392" y="331"/>
                  </a:lnTo>
                  <a:lnTo>
                    <a:pt x="385" y="354"/>
                  </a:lnTo>
                  <a:lnTo>
                    <a:pt x="377" y="379"/>
                  </a:lnTo>
                  <a:lnTo>
                    <a:pt x="369" y="402"/>
                  </a:lnTo>
                  <a:lnTo>
                    <a:pt x="361" y="425"/>
                  </a:lnTo>
                  <a:lnTo>
                    <a:pt x="354" y="449"/>
                  </a:lnTo>
                  <a:lnTo>
                    <a:pt x="346" y="472"/>
                  </a:lnTo>
                  <a:lnTo>
                    <a:pt x="339" y="496"/>
                  </a:lnTo>
                  <a:lnTo>
                    <a:pt x="323" y="501"/>
                  </a:lnTo>
                  <a:lnTo>
                    <a:pt x="307" y="506"/>
                  </a:lnTo>
                  <a:lnTo>
                    <a:pt x="290" y="511"/>
                  </a:lnTo>
                  <a:lnTo>
                    <a:pt x="273" y="516"/>
                  </a:lnTo>
                  <a:lnTo>
                    <a:pt x="257" y="521"/>
                  </a:lnTo>
                  <a:lnTo>
                    <a:pt x="241" y="526"/>
                  </a:lnTo>
                  <a:lnTo>
                    <a:pt x="224" y="530"/>
                  </a:lnTo>
                  <a:lnTo>
                    <a:pt x="208" y="535"/>
                  </a:lnTo>
                  <a:lnTo>
                    <a:pt x="192" y="541"/>
                  </a:lnTo>
                  <a:lnTo>
                    <a:pt x="176" y="545"/>
                  </a:lnTo>
                  <a:lnTo>
                    <a:pt x="158" y="550"/>
                  </a:lnTo>
                  <a:lnTo>
                    <a:pt x="142" y="556"/>
                  </a:lnTo>
                  <a:lnTo>
                    <a:pt x="126" y="560"/>
                  </a:lnTo>
                  <a:lnTo>
                    <a:pt x="110" y="565"/>
                  </a:lnTo>
                  <a:lnTo>
                    <a:pt x="93" y="571"/>
                  </a:lnTo>
                  <a:lnTo>
                    <a:pt x="76" y="575"/>
                  </a:lnTo>
                  <a:lnTo>
                    <a:pt x="63" y="556"/>
                  </a:lnTo>
                  <a:lnTo>
                    <a:pt x="49" y="532"/>
                  </a:lnTo>
                  <a:lnTo>
                    <a:pt x="36" y="505"/>
                  </a:lnTo>
                  <a:lnTo>
                    <a:pt x="25" y="475"/>
                  </a:lnTo>
                  <a:lnTo>
                    <a:pt x="15" y="443"/>
                  </a:lnTo>
                  <a:lnTo>
                    <a:pt x="8" y="408"/>
                  </a:lnTo>
                  <a:lnTo>
                    <a:pt x="3" y="372"/>
                  </a:lnTo>
                  <a:lnTo>
                    <a:pt x="0" y="334"/>
                  </a:lnTo>
                  <a:lnTo>
                    <a:pt x="1" y="293"/>
                  </a:lnTo>
                  <a:lnTo>
                    <a:pt x="7" y="252"/>
                  </a:lnTo>
                  <a:lnTo>
                    <a:pt x="16" y="210"/>
                  </a:lnTo>
                  <a:lnTo>
                    <a:pt x="30" y="168"/>
                  </a:lnTo>
                  <a:lnTo>
                    <a:pt x="49" y="125"/>
                  </a:lnTo>
                  <a:lnTo>
                    <a:pt x="73" y="83"/>
                  </a:lnTo>
                  <a:lnTo>
                    <a:pt x="103" y="4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7118351" y="871538"/>
              <a:ext cx="331788" cy="454025"/>
            </a:xfrm>
            <a:custGeom>
              <a:avLst/>
              <a:gdLst>
                <a:gd name="T0" fmla="*/ 143 w 417"/>
                <a:gd name="T1" fmla="*/ 7 h 571"/>
                <a:gd name="T2" fmla="*/ 168 w 417"/>
                <a:gd name="T3" fmla="*/ 20 h 571"/>
                <a:gd name="T4" fmla="*/ 193 w 417"/>
                <a:gd name="T5" fmla="*/ 34 h 571"/>
                <a:gd name="T6" fmla="*/ 219 w 417"/>
                <a:gd name="T7" fmla="*/ 46 h 571"/>
                <a:gd name="T8" fmla="*/ 244 w 417"/>
                <a:gd name="T9" fmla="*/ 60 h 571"/>
                <a:gd name="T10" fmla="*/ 269 w 417"/>
                <a:gd name="T11" fmla="*/ 73 h 571"/>
                <a:gd name="T12" fmla="*/ 295 w 417"/>
                <a:gd name="T13" fmla="*/ 87 h 571"/>
                <a:gd name="T14" fmla="*/ 320 w 417"/>
                <a:gd name="T15" fmla="*/ 99 h 571"/>
                <a:gd name="T16" fmla="*/ 343 w 417"/>
                <a:gd name="T17" fmla="*/ 113 h 571"/>
                <a:gd name="T18" fmla="*/ 364 w 417"/>
                <a:gd name="T19" fmla="*/ 128 h 571"/>
                <a:gd name="T20" fmla="*/ 386 w 417"/>
                <a:gd name="T21" fmla="*/ 144 h 571"/>
                <a:gd name="T22" fmla="*/ 406 w 417"/>
                <a:gd name="T23" fmla="*/ 159 h 571"/>
                <a:gd name="T24" fmla="*/ 409 w 417"/>
                <a:gd name="T25" fmla="*/ 200 h 571"/>
                <a:gd name="T26" fmla="*/ 394 w 417"/>
                <a:gd name="T27" fmla="*/ 270 h 571"/>
                <a:gd name="T28" fmla="*/ 378 w 417"/>
                <a:gd name="T29" fmla="*/ 328 h 571"/>
                <a:gd name="T30" fmla="*/ 362 w 417"/>
                <a:gd name="T31" fmla="*/ 376 h 571"/>
                <a:gd name="T32" fmla="*/ 345 w 417"/>
                <a:gd name="T33" fmla="*/ 422 h 571"/>
                <a:gd name="T34" fmla="*/ 329 w 417"/>
                <a:gd name="T35" fmla="*/ 469 h 571"/>
                <a:gd name="T36" fmla="*/ 305 w 417"/>
                <a:gd name="T37" fmla="*/ 498 h 571"/>
                <a:gd name="T38" fmla="*/ 273 w 417"/>
                <a:gd name="T39" fmla="*/ 507 h 571"/>
                <a:gd name="T40" fmla="*/ 241 w 417"/>
                <a:gd name="T41" fmla="*/ 517 h 571"/>
                <a:gd name="T42" fmla="*/ 208 w 417"/>
                <a:gd name="T43" fmla="*/ 526 h 571"/>
                <a:gd name="T44" fmla="*/ 176 w 417"/>
                <a:gd name="T45" fmla="*/ 537 h 571"/>
                <a:gd name="T46" fmla="*/ 144 w 417"/>
                <a:gd name="T47" fmla="*/ 546 h 571"/>
                <a:gd name="T48" fmla="*/ 113 w 417"/>
                <a:gd name="T49" fmla="*/ 556 h 571"/>
                <a:gd name="T50" fmla="*/ 80 w 417"/>
                <a:gd name="T51" fmla="*/ 567 h 571"/>
                <a:gd name="T52" fmla="*/ 51 w 417"/>
                <a:gd name="T53" fmla="*/ 551 h 571"/>
                <a:gd name="T54" fmla="*/ 28 w 417"/>
                <a:gd name="T55" fmla="*/ 501 h 571"/>
                <a:gd name="T56" fmla="*/ 11 w 417"/>
                <a:gd name="T57" fmla="*/ 439 h 571"/>
                <a:gd name="T58" fmla="*/ 1 w 417"/>
                <a:gd name="T59" fmla="*/ 367 h 571"/>
                <a:gd name="T60" fmla="*/ 1 w 417"/>
                <a:gd name="T61" fmla="*/ 289 h 571"/>
                <a:gd name="T62" fmla="*/ 16 w 417"/>
                <a:gd name="T63" fmla="*/ 207 h 571"/>
                <a:gd name="T64" fmla="*/ 46 w 417"/>
                <a:gd name="T65" fmla="*/ 123 h 571"/>
                <a:gd name="T66" fmla="*/ 96 w 417"/>
                <a:gd name="T67" fmla="*/ 4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571">
                  <a:moveTo>
                    <a:pt x="130" y="0"/>
                  </a:moveTo>
                  <a:lnTo>
                    <a:pt x="143" y="7"/>
                  </a:lnTo>
                  <a:lnTo>
                    <a:pt x="155" y="14"/>
                  </a:lnTo>
                  <a:lnTo>
                    <a:pt x="168" y="20"/>
                  </a:lnTo>
                  <a:lnTo>
                    <a:pt x="181" y="27"/>
                  </a:lnTo>
                  <a:lnTo>
                    <a:pt x="193" y="34"/>
                  </a:lnTo>
                  <a:lnTo>
                    <a:pt x="206" y="40"/>
                  </a:lnTo>
                  <a:lnTo>
                    <a:pt x="219" y="46"/>
                  </a:lnTo>
                  <a:lnTo>
                    <a:pt x="231" y="53"/>
                  </a:lnTo>
                  <a:lnTo>
                    <a:pt x="244" y="60"/>
                  </a:lnTo>
                  <a:lnTo>
                    <a:pt x="257" y="66"/>
                  </a:lnTo>
                  <a:lnTo>
                    <a:pt x="269" y="73"/>
                  </a:lnTo>
                  <a:lnTo>
                    <a:pt x="282" y="80"/>
                  </a:lnTo>
                  <a:lnTo>
                    <a:pt x="295" y="87"/>
                  </a:lnTo>
                  <a:lnTo>
                    <a:pt x="307" y="92"/>
                  </a:lnTo>
                  <a:lnTo>
                    <a:pt x="320" y="99"/>
                  </a:lnTo>
                  <a:lnTo>
                    <a:pt x="333" y="106"/>
                  </a:lnTo>
                  <a:lnTo>
                    <a:pt x="343" y="113"/>
                  </a:lnTo>
                  <a:lnTo>
                    <a:pt x="353" y="121"/>
                  </a:lnTo>
                  <a:lnTo>
                    <a:pt x="364" y="128"/>
                  </a:lnTo>
                  <a:lnTo>
                    <a:pt x="375" y="136"/>
                  </a:lnTo>
                  <a:lnTo>
                    <a:pt x="386" y="144"/>
                  </a:lnTo>
                  <a:lnTo>
                    <a:pt x="396" y="151"/>
                  </a:lnTo>
                  <a:lnTo>
                    <a:pt x="406" y="159"/>
                  </a:lnTo>
                  <a:lnTo>
                    <a:pt x="417" y="166"/>
                  </a:lnTo>
                  <a:lnTo>
                    <a:pt x="409" y="200"/>
                  </a:lnTo>
                  <a:lnTo>
                    <a:pt x="402" y="235"/>
                  </a:lnTo>
                  <a:lnTo>
                    <a:pt x="394" y="270"/>
                  </a:lnTo>
                  <a:lnTo>
                    <a:pt x="386" y="304"/>
                  </a:lnTo>
                  <a:lnTo>
                    <a:pt x="378" y="328"/>
                  </a:lnTo>
                  <a:lnTo>
                    <a:pt x="370" y="351"/>
                  </a:lnTo>
                  <a:lnTo>
                    <a:pt x="362" y="376"/>
                  </a:lnTo>
                  <a:lnTo>
                    <a:pt x="353" y="399"/>
                  </a:lnTo>
                  <a:lnTo>
                    <a:pt x="345" y="422"/>
                  </a:lnTo>
                  <a:lnTo>
                    <a:pt x="337" y="446"/>
                  </a:lnTo>
                  <a:lnTo>
                    <a:pt x="329" y="469"/>
                  </a:lnTo>
                  <a:lnTo>
                    <a:pt x="321" y="493"/>
                  </a:lnTo>
                  <a:lnTo>
                    <a:pt x="305" y="498"/>
                  </a:lnTo>
                  <a:lnTo>
                    <a:pt x="289" y="502"/>
                  </a:lnTo>
                  <a:lnTo>
                    <a:pt x="273" y="507"/>
                  </a:lnTo>
                  <a:lnTo>
                    <a:pt x="257" y="513"/>
                  </a:lnTo>
                  <a:lnTo>
                    <a:pt x="241" y="517"/>
                  </a:lnTo>
                  <a:lnTo>
                    <a:pt x="224" y="522"/>
                  </a:lnTo>
                  <a:lnTo>
                    <a:pt x="208" y="526"/>
                  </a:lnTo>
                  <a:lnTo>
                    <a:pt x="192" y="532"/>
                  </a:lnTo>
                  <a:lnTo>
                    <a:pt x="176" y="537"/>
                  </a:lnTo>
                  <a:lnTo>
                    <a:pt x="160" y="541"/>
                  </a:lnTo>
                  <a:lnTo>
                    <a:pt x="144" y="546"/>
                  </a:lnTo>
                  <a:lnTo>
                    <a:pt x="129" y="552"/>
                  </a:lnTo>
                  <a:lnTo>
                    <a:pt x="113" y="556"/>
                  </a:lnTo>
                  <a:lnTo>
                    <a:pt x="96" y="561"/>
                  </a:lnTo>
                  <a:lnTo>
                    <a:pt x="80" y="567"/>
                  </a:lnTo>
                  <a:lnTo>
                    <a:pt x="64" y="571"/>
                  </a:lnTo>
                  <a:lnTo>
                    <a:pt x="51" y="551"/>
                  </a:lnTo>
                  <a:lnTo>
                    <a:pt x="40" y="527"/>
                  </a:lnTo>
                  <a:lnTo>
                    <a:pt x="28" y="501"/>
                  </a:lnTo>
                  <a:lnTo>
                    <a:pt x="19" y="471"/>
                  </a:lnTo>
                  <a:lnTo>
                    <a:pt x="11" y="439"/>
                  </a:lnTo>
                  <a:lnTo>
                    <a:pt x="4" y="403"/>
                  </a:lnTo>
                  <a:lnTo>
                    <a:pt x="1" y="367"/>
                  </a:lnTo>
                  <a:lnTo>
                    <a:pt x="0" y="328"/>
                  </a:lnTo>
                  <a:lnTo>
                    <a:pt x="1" y="289"/>
                  </a:lnTo>
                  <a:lnTo>
                    <a:pt x="7" y="249"/>
                  </a:lnTo>
                  <a:lnTo>
                    <a:pt x="16" y="207"/>
                  </a:lnTo>
                  <a:lnTo>
                    <a:pt x="28" y="166"/>
                  </a:lnTo>
                  <a:lnTo>
                    <a:pt x="46" y="123"/>
                  </a:lnTo>
                  <a:lnTo>
                    <a:pt x="69" y="82"/>
                  </a:lnTo>
                  <a:lnTo>
                    <a:pt x="96" y="4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1" name="Freeform 57"/>
            <p:cNvSpPr>
              <a:spLocks/>
            </p:cNvSpPr>
            <p:nvPr/>
          </p:nvSpPr>
          <p:spPr bwMode="auto">
            <a:xfrm>
              <a:off x="7131051" y="874713"/>
              <a:ext cx="319088" cy="447675"/>
            </a:xfrm>
            <a:custGeom>
              <a:avLst/>
              <a:gdLst>
                <a:gd name="T0" fmla="*/ 122 w 401"/>
                <a:gd name="T1" fmla="*/ 0 h 564"/>
                <a:gd name="T2" fmla="*/ 135 w 401"/>
                <a:gd name="T3" fmla="*/ 6 h 564"/>
                <a:gd name="T4" fmla="*/ 146 w 401"/>
                <a:gd name="T5" fmla="*/ 12 h 564"/>
                <a:gd name="T6" fmla="*/ 159 w 401"/>
                <a:gd name="T7" fmla="*/ 18 h 564"/>
                <a:gd name="T8" fmla="*/ 170 w 401"/>
                <a:gd name="T9" fmla="*/ 25 h 564"/>
                <a:gd name="T10" fmla="*/ 183 w 401"/>
                <a:gd name="T11" fmla="*/ 31 h 564"/>
                <a:gd name="T12" fmla="*/ 195 w 401"/>
                <a:gd name="T13" fmla="*/ 38 h 564"/>
                <a:gd name="T14" fmla="*/ 207 w 401"/>
                <a:gd name="T15" fmla="*/ 44 h 564"/>
                <a:gd name="T16" fmla="*/ 220 w 401"/>
                <a:gd name="T17" fmla="*/ 50 h 564"/>
                <a:gd name="T18" fmla="*/ 231 w 401"/>
                <a:gd name="T19" fmla="*/ 57 h 564"/>
                <a:gd name="T20" fmla="*/ 244 w 401"/>
                <a:gd name="T21" fmla="*/ 63 h 564"/>
                <a:gd name="T22" fmla="*/ 256 w 401"/>
                <a:gd name="T23" fmla="*/ 70 h 564"/>
                <a:gd name="T24" fmla="*/ 268 w 401"/>
                <a:gd name="T25" fmla="*/ 76 h 564"/>
                <a:gd name="T26" fmla="*/ 280 w 401"/>
                <a:gd name="T27" fmla="*/ 83 h 564"/>
                <a:gd name="T28" fmla="*/ 293 w 401"/>
                <a:gd name="T29" fmla="*/ 88 h 564"/>
                <a:gd name="T30" fmla="*/ 304 w 401"/>
                <a:gd name="T31" fmla="*/ 95 h 564"/>
                <a:gd name="T32" fmla="*/ 317 w 401"/>
                <a:gd name="T33" fmla="*/ 101 h 564"/>
                <a:gd name="T34" fmla="*/ 327 w 401"/>
                <a:gd name="T35" fmla="*/ 108 h 564"/>
                <a:gd name="T36" fmla="*/ 337 w 401"/>
                <a:gd name="T37" fmla="*/ 116 h 564"/>
                <a:gd name="T38" fmla="*/ 348 w 401"/>
                <a:gd name="T39" fmla="*/ 123 h 564"/>
                <a:gd name="T40" fmla="*/ 359 w 401"/>
                <a:gd name="T41" fmla="*/ 131 h 564"/>
                <a:gd name="T42" fmla="*/ 370 w 401"/>
                <a:gd name="T43" fmla="*/ 139 h 564"/>
                <a:gd name="T44" fmla="*/ 380 w 401"/>
                <a:gd name="T45" fmla="*/ 146 h 564"/>
                <a:gd name="T46" fmla="*/ 390 w 401"/>
                <a:gd name="T47" fmla="*/ 154 h 564"/>
                <a:gd name="T48" fmla="*/ 401 w 401"/>
                <a:gd name="T49" fmla="*/ 161 h 564"/>
                <a:gd name="T50" fmla="*/ 394 w 401"/>
                <a:gd name="T51" fmla="*/ 195 h 564"/>
                <a:gd name="T52" fmla="*/ 387 w 401"/>
                <a:gd name="T53" fmla="*/ 230 h 564"/>
                <a:gd name="T54" fmla="*/ 380 w 401"/>
                <a:gd name="T55" fmla="*/ 265 h 564"/>
                <a:gd name="T56" fmla="*/ 373 w 401"/>
                <a:gd name="T57" fmla="*/ 299 h 564"/>
                <a:gd name="T58" fmla="*/ 365 w 401"/>
                <a:gd name="T59" fmla="*/ 323 h 564"/>
                <a:gd name="T60" fmla="*/ 357 w 401"/>
                <a:gd name="T61" fmla="*/ 346 h 564"/>
                <a:gd name="T62" fmla="*/ 348 w 401"/>
                <a:gd name="T63" fmla="*/ 371 h 564"/>
                <a:gd name="T64" fmla="*/ 340 w 401"/>
                <a:gd name="T65" fmla="*/ 394 h 564"/>
                <a:gd name="T66" fmla="*/ 331 w 401"/>
                <a:gd name="T67" fmla="*/ 417 h 564"/>
                <a:gd name="T68" fmla="*/ 322 w 401"/>
                <a:gd name="T69" fmla="*/ 441 h 564"/>
                <a:gd name="T70" fmla="*/ 313 w 401"/>
                <a:gd name="T71" fmla="*/ 464 h 564"/>
                <a:gd name="T72" fmla="*/ 305 w 401"/>
                <a:gd name="T73" fmla="*/ 488 h 564"/>
                <a:gd name="T74" fmla="*/ 289 w 401"/>
                <a:gd name="T75" fmla="*/ 493 h 564"/>
                <a:gd name="T76" fmla="*/ 274 w 401"/>
                <a:gd name="T77" fmla="*/ 497 h 564"/>
                <a:gd name="T78" fmla="*/ 258 w 401"/>
                <a:gd name="T79" fmla="*/ 502 h 564"/>
                <a:gd name="T80" fmla="*/ 242 w 401"/>
                <a:gd name="T81" fmla="*/ 506 h 564"/>
                <a:gd name="T82" fmla="*/ 227 w 401"/>
                <a:gd name="T83" fmla="*/ 512 h 564"/>
                <a:gd name="T84" fmla="*/ 211 w 401"/>
                <a:gd name="T85" fmla="*/ 517 h 564"/>
                <a:gd name="T86" fmla="*/ 195 w 401"/>
                <a:gd name="T87" fmla="*/ 521 h 564"/>
                <a:gd name="T88" fmla="*/ 180 w 401"/>
                <a:gd name="T89" fmla="*/ 526 h 564"/>
                <a:gd name="T90" fmla="*/ 163 w 401"/>
                <a:gd name="T91" fmla="*/ 531 h 564"/>
                <a:gd name="T92" fmla="*/ 147 w 401"/>
                <a:gd name="T93" fmla="*/ 535 h 564"/>
                <a:gd name="T94" fmla="*/ 132 w 401"/>
                <a:gd name="T95" fmla="*/ 540 h 564"/>
                <a:gd name="T96" fmla="*/ 116 w 401"/>
                <a:gd name="T97" fmla="*/ 544 h 564"/>
                <a:gd name="T98" fmla="*/ 101 w 401"/>
                <a:gd name="T99" fmla="*/ 550 h 564"/>
                <a:gd name="T100" fmla="*/ 85 w 401"/>
                <a:gd name="T101" fmla="*/ 555 h 564"/>
                <a:gd name="T102" fmla="*/ 70 w 401"/>
                <a:gd name="T103" fmla="*/ 559 h 564"/>
                <a:gd name="T104" fmla="*/ 54 w 401"/>
                <a:gd name="T105" fmla="*/ 564 h 564"/>
                <a:gd name="T106" fmla="*/ 32 w 401"/>
                <a:gd name="T107" fmla="*/ 520 h 564"/>
                <a:gd name="T108" fmla="*/ 15 w 401"/>
                <a:gd name="T109" fmla="*/ 464 h 564"/>
                <a:gd name="T110" fmla="*/ 2 w 401"/>
                <a:gd name="T111" fmla="*/ 397 h 564"/>
                <a:gd name="T112" fmla="*/ 0 w 401"/>
                <a:gd name="T113" fmla="*/ 322 h 564"/>
                <a:gd name="T114" fmla="*/ 7 w 401"/>
                <a:gd name="T115" fmla="*/ 243 h 564"/>
                <a:gd name="T116" fmla="*/ 29 w 401"/>
                <a:gd name="T117" fmla="*/ 161 h 564"/>
                <a:gd name="T118" fmla="*/ 65 w 401"/>
                <a:gd name="T119" fmla="*/ 79 h 564"/>
                <a:gd name="T120" fmla="*/ 122 w 401"/>
                <a:gd name="T121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1" h="564">
                  <a:moveTo>
                    <a:pt x="122" y="0"/>
                  </a:moveTo>
                  <a:lnTo>
                    <a:pt x="135" y="6"/>
                  </a:lnTo>
                  <a:lnTo>
                    <a:pt x="146" y="12"/>
                  </a:lnTo>
                  <a:lnTo>
                    <a:pt x="159" y="18"/>
                  </a:lnTo>
                  <a:lnTo>
                    <a:pt x="170" y="25"/>
                  </a:lnTo>
                  <a:lnTo>
                    <a:pt x="183" y="31"/>
                  </a:lnTo>
                  <a:lnTo>
                    <a:pt x="195" y="38"/>
                  </a:lnTo>
                  <a:lnTo>
                    <a:pt x="207" y="44"/>
                  </a:lnTo>
                  <a:lnTo>
                    <a:pt x="220" y="50"/>
                  </a:lnTo>
                  <a:lnTo>
                    <a:pt x="231" y="57"/>
                  </a:lnTo>
                  <a:lnTo>
                    <a:pt x="244" y="63"/>
                  </a:lnTo>
                  <a:lnTo>
                    <a:pt x="256" y="70"/>
                  </a:lnTo>
                  <a:lnTo>
                    <a:pt x="268" y="76"/>
                  </a:lnTo>
                  <a:lnTo>
                    <a:pt x="280" y="83"/>
                  </a:lnTo>
                  <a:lnTo>
                    <a:pt x="293" y="88"/>
                  </a:lnTo>
                  <a:lnTo>
                    <a:pt x="304" y="95"/>
                  </a:lnTo>
                  <a:lnTo>
                    <a:pt x="317" y="101"/>
                  </a:lnTo>
                  <a:lnTo>
                    <a:pt x="327" y="108"/>
                  </a:lnTo>
                  <a:lnTo>
                    <a:pt x="337" y="116"/>
                  </a:lnTo>
                  <a:lnTo>
                    <a:pt x="348" y="123"/>
                  </a:lnTo>
                  <a:lnTo>
                    <a:pt x="359" y="131"/>
                  </a:lnTo>
                  <a:lnTo>
                    <a:pt x="370" y="139"/>
                  </a:lnTo>
                  <a:lnTo>
                    <a:pt x="380" y="146"/>
                  </a:lnTo>
                  <a:lnTo>
                    <a:pt x="390" y="154"/>
                  </a:lnTo>
                  <a:lnTo>
                    <a:pt x="401" y="161"/>
                  </a:lnTo>
                  <a:lnTo>
                    <a:pt x="394" y="195"/>
                  </a:lnTo>
                  <a:lnTo>
                    <a:pt x="387" y="230"/>
                  </a:lnTo>
                  <a:lnTo>
                    <a:pt x="380" y="265"/>
                  </a:lnTo>
                  <a:lnTo>
                    <a:pt x="373" y="299"/>
                  </a:lnTo>
                  <a:lnTo>
                    <a:pt x="365" y="323"/>
                  </a:lnTo>
                  <a:lnTo>
                    <a:pt x="357" y="346"/>
                  </a:lnTo>
                  <a:lnTo>
                    <a:pt x="348" y="371"/>
                  </a:lnTo>
                  <a:lnTo>
                    <a:pt x="340" y="394"/>
                  </a:lnTo>
                  <a:lnTo>
                    <a:pt x="331" y="417"/>
                  </a:lnTo>
                  <a:lnTo>
                    <a:pt x="322" y="441"/>
                  </a:lnTo>
                  <a:lnTo>
                    <a:pt x="313" y="464"/>
                  </a:lnTo>
                  <a:lnTo>
                    <a:pt x="305" y="488"/>
                  </a:lnTo>
                  <a:lnTo>
                    <a:pt x="289" y="493"/>
                  </a:lnTo>
                  <a:lnTo>
                    <a:pt x="274" y="497"/>
                  </a:lnTo>
                  <a:lnTo>
                    <a:pt x="258" y="502"/>
                  </a:lnTo>
                  <a:lnTo>
                    <a:pt x="242" y="506"/>
                  </a:lnTo>
                  <a:lnTo>
                    <a:pt x="227" y="512"/>
                  </a:lnTo>
                  <a:lnTo>
                    <a:pt x="211" y="517"/>
                  </a:lnTo>
                  <a:lnTo>
                    <a:pt x="195" y="521"/>
                  </a:lnTo>
                  <a:lnTo>
                    <a:pt x="180" y="526"/>
                  </a:lnTo>
                  <a:lnTo>
                    <a:pt x="163" y="531"/>
                  </a:lnTo>
                  <a:lnTo>
                    <a:pt x="147" y="535"/>
                  </a:lnTo>
                  <a:lnTo>
                    <a:pt x="132" y="540"/>
                  </a:lnTo>
                  <a:lnTo>
                    <a:pt x="116" y="544"/>
                  </a:lnTo>
                  <a:lnTo>
                    <a:pt x="101" y="550"/>
                  </a:lnTo>
                  <a:lnTo>
                    <a:pt x="85" y="555"/>
                  </a:lnTo>
                  <a:lnTo>
                    <a:pt x="70" y="559"/>
                  </a:lnTo>
                  <a:lnTo>
                    <a:pt x="54" y="564"/>
                  </a:lnTo>
                  <a:lnTo>
                    <a:pt x="32" y="520"/>
                  </a:lnTo>
                  <a:lnTo>
                    <a:pt x="15" y="464"/>
                  </a:lnTo>
                  <a:lnTo>
                    <a:pt x="2" y="397"/>
                  </a:lnTo>
                  <a:lnTo>
                    <a:pt x="0" y="322"/>
                  </a:lnTo>
                  <a:lnTo>
                    <a:pt x="7" y="243"/>
                  </a:lnTo>
                  <a:lnTo>
                    <a:pt x="29" y="161"/>
                  </a:lnTo>
                  <a:lnTo>
                    <a:pt x="65" y="7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7143751" y="879475"/>
              <a:ext cx="306388" cy="441325"/>
            </a:xfrm>
            <a:custGeom>
              <a:avLst/>
              <a:gdLst>
                <a:gd name="T0" fmla="*/ 115 w 386"/>
                <a:gd name="T1" fmla="*/ 0 h 558"/>
                <a:gd name="T2" fmla="*/ 127 w 386"/>
                <a:gd name="T3" fmla="*/ 6 h 558"/>
                <a:gd name="T4" fmla="*/ 138 w 386"/>
                <a:gd name="T5" fmla="*/ 12 h 558"/>
                <a:gd name="T6" fmla="*/ 150 w 386"/>
                <a:gd name="T7" fmla="*/ 19 h 558"/>
                <a:gd name="T8" fmla="*/ 162 w 386"/>
                <a:gd name="T9" fmla="*/ 25 h 558"/>
                <a:gd name="T10" fmla="*/ 174 w 386"/>
                <a:gd name="T11" fmla="*/ 30 h 558"/>
                <a:gd name="T12" fmla="*/ 185 w 386"/>
                <a:gd name="T13" fmla="*/ 36 h 558"/>
                <a:gd name="T14" fmla="*/ 197 w 386"/>
                <a:gd name="T15" fmla="*/ 43 h 558"/>
                <a:gd name="T16" fmla="*/ 208 w 386"/>
                <a:gd name="T17" fmla="*/ 49 h 558"/>
                <a:gd name="T18" fmla="*/ 220 w 386"/>
                <a:gd name="T19" fmla="*/ 54 h 558"/>
                <a:gd name="T20" fmla="*/ 231 w 386"/>
                <a:gd name="T21" fmla="*/ 60 h 558"/>
                <a:gd name="T22" fmla="*/ 243 w 386"/>
                <a:gd name="T23" fmla="*/ 67 h 558"/>
                <a:gd name="T24" fmla="*/ 256 w 386"/>
                <a:gd name="T25" fmla="*/ 73 h 558"/>
                <a:gd name="T26" fmla="*/ 267 w 386"/>
                <a:gd name="T27" fmla="*/ 79 h 558"/>
                <a:gd name="T28" fmla="*/ 279 w 386"/>
                <a:gd name="T29" fmla="*/ 84 h 558"/>
                <a:gd name="T30" fmla="*/ 290 w 386"/>
                <a:gd name="T31" fmla="*/ 91 h 558"/>
                <a:gd name="T32" fmla="*/ 302 w 386"/>
                <a:gd name="T33" fmla="*/ 97 h 558"/>
                <a:gd name="T34" fmla="*/ 312 w 386"/>
                <a:gd name="T35" fmla="*/ 104 h 558"/>
                <a:gd name="T36" fmla="*/ 322 w 386"/>
                <a:gd name="T37" fmla="*/ 112 h 558"/>
                <a:gd name="T38" fmla="*/ 333 w 386"/>
                <a:gd name="T39" fmla="*/ 119 h 558"/>
                <a:gd name="T40" fmla="*/ 344 w 386"/>
                <a:gd name="T41" fmla="*/ 127 h 558"/>
                <a:gd name="T42" fmla="*/ 355 w 386"/>
                <a:gd name="T43" fmla="*/ 135 h 558"/>
                <a:gd name="T44" fmla="*/ 365 w 386"/>
                <a:gd name="T45" fmla="*/ 142 h 558"/>
                <a:gd name="T46" fmla="*/ 375 w 386"/>
                <a:gd name="T47" fmla="*/ 150 h 558"/>
                <a:gd name="T48" fmla="*/ 386 w 386"/>
                <a:gd name="T49" fmla="*/ 157 h 558"/>
                <a:gd name="T50" fmla="*/ 380 w 386"/>
                <a:gd name="T51" fmla="*/ 191 h 558"/>
                <a:gd name="T52" fmla="*/ 374 w 386"/>
                <a:gd name="T53" fmla="*/ 226 h 558"/>
                <a:gd name="T54" fmla="*/ 369 w 386"/>
                <a:gd name="T55" fmla="*/ 261 h 558"/>
                <a:gd name="T56" fmla="*/ 363 w 386"/>
                <a:gd name="T57" fmla="*/ 295 h 558"/>
                <a:gd name="T58" fmla="*/ 354 w 386"/>
                <a:gd name="T59" fmla="*/ 319 h 558"/>
                <a:gd name="T60" fmla="*/ 344 w 386"/>
                <a:gd name="T61" fmla="*/ 342 h 558"/>
                <a:gd name="T62" fmla="*/ 336 w 386"/>
                <a:gd name="T63" fmla="*/ 367 h 558"/>
                <a:gd name="T64" fmla="*/ 327 w 386"/>
                <a:gd name="T65" fmla="*/ 390 h 558"/>
                <a:gd name="T66" fmla="*/ 318 w 386"/>
                <a:gd name="T67" fmla="*/ 413 h 558"/>
                <a:gd name="T68" fmla="*/ 309 w 386"/>
                <a:gd name="T69" fmla="*/ 437 h 558"/>
                <a:gd name="T70" fmla="*/ 299 w 386"/>
                <a:gd name="T71" fmla="*/ 460 h 558"/>
                <a:gd name="T72" fmla="*/ 290 w 386"/>
                <a:gd name="T73" fmla="*/ 484 h 558"/>
                <a:gd name="T74" fmla="*/ 275 w 386"/>
                <a:gd name="T75" fmla="*/ 489 h 558"/>
                <a:gd name="T76" fmla="*/ 259 w 386"/>
                <a:gd name="T77" fmla="*/ 493 h 558"/>
                <a:gd name="T78" fmla="*/ 244 w 386"/>
                <a:gd name="T79" fmla="*/ 498 h 558"/>
                <a:gd name="T80" fmla="*/ 229 w 386"/>
                <a:gd name="T81" fmla="*/ 502 h 558"/>
                <a:gd name="T82" fmla="*/ 213 w 386"/>
                <a:gd name="T83" fmla="*/ 507 h 558"/>
                <a:gd name="T84" fmla="*/ 198 w 386"/>
                <a:gd name="T85" fmla="*/ 512 h 558"/>
                <a:gd name="T86" fmla="*/ 182 w 386"/>
                <a:gd name="T87" fmla="*/ 516 h 558"/>
                <a:gd name="T88" fmla="*/ 167 w 386"/>
                <a:gd name="T89" fmla="*/ 521 h 558"/>
                <a:gd name="T90" fmla="*/ 152 w 386"/>
                <a:gd name="T91" fmla="*/ 525 h 558"/>
                <a:gd name="T92" fmla="*/ 136 w 386"/>
                <a:gd name="T93" fmla="*/ 530 h 558"/>
                <a:gd name="T94" fmla="*/ 121 w 386"/>
                <a:gd name="T95" fmla="*/ 535 h 558"/>
                <a:gd name="T96" fmla="*/ 105 w 386"/>
                <a:gd name="T97" fmla="*/ 539 h 558"/>
                <a:gd name="T98" fmla="*/ 90 w 386"/>
                <a:gd name="T99" fmla="*/ 544 h 558"/>
                <a:gd name="T100" fmla="*/ 75 w 386"/>
                <a:gd name="T101" fmla="*/ 548 h 558"/>
                <a:gd name="T102" fmla="*/ 59 w 386"/>
                <a:gd name="T103" fmla="*/ 553 h 558"/>
                <a:gd name="T104" fmla="*/ 44 w 386"/>
                <a:gd name="T105" fmla="*/ 558 h 558"/>
                <a:gd name="T106" fmla="*/ 25 w 386"/>
                <a:gd name="T107" fmla="*/ 514 h 558"/>
                <a:gd name="T108" fmla="*/ 10 w 386"/>
                <a:gd name="T109" fmla="*/ 457 h 558"/>
                <a:gd name="T110" fmla="*/ 1 w 386"/>
                <a:gd name="T111" fmla="*/ 391 h 558"/>
                <a:gd name="T112" fmla="*/ 0 w 386"/>
                <a:gd name="T113" fmla="*/ 317 h 558"/>
                <a:gd name="T114" fmla="*/ 8 w 386"/>
                <a:gd name="T115" fmla="*/ 239 h 558"/>
                <a:gd name="T116" fmla="*/ 29 w 386"/>
                <a:gd name="T117" fmla="*/ 158 h 558"/>
                <a:gd name="T118" fmla="*/ 64 w 386"/>
                <a:gd name="T119" fmla="*/ 78 h 558"/>
                <a:gd name="T120" fmla="*/ 115 w 386"/>
                <a:gd name="T121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558">
                  <a:moveTo>
                    <a:pt x="115" y="0"/>
                  </a:moveTo>
                  <a:lnTo>
                    <a:pt x="127" y="6"/>
                  </a:lnTo>
                  <a:lnTo>
                    <a:pt x="138" y="12"/>
                  </a:lnTo>
                  <a:lnTo>
                    <a:pt x="150" y="19"/>
                  </a:lnTo>
                  <a:lnTo>
                    <a:pt x="162" y="25"/>
                  </a:lnTo>
                  <a:lnTo>
                    <a:pt x="174" y="30"/>
                  </a:lnTo>
                  <a:lnTo>
                    <a:pt x="185" y="36"/>
                  </a:lnTo>
                  <a:lnTo>
                    <a:pt x="197" y="43"/>
                  </a:lnTo>
                  <a:lnTo>
                    <a:pt x="208" y="49"/>
                  </a:lnTo>
                  <a:lnTo>
                    <a:pt x="220" y="54"/>
                  </a:lnTo>
                  <a:lnTo>
                    <a:pt x="231" y="60"/>
                  </a:lnTo>
                  <a:lnTo>
                    <a:pt x="243" y="67"/>
                  </a:lnTo>
                  <a:lnTo>
                    <a:pt x="256" y="73"/>
                  </a:lnTo>
                  <a:lnTo>
                    <a:pt x="267" y="79"/>
                  </a:lnTo>
                  <a:lnTo>
                    <a:pt x="279" y="84"/>
                  </a:lnTo>
                  <a:lnTo>
                    <a:pt x="290" y="91"/>
                  </a:lnTo>
                  <a:lnTo>
                    <a:pt x="302" y="97"/>
                  </a:lnTo>
                  <a:lnTo>
                    <a:pt x="312" y="104"/>
                  </a:lnTo>
                  <a:lnTo>
                    <a:pt x="322" y="112"/>
                  </a:lnTo>
                  <a:lnTo>
                    <a:pt x="333" y="119"/>
                  </a:lnTo>
                  <a:lnTo>
                    <a:pt x="344" y="127"/>
                  </a:lnTo>
                  <a:lnTo>
                    <a:pt x="355" y="135"/>
                  </a:lnTo>
                  <a:lnTo>
                    <a:pt x="365" y="142"/>
                  </a:lnTo>
                  <a:lnTo>
                    <a:pt x="375" y="150"/>
                  </a:lnTo>
                  <a:lnTo>
                    <a:pt x="386" y="157"/>
                  </a:lnTo>
                  <a:lnTo>
                    <a:pt x="380" y="191"/>
                  </a:lnTo>
                  <a:lnTo>
                    <a:pt x="374" y="226"/>
                  </a:lnTo>
                  <a:lnTo>
                    <a:pt x="369" y="261"/>
                  </a:lnTo>
                  <a:lnTo>
                    <a:pt x="363" y="295"/>
                  </a:lnTo>
                  <a:lnTo>
                    <a:pt x="354" y="319"/>
                  </a:lnTo>
                  <a:lnTo>
                    <a:pt x="344" y="342"/>
                  </a:lnTo>
                  <a:lnTo>
                    <a:pt x="336" y="367"/>
                  </a:lnTo>
                  <a:lnTo>
                    <a:pt x="327" y="390"/>
                  </a:lnTo>
                  <a:lnTo>
                    <a:pt x="318" y="413"/>
                  </a:lnTo>
                  <a:lnTo>
                    <a:pt x="309" y="437"/>
                  </a:lnTo>
                  <a:lnTo>
                    <a:pt x="299" y="460"/>
                  </a:lnTo>
                  <a:lnTo>
                    <a:pt x="290" y="484"/>
                  </a:lnTo>
                  <a:lnTo>
                    <a:pt x="275" y="489"/>
                  </a:lnTo>
                  <a:lnTo>
                    <a:pt x="259" y="493"/>
                  </a:lnTo>
                  <a:lnTo>
                    <a:pt x="244" y="498"/>
                  </a:lnTo>
                  <a:lnTo>
                    <a:pt x="229" y="502"/>
                  </a:lnTo>
                  <a:lnTo>
                    <a:pt x="213" y="507"/>
                  </a:lnTo>
                  <a:lnTo>
                    <a:pt x="198" y="512"/>
                  </a:lnTo>
                  <a:lnTo>
                    <a:pt x="182" y="516"/>
                  </a:lnTo>
                  <a:lnTo>
                    <a:pt x="167" y="521"/>
                  </a:lnTo>
                  <a:lnTo>
                    <a:pt x="152" y="525"/>
                  </a:lnTo>
                  <a:lnTo>
                    <a:pt x="136" y="530"/>
                  </a:lnTo>
                  <a:lnTo>
                    <a:pt x="121" y="535"/>
                  </a:lnTo>
                  <a:lnTo>
                    <a:pt x="105" y="539"/>
                  </a:lnTo>
                  <a:lnTo>
                    <a:pt x="90" y="544"/>
                  </a:lnTo>
                  <a:lnTo>
                    <a:pt x="75" y="548"/>
                  </a:lnTo>
                  <a:lnTo>
                    <a:pt x="59" y="553"/>
                  </a:lnTo>
                  <a:lnTo>
                    <a:pt x="44" y="558"/>
                  </a:lnTo>
                  <a:lnTo>
                    <a:pt x="25" y="514"/>
                  </a:lnTo>
                  <a:lnTo>
                    <a:pt x="10" y="457"/>
                  </a:lnTo>
                  <a:lnTo>
                    <a:pt x="1" y="391"/>
                  </a:lnTo>
                  <a:lnTo>
                    <a:pt x="0" y="317"/>
                  </a:lnTo>
                  <a:lnTo>
                    <a:pt x="8" y="239"/>
                  </a:lnTo>
                  <a:lnTo>
                    <a:pt x="29" y="158"/>
                  </a:lnTo>
                  <a:lnTo>
                    <a:pt x="64" y="7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>
              <a:off x="7156451" y="881063"/>
              <a:ext cx="293688" cy="438150"/>
            </a:xfrm>
            <a:custGeom>
              <a:avLst/>
              <a:gdLst>
                <a:gd name="T0" fmla="*/ 107 w 370"/>
                <a:gd name="T1" fmla="*/ 0 h 551"/>
                <a:gd name="T2" fmla="*/ 129 w 370"/>
                <a:gd name="T3" fmla="*/ 11 h 551"/>
                <a:gd name="T4" fmla="*/ 152 w 370"/>
                <a:gd name="T5" fmla="*/ 23 h 551"/>
                <a:gd name="T6" fmla="*/ 174 w 370"/>
                <a:gd name="T7" fmla="*/ 34 h 551"/>
                <a:gd name="T8" fmla="*/ 197 w 370"/>
                <a:gd name="T9" fmla="*/ 46 h 551"/>
                <a:gd name="T10" fmla="*/ 219 w 370"/>
                <a:gd name="T11" fmla="*/ 59 h 551"/>
                <a:gd name="T12" fmla="*/ 241 w 370"/>
                <a:gd name="T13" fmla="*/ 70 h 551"/>
                <a:gd name="T14" fmla="*/ 264 w 370"/>
                <a:gd name="T15" fmla="*/ 82 h 551"/>
                <a:gd name="T16" fmla="*/ 286 w 370"/>
                <a:gd name="T17" fmla="*/ 93 h 551"/>
                <a:gd name="T18" fmla="*/ 296 w 370"/>
                <a:gd name="T19" fmla="*/ 100 h 551"/>
                <a:gd name="T20" fmla="*/ 306 w 370"/>
                <a:gd name="T21" fmla="*/ 108 h 551"/>
                <a:gd name="T22" fmla="*/ 317 w 370"/>
                <a:gd name="T23" fmla="*/ 115 h 551"/>
                <a:gd name="T24" fmla="*/ 328 w 370"/>
                <a:gd name="T25" fmla="*/ 123 h 551"/>
                <a:gd name="T26" fmla="*/ 339 w 370"/>
                <a:gd name="T27" fmla="*/ 131 h 551"/>
                <a:gd name="T28" fmla="*/ 349 w 370"/>
                <a:gd name="T29" fmla="*/ 138 h 551"/>
                <a:gd name="T30" fmla="*/ 359 w 370"/>
                <a:gd name="T31" fmla="*/ 146 h 551"/>
                <a:gd name="T32" fmla="*/ 370 w 370"/>
                <a:gd name="T33" fmla="*/ 153 h 551"/>
                <a:gd name="T34" fmla="*/ 365 w 370"/>
                <a:gd name="T35" fmla="*/ 187 h 551"/>
                <a:gd name="T36" fmla="*/ 361 w 370"/>
                <a:gd name="T37" fmla="*/ 222 h 551"/>
                <a:gd name="T38" fmla="*/ 355 w 370"/>
                <a:gd name="T39" fmla="*/ 257 h 551"/>
                <a:gd name="T40" fmla="*/ 350 w 370"/>
                <a:gd name="T41" fmla="*/ 291 h 551"/>
                <a:gd name="T42" fmla="*/ 341 w 370"/>
                <a:gd name="T43" fmla="*/ 315 h 551"/>
                <a:gd name="T44" fmla="*/ 332 w 370"/>
                <a:gd name="T45" fmla="*/ 338 h 551"/>
                <a:gd name="T46" fmla="*/ 321 w 370"/>
                <a:gd name="T47" fmla="*/ 363 h 551"/>
                <a:gd name="T48" fmla="*/ 312 w 370"/>
                <a:gd name="T49" fmla="*/ 386 h 551"/>
                <a:gd name="T50" fmla="*/ 303 w 370"/>
                <a:gd name="T51" fmla="*/ 409 h 551"/>
                <a:gd name="T52" fmla="*/ 294 w 370"/>
                <a:gd name="T53" fmla="*/ 433 h 551"/>
                <a:gd name="T54" fmla="*/ 283 w 370"/>
                <a:gd name="T55" fmla="*/ 456 h 551"/>
                <a:gd name="T56" fmla="*/ 274 w 370"/>
                <a:gd name="T57" fmla="*/ 480 h 551"/>
                <a:gd name="T58" fmla="*/ 259 w 370"/>
                <a:gd name="T59" fmla="*/ 485 h 551"/>
                <a:gd name="T60" fmla="*/ 244 w 370"/>
                <a:gd name="T61" fmla="*/ 489 h 551"/>
                <a:gd name="T62" fmla="*/ 229 w 370"/>
                <a:gd name="T63" fmla="*/ 494 h 551"/>
                <a:gd name="T64" fmla="*/ 214 w 370"/>
                <a:gd name="T65" fmla="*/ 498 h 551"/>
                <a:gd name="T66" fmla="*/ 199 w 370"/>
                <a:gd name="T67" fmla="*/ 502 h 551"/>
                <a:gd name="T68" fmla="*/ 184 w 370"/>
                <a:gd name="T69" fmla="*/ 506 h 551"/>
                <a:gd name="T70" fmla="*/ 169 w 370"/>
                <a:gd name="T71" fmla="*/ 511 h 551"/>
                <a:gd name="T72" fmla="*/ 154 w 370"/>
                <a:gd name="T73" fmla="*/ 516 h 551"/>
                <a:gd name="T74" fmla="*/ 138 w 370"/>
                <a:gd name="T75" fmla="*/ 520 h 551"/>
                <a:gd name="T76" fmla="*/ 123 w 370"/>
                <a:gd name="T77" fmla="*/ 525 h 551"/>
                <a:gd name="T78" fmla="*/ 108 w 370"/>
                <a:gd name="T79" fmla="*/ 529 h 551"/>
                <a:gd name="T80" fmla="*/ 93 w 370"/>
                <a:gd name="T81" fmla="*/ 533 h 551"/>
                <a:gd name="T82" fmla="*/ 78 w 370"/>
                <a:gd name="T83" fmla="*/ 538 h 551"/>
                <a:gd name="T84" fmla="*/ 63 w 370"/>
                <a:gd name="T85" fmla="*/ 542 h 551"/>
                <a:gd name="T86" fmla="*/ 48 w 370"/>
                <a:gd name="T87" fmla="*/ 547 h 551"/>
                <a:gd name="T88" fmla="*/ 33 w 370"/>
                <a:gd name="T89" fmla="*/ 551 h 551"/>
                <a:gd name="T90" fmla="*/ 18 w 370"/>
                <a:gd name="T91" fmla="*/ 508 h 551"/>
                <a:gd name="T92" fmla="*/ 7 w 370"/>
                <a:gd name="T93" fmla="*/ 451 h 551"/>
                <a:gd name="T94" fmla="*/ 0 w 370"/>
                <a:gd name="T95" fmla="*/ 386 h 551"/>
                <a:gd name="T96" fmla="*/ 0 w 370"/>
                <a:gd name="T97" fmla="*/ 312 h 551"/>
                <a:gd name="T98" fmla="*/ 9 w 370"/>
                <a:gd name="T99" fmla="*/ 234 h 551"/>
                <a:gd name="T100" fmla="*/ 29 w 370"/>
                <a:gd name="T101" fmla="*/ 154 h 551"/>
                <a:gd name="T102" fmla="*/ 61 w 370"/>
                <a:gd name="T103" fmla="*/ 76 h 551"/>
                <a:gd name="T104" fmla="*/ 107 w 370"/>
                <a:gd name="T10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0" h="551">
                  <a:moveTo>
                    <a:pt x="107" y="0"/>
                  </a:moveTo>
                  <a:lnTo>
                    <a:pt x="129" y="11"/>
                  </a:lnTo>
                  <a:lnTo>
                    <a:pt x="152" y="23"/>
                  </a:lnTo>
                  <a:lnTo>
                    <a:pt x="174" y="34"/>
                  </a:lnTo>
                  <a:lnTo>
                    <a:pt x="197" y="46"/>
                  </a:lnTo>
                  <a:lnTo>
                    <a:pt x="219" y="59"/>
                  </a:lnTo>
                  <a:lnTo>
                    <a:pt x="241" y="70"/>
                  </a:lnTo>
                  <a:lnTo>
                    <a:pt x="264" y="82"/>
                  </a:lnTo>
                  <a:lnTo>
                    <a:pt x="286" y="93"/>
                  </a:lnTo>
                  <a:lnTo>
                    <a:pt x="296" y="100"/>
                  </a:lnTo>
                  <a:lnTo>
                    <a:pt x="306" y="108"/>
                  </a:lnTo>
                  <a:lnTo>
                    <a:pt x="317" y="115"/>
                  </a:lnTo>
                  <a:lnTo>
                    <a:pt x="328" y="123"/>
                  </a:lnTo>
                  <a:lnTo>
                    <a:pt x="339" y="131"/>
                  </a:lnTo>
                  <a:lnTo>
                    <a:pt x="349" y="138"/>
                  </a:lnTo>
                  <a:lnTo>
                    <a:pt x="359" y="146"/>
                  </a:lnTo>
                  <a:lnTo>
                    <a:pt x="370" y="153"/>
                  </a:lnTo>
                  <a:lnTo>
                    <a:pt x="365" y="187"/>
                  </a:lnTo>
                  <a:lnTo>
                    <a:pt x="361" y="222"/>
                  </a:lnTo>
                  <a:lnTo>
                    <a:pt x="355" y="257"/>
                  </a:lnTo>
                  <a:lnTo>
                    <a:pt x="350" y="291"/>
                  </a:lnTo>
                  <a:lnTo>
                    <a:pt x="341" y="315"/>
                  </a:lnTo>
                  <a:lnTo>
                    <a:pt x="332" y="338"/>
                  </a:lnTo>
                  <a:lnTo>
                    <a:pt x="321" y="363"/>
                  </a:lnTo>
                  <a:lnTo>
                    <a:pt x="312" y="386"/>
                  </a:lnTo>
                  <a:lnTo>
                    <a:pt x="303" y="409"/>
                  </a:lnTo>
                  <a:lnTo>
                    <a:pt x="294" y="433"/>
                  </a:lnTo>
                  <a:lnTo>
                    <a:pt x="283" y="456"/>
                  </a:lnTo>
                  <a:lnTo>
                    <a:pt x="274" y="480"/>
                  </a:lnTo>
                  <a:lnTo>
                    <a:pt x="259" y="485"/>
                  </a:lnTo>
                  <a:lnTo>
                    <a:pt x="244" y="489"/>
                  </a:lnTo>
                  <a:lnTo>
                    <a:pt x="229" y="494"/>
                  </a:lnTo>
                  <a:lnTo>
                    <a:pt x="214" y="498"/>
                  </a:lnTo>
                  <a:lnTo>
                    <a:pt x="199" y="502"/>
                  </a:lnTo>
                  <a:lnTo>
                    <a:pt x="184" y="506"/>
                  </a:lnTo>
                  <a:lnTo>
                    <a:pt x="169" y="511"/>
                  </a:lnTo>
                  <a:lnTo>
                    <a:pt x="154" y="516"/>
                  </a:lnTo>
                  <a:lnTo>
                    <a:pt x="138" y="520"/>
                  </a:lnTo>
                  <a:lnTo>
                    <a:pt x="123" y="525"/>
                  </a:lnTo>
                  <a:lnTo>
                    <a:pt x="108" y="529"/>
                  </a:lnTo>
                  <a:lnTo>
                    <a:pt x="93" y="533"/>
                  </a:lnTo>
                  <a:lnTo>
                    <a:pt x="78" y="538"/>
                  </a:lnTo>
                  <a:lnTo>
                    <a:pt x="63" y="542"/>
                  </a:lnTo>
                  <a:lnTo>
                    <a:pt x="48" y="547"/>
                  </a:lnTo>
                  <a:lnTo>
                    <a:pt x="33" y="551"/>
                  </a:lnTo>
                  <a:lnTo>
                    <a:pt x="18" y="508"/>
                  </a:lnTo>
                  <a:lnTo>
                    <a:pt x="7" y="451"/>
                  </a:lnTo>
                  <a:lnTo>
                    <a:pt x="0" y="386"/>
                  </a:lnTo>
                  <a:lnTo>
                    <a:pt x="0" y="312"/>
                  </a:lnTo>
                  <a:lnTo>
                    <a:pt x="9" y="234"/>
                  </a:lnTo>
                  <a:lnTo>
                    <a:pt x="29" y="154"/>
                  </a:lnTo>
                  <a:lnTo>
                    <a:pt x="61" y="76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4" name="Freeform 60"/>
            <p:cNvSpPr>
              <a:spLocks/>
            </p:cNvSpPr>
            <p:nvPr/>
          </p:nvSpPr>
          <p:spPr bwMode="auto">
            <a:xfrm>
              <a:off x="7167563" y="885825"/>
              <a:ext cx="282575" cy="431800"/>
            </a:xfrm>
            <a:custGeom>
              <a:avLst/>
              <a:gdLst>
                <a:gd name="T0" fmla="*/ 102 w 356"/>
                <a:gd name="T1" fmla="*/ 0 h 545"/>
                <a:gd name="T2" fmla="*/ 123 w 356"/>
                <a:gd name="T3" fmla="*/ 12 h 545"/>
                <a:gd name="T4" fmla="*/ 145 w 356"/>
                <a:gd name="T5" fmla="*/ 22 h 545"/>
                <a:gd name="T6" fmla="*/ 166 w 356"/>
                <a:gd name="T7" fmla="*/ 34 h 545"/>
                <a:gd name="T8" fmla="*/ 188 w 356"/>
                <a:gd name="T9" fmla="*/ 44 h 545"/>
                <a:gd name="T10" fmla="*/ 208 w 356"/>
                <a:gd name="T11" fmla="*/ 56 h 545"/>
                <a:gd name="T12" fmla="*/ 229 w 356"/>
                <a:gd name="T13" fmla="*/ 67 h 545"/>
                <a:gd name="T14" fmla="*/ 251 w 356"/>
                <a:gd name="T15" fmla="*/ 78 h 545"/>
                <a:gd name="T16" fmla="*/ 272 w 356"/>
                <a:gd name="T17" fmla="*/ 89 h 545"/>
                <a:gd name="T18" fmla="*/ 282 w 356"/>
                <a:gd name="T19" fmla="*/ 96 h 545"/>
                <a:gd name="T20" fmla="*/ 292 w 356"/>
                <a:gd name="T21" fmla="*/ 104 h 545"/>
                <a:gd name="T22" fmla="*/ 303 w 356"/>
                <a:gd name="T23" fmla="*/ 111 h 545"/>
                <a:gd name="T24" fmla="*/ 314 w 356"/>
                <a:gd name="T25" fmla="*/ 119 h 545"/>
                <a:gd name="T26" fmla="*/ 325 w 356"/>
                <a:gd name="T27" fmla="*/ 127 h 545"/>
                <a:gd name="T28" fmla="*/ 335 w 356"/>
                <a:gd name="T29" fmla="*/ 134 h 545"/>
                <a:gd name="T30" fmla="*/ 345 w 356"/>
                <a:gd name="T31" fmla="*/ 142 h 545"/>
                <a:gd name="T32" fmla="*/ 356 w 356"/>
                <a:gd name="T33" fmla="*/ 149 h 545"/>
                <a:gd name="T34" fmla="*/ 351 w 356"/>
                <a:gd name="T35" fmla="*/ 183 h 545"/>
                <a:gd name="T36" fmla="*/ 348 w 356"/>
                <a:gd name="T37" fmla="*/ 218 h 545"/>
                <a:gd name="T38" fmla="*/ 344 w 356"/>
                <a:gd name="T39" fmla="*/ 253 h 545"/>
                <a:gd name="T40" fmla="*/ 340 w 356"/>
                <a:gd name="T41" fmla="*/ 287 h 545"/>
                <a:gd name="T42" fmla="*/ 329 w 356"/>
                <a:gd name="T43" fmla="*/ 311 h 545"/>
                <a:gd name="T44" fmla="*/ 320 w 356"/>
                <a:gd name="T45" fmla="*/ 334 h 545"/>
                <a:gd name="T46" fmla="*/ 310 w 356"/>
                <a:gd name="T47" fmla="*/ 359 h 545"/>
                <a:gd name="T48" fmla="*/ 301 w 356"/>
                <a:gd name="T49" fmla="*/ 382 h 545"/>
                <a:gd name="T50" fmla="*/ 290 w 356"/>
                <a:gd name="T51" fmla="*/ 405 h 545"/>
                <a:gd name="T52" fmla="*/ 280 w 356"/>
                <a:gd name="T53" fmla="*/ 429 h 545"/>
                <a:gd name="T54" fmla="*/ 271 w 356"/>
                <a:gd name="T55" fmla="*/ 452 h 545"/>
                <a:gd name="T56" fmla="*/ 260 w 356"/>
                <a:gd name="T57" fmla="*/ 476 h 545"/>
                <a:gd name="T58" fmla="*/ 245 w 356"/>
                <a:gd name="T59" fmla="*/ 481 h 545"/>
                <a:gd name="T60" fmla="*/ 231 w 356"/>
                <a:gd name="T61" fmla="*/ 484 h 545"/>
                <a:gd name="T62" fmla="*/ 216 w 356"/>
                <a:gd name="T63" fmla="*/ 489 h 545"/>
                <a:gd name="T64" fmla="*/ 201 w 356"/>
                <a:gd name="T65" fmla="*/ 493 h 545"/>
                <a:gd name="T66" fmla="*/ 186 w 356"/>
                <a:gd name="T67" fmla="*/ 498 h 545"/>
                <a:gd name="T68" fmla="*/ 173 w 356"/>
                <a:gd name="T69" fmla="*/ 501 h 545"/>
                <a:gd name="T70" fmla="*/ 158 w 356"/>
                <a:gd name="T71" fmla="*/ 506 h 545"/>
                <a:gd name="T72" fmla="*/ 143 w 356"/>
                <a:gd name="T73" fmla="*/ 510 h 545"/>
                <a:gd name="T74" fmla="*/ 128 w 356"/>
                <a:gd name="T75" fmla="*/ 515 h 545"/>
                <a:gd name="T76" fmla="*/ 114 w 356"/>
                <a:gd name="T77" fmla="*/ 519 h 545"/>
                <a:gd name="T78" fmla="*/ 99 w 356"/>
                <a:gd name="T79" fmla="*/ 523 h 545"/>
                <a:gd name="T80" fmla="*/ 84 w 356"/>
                <a:gd name="T81" fmla="*/ 528 h 545"/>
                <a:gd name="T82" fmla="*/ 69 w 356"/>
                <a:gd name="T83" fmla="*/ 532 h 545"/>
                <a:gd name="T84" fmla="*/ 55 w 356"/>
                <a:gd name="T85" fmla="*/ 536 h 545"/>
                <a:gd name="T86" fmla="*/ 40 w 356"/>
                <a:gd name="T87" fmla="*/ 540 h 545"/>
                <a:gd name="T88" fmla="*/ 25 w 356"/>
                <a:gd name="T89" fmla="*/ 545 h 545"/>
                <a:gd name="T90" fmla="*/ 12 w 356"/>
                <a:gd name="T91" fmla="*/ 501 h 545"/>
                <a:gd name="T92" fmla="*/ 4 w 356"/>
                <a:gd name="T93" fmla="*/ 445 h 545"/>
                <a:gd name="T94" fmla="*/ 0 w 356"/>
                <a:gd name="T95" fmla="*/ 379 h 545"/>
                <a:gd name="T96" fmla="*/ 2 w 356"/>
                <a:gd name="T97" fmla="*/ 306 h 545"/>
                <a:gd name="T98" fmla="*/ 12 w 356"/>
                <a:gd name="T99" fmla="*/ 230 h 545"/>
                <a:gd name="T100" fmla="*/ 32 w 356"/>
                <a:gd name="T101" fmla="*/ 151 h 545"/>
                <a:gd name="T102" fmla="*/ 61 w 356"/>
                <a:gd name="T103" fmla="*/ 74 h 545"/>
                <a:gd name="T104" fmla="*/ 102 w 356"/>
                <a:gd name="T105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6" h="545">
                  <a:moveTo>
                    <a:pt x="102" y="0"/>
                  </a:moveTo>
                  <a:lnTo>
                    <a:pt x="123" y="12"/>
                  </a:lnTo>
                  <a:lnTo>
                    <a:pt x="145" y="22"/>
                  </a:lnTo>
                  <a:lnTo>
                    <a:pt x="166" y="34"/>
                  </a:lnTo>
                  <a:lnTo>
                    <a:pt x="188" y="44"/>
                  </a:lnTo>
                  <a:lnTo>
                    <a:pt x="208" y="56"/>
                  </a:lnTo>
                  <a:lnTo>
                    <a:pt x="229" y="67"/>
                  </a:lnTo>
                  <a:lnTo>
                    <a:pt x="251" y="78"/>
                  </a:lnTo>
                  <a:lnTo>
                    <a:pt x="272" y="89"/>
                  </a:lnTo>
                  <a:lnTo>
                    <a:pt x="282" y="96"/>
                  </a:lnTo>
                  <a:lnTo>
                    <a:pt x="292" y="104"/>
                  </a:lnTo>
                  <a:lnTo>
                    <a:pt x="303" y="111"/>
                  </a:lnTo>
                  <a:lnTo>
                    <a:pt x="314" y="119"/>
                  </a:lnTo>
                  <a:lnTo>
                    <a:pt x="325" y="127"/>
                  </a:lnTo>
                  <a:lnTo>
                    <a:pt x="335" y="134"/>
                  </a:lnTo>
                  <a:lnTo>
                    <a:pt x="345" y="142"/>
                  </a:lnTo>
                  <a:lnTo>
                    <a:pt x="356" y="149"/>
                  </a:lnTo>
                  <a:lnTo>
                    <a:pt x="351" y="183"/>
                  </a:lnTo>
                  <a:lnTo>
                    <a:pt x="348" y="218"/>
                  </a:lnTo>
                  <a:lnTo>
                    <a:pt x="344" y="253"/>
                  </a:lnTo>
                  <a:lnTo>
                    <a:pt x="340" y="287"/>
                  </a:lnTo>
                  <a:lnTo>
                    <a:pt x="329" y="311"/>
                  </a:lnTo>
                  <a:lnTo>
                    <a:pt x="320" y="334"/>
                  </a:lnTo>
                  <a:lnTo>
                    <a:pt x="310" y="359"/>
                  </a:lnTo>
                  <a:lnTo>
                    <a:pt x="301" y="382"/>
                  </a:lnTo>
                  <a:lnTo>
                    <a:pt x="290" y="405"/>
                  </a:lnTo>
                  <a:lnTo>
                    <a:pt x="280" y="429"/>
                  </a:lnTo>
                  <a:lnTo>
                    <a:pt x="271" y="452"/>
                  </a:lnTo>
                  <a:lnTo>
                    <a:pt x="260" y="476"/>
                  </a:lnTo>
                  <a:lnTo>
                    <a:pt x="245" y="481"/>
                  </a:lnTo>
                  <a:lnTo>
                    <a:pt x="231" y="484"/>
                  </a:lnTo>
                  <a:lnTo>
                    <a:pt x="216" y="489"/>
                  </a:lnTo>
                  <a:lnTo>
                    <a:pt x="201" y="493"/>
                  </a:lnTo>
                  <a:lnTo>
                    <a:pt x="186" y="498"/>
                  </a:lnTo>
                  <a:lnTo>
                    <a:pt x="173" y="501"/>
                  </a:lnTo>
                  <a:lnTo>
                    <a:pt x="158" y="506"/>
                  </a:lnTo>
                  <a:lnTo>
                    <a:pt x="143" y="510"/>
                  </a:lnTo>
                  <a:lnTo>
                    <a:pt x="128" y="515"/>
                  </a:lnTo>
                  <a:lnTo>
                    <a:pt x="114" y="519"/>
                  </a:lnTo>
                  <a:lnTo>
                    <a:pt x="99" y="523"/>
                  </a:lnTo>
                  <a:lnTo>
                    <a:pt x="84" y="528"/>
                  </a:lnTo>
                  <a:lnTo>
                    <a:pt x="69" y="532"/>
                  </a:lnTo>
                  <a:lnTo>
                    <a:pt x="55" y="536"/>
                  </a:lnTo>
                  <a:lnTo>
                    <a:pt x="40" y="540"/>
                  </a:lnTo>
                  <a:lnTo>
                    <a:pt x="25" y="545"/>
                  </a:lnTo>
                  <a:lnTo>
                    <a:pt x="12" y="501"/>
                  </a:lnTo>
                  <a:lnTo>
                    <a:pt x="4" y="445"/>
                  </a:lnTo>
                  <a:lnTo>
                    <a:pt x="0" y="379"/>
                  </a:lnTo>
                  <a:lnTo>
                    <a:pt x="2" y="306"/>
                  </a:lnTo>
                  <a:lnTo>
                    <a:pt x="12" y="230"/>
                  </a:lnTo>
                  <a:lnTo>
                    <a:pt x="32" y="151"/>
                  </a:lnTo>
                  <a:lnTo>
                    <a:pt x="61" y="7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5" name="Freeform 61"/>
            <p:cNvSpPr>
              <a:spLocks/>
            </p:cNvSpPr>
            <p:nvPr/>
          </p:nvSpPr>
          <p:spPr bwMode="auto">
            <a:xfrm>
              <a:off x="7178676" y="889000"/>
              <a:ext cx="271463" cy="427038"/>
            </a:xfrm>
            <a:custGeom>
              <a:avLst/>
              <a:gdLst>
                <a:gd name="T0" fmla="*/ 96 w 342"/>
                <a:gd name="T1" fmla="*/ 0 h 538"/>
                <a:gd name="T2" fmla="*/ 258 w 342"/>
                <a:gd name="T3" fmla="*/ 84 h 538"/>
                <a:gd name="T4" fmla="*/ 342 w 342"/>
                <a:gd name="T5" fmla="*/ 144 h 538"/>
                <a:gd name="T6" fmla="*/ 330 w 342"/>
                <a:gd name="T7" fmla="*/ 282 h 538"/>
                <a:gd name="T8" fmla="*/ 246 w 342"/>
                <a:gd name="T9" fmla="*/ 471 h 538"/>
                <a:gd name="T10" fmla="*/ 16 w 342"/>
                <a:gd name="T11" fmla="*/ 538 h 538"/>
                <a:gd name="T12" fmla="*/ 6 w 342"/>
                <a:gd name="T13" fmla="*/ 494 h 538"/>
                <a:gd name="T14" fmla="*/ 1 w 342"/>
                <a:gd name="T15" fmla="*/ 438 h 538"/>
                <a:gd name="T16" fmla="*/ 0 w 342"/>
                <a:gd name="T17" fmla="*/ 372 h 538"/>
                <a:gd name="T18" fmla="*/ 4 w 342"/>
                <a:gd name="T19" fmla="*/ 299 h 538"/>
                <a:gd name="T20" fmla="*/ 15 w 342"/>
                <a:gd name="T21" fmla="*/ 223 h 538"/>
                <a:gd name="T22" fmla="*/ 33 w 342"/>
                <a:gd name="T23" fmla="*/ 146 h 538"/>
                <a:gd name="T24" fmla="*/ 59 w 342"/>
                <a:gd name="T25" fmla="*/ 71 h 538"/>
                <a:gd name="T26" fmla="*/ 96 w 342"/>
                <a:gd name="T2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2" h="538">
                  <a:moveTo>
                    <a:pt x="96" y="0"/>
                  </a:moveTo>
                  <a:lnTo>
                    <a:pt x="258" y="84"/>
                  </a:lnTo>
                  <a:lnTo>
                    <a:pt x="342" y="144"/>
                  </a:lnTo>
                  <a:lnTo>
                    <a:pt x="330" y="282"/>
                  </a:lnTo>
                  <a:lnTo>
                    <a:pt x="246" y="471"/>
                  </a:lnTo>
                  <a:lnTo>
                    <a:pt x="16" y="538"/>
                  </a:lnTo>
                  <a:lnTo>
                    <a:pt x="6" y="494"/>
                  </a:lnTo>
                  <a:lnTo>
                    <a:pt x="1" y="438"/>
                  </a:lnTo>
                  <a:lnTo>
                    <a:pt x="0" y="372"/>
                  </a:lnTo>
                  <a:lnTo>
                    <a:pt x="4" y="299"/>
                  </a:lnTo>
                  <a:lnTo>
                    <a:pt x="15" y="223"/>
                  </a:lnTo>
                  <a:lnTo>
                    <a:pt x="33" y="146"/>
                  </a:lnTo>
                  <a:lnTo>
                    <a:pt x="59" y="7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6" name="Freeform 62"/>
            <p:cNvSpPr>
              <a:spLocks/>
            </p:cNvSpPr>
            <p:nvPr/>
          </p:nvSpPr>
          <p:spPr bwMode="auto">
            <a:xfrm>
              <a:off x="6845301" y="449263"/>
              <a:ext cx="439738" cy="314325"/>
            </a:xfrm>
            <a:custGeom>
              <a:avLst/>
              <a:gdLst>
                <a:gd name="T0" fmla="*/ 20 w 553"/>
                <a:gd name="T1" fmla="*/ 268 h 395"/>
                <a:gd name="T2" fmla="*/ 60 w 553"/>
                <a:gd name="T3" fmla="*/ 286 h 395"/>
                <a:gd name="T4" fmla="*/ 100 w 553"/>
                <a:gd name="T5" fmla="*/ 303 h 395"/>
                <a:gd name="T6" fmla="*/ 141 w 553"/>
                <a:gd name="T7" fmla="*/ 319 h 395"/>
                <a:gd name="T8" fmla="*/ 180 w 553"/>
                <a:gd name="T9" fmla="*/ 336 h 395"/>
                <a:gd name="T10" fmla="*/ 220 w 553"/>
                <a:gd name="T11" fmla="*/ 353 h 395"/>
                <a:gd name="T12" fmla="*/ 260 w 553"/>
                <a:gd name="T13" fmla="*/ 370 h 395"/>
                <a:gd name="T14" fmla="*/ 301 w 553"/>
                <a:gd name="T15" fmla="*/ 387 h 395"/>
                <a:gd name="T16" fmla="*/ 330 w 553"/>
                <a:gd name="T17" fmla="*/ 393 h 395"/>
                <a:gd name="T18" fmla="*/ 349 w 553"/>
                <a:gd name="T19" fmla="*/ 387 h 395"/>
                <a:gd name="T20" fmla="*/ 369 w 553"/>
                <a:gd name="T21" fmla="*/ 382 h 395"/>
                <a:gd name="T22" fmla="*/ 388 w 553"/>
                <a:gd name="T23" fmla="*/ 378 h 395"/>
                <a:gd name="T24" fmla="*/ 405 w 553"/>
                <a:gd name="T25" fmla="*/ 362 h 395"/>
                <a:gd name="T26" fmla="*/ 418 w 553"/>
                <a:gd name="T27" fmla="*/ 334 h 395"/>
                <a:gd name="T28" fmla="*/ 432 w 553"/>
                <a:gd name="T29" fmla="*/ 306 h 395"/>
                <a:gd name="T30" fmla="*/ 445 w 553"/>
                <a:gd name="T31" fmla="*/ 279 h 395"/>
                <a:gd name="T32" fmla="*/ 464 w 553"/>
                <a:gd name="T33" fmla="*/ 247 h 395"/>
                <a:gd name="T34" fmla="*/ 491 w 553"/>
                <a:gd name="T35" fmla="*/ 211 h 395"/>
                <a:gd name="T36" fmla="*/ 516 w 553"/>
                <a:gd name="T37" fmla="*/ 174 h 395"/>
                <a:gd name="T38" fmla="*/ 541 w 553"/>
                <a:gd name="T39" fmla="*/ 138 h 395"/>
                <a:gd name="T40" fmla="*/ 541 w 553"/>
                <a:gd name="T41" fmla="*/ 107 h 395"/>
                <a:gd name="T42" fmla="*/ 516 w 553"/>
                <a:gd name="T43" fmla="*/ 83 h 395"/>
                <a:gd name="T44" fmla="*/ 491 w 553"/>
                <a:gd name="T45" fmla="*/ 58 h 395"/>
                <a:gd name="T46" fmla="*/ 464 w 553"/>
                <a:gd name="T47" fmla="*/ 34 h 395"/>
                <a:gd name="T48" fmla="*/ 376 w 553"/>
                <a:gd name="T49" fmla="*/ 12 h 395"/>
                <a:gd name="T50" fmla="*/ 251 w 553"/>
                <a:gd name="T51" fmla="*/ 1 h 395"/>
                <a:gd name="T52" fmla="*/ 158 w 553"/>
                <a:gd name="T53" fmla="*/ 1 h 395"/>
                <a:gd name="T54" fmla="*/ 92 w 553"/>
                <a:gd name="T55" fmla="*/ 13 h 395"/>
                <a:gd name="T56" fmla="*/ 50 w 553"/>
                <a:gd name="T57" fmla="*/ 38 h 395"/>
                <a:gd name="T58" fmla="*/ 23 w 553"/>
                <a:gd name="T59" fmla="*/ 80 h 395"/>
                <a:gd name="T60" fmla="*/ 9 w 553"/>
                <a:gd name="T61" fmla="*/ 137 h 395"/>
                <a:gd name="T62" fmla="*/ 2 w 553"/>
                <a:gd name="T63" fmla="*/ 21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3" h="395">
                  <a:moveTo>
                    <a:pt x="0" y="260"/>
                  </a:moveTo>
                  <a:lnTo>
                    <a:pt x="20" y="268"/>
                  </a:lnTo>
                  <a:lnTo>
                    <a:pt x="40" y="278"/>
                  </a:lnTo>
                  <a:lnTo>
                    <a:pt x="60" y="286"/>
                  </a:lnTo>
                  <a:lnTo>
                    <a:pt x="81" y="294"/>
                  </a:lnTo>
                  <a:lnTo>
                    <a:pt x="100" y="303"/>
                  </a:lnTo>
                  <a:lnTo>
                    <a:pt x="120" y="311"/>
                  </a:lnTo>
                  <a:lnTo>
                    <a:pt x="141" y="319"/>
                  </a:lnTo>
                  <a:lnTo>
                    <a:pt x="160" y="327"/>
                  </a:lnTo>
                  <a:lnTo>
                    <a:pt x="180" y="336"/>
                  </a:lnTo>
                  <a:lnTo>
                    <a:pt x="201" y="344"/>
                  </a:lnTo>
                  <a:lnTo>
                    <a:pt x="220" y="353"/>
                  </a:lnTo>
                  <a:lnTo>
                    <a:pt x="240" y="362"/>
                  </a:lnTo>
                  <a:lnTo>
                    <a:pt x="260" y="370"/>
                  </a:lnTo>
                  <a:lnTo>
                    <a:pt x="280" y="378"/>
                  </a:lnTo>
                  <a:lnTo>
                    <a:pt x="301" y="387"/>
                  </a:lnTo>
                  <a:lnTo>
                    <a:pt x="320" y="395"/>
                  </a:lnTo>
                  <a:lnTo>
                    <a:pt x="330" y="393"/>
                  </a:lnTo>
                  <a:lnTo>
                    <a:pt x="340" y="391"/>
                  </a:lnTo>
                  <a:lnTo>
                    <a:pt x="349" y="387"/>
                  </a:lnTo>
                  <a:lnTo>
                    <a:pt x="360" y="385"/>
                  </a:lnTo>
                  <a:lnTo>
                    <a:pt x="369" y="382"/>
                  </a:lnTo>
                  <a:lnTo>
                    <a:pt x="378" y="380"/>
                  </a:lnTo>
                  <a:lnTo>
                    <a:pt x="388" y="378"/>
                  </a:lnTo>
                  <a:lnTo>
                    <a:pt x="398" y="376"/>
                  </a:lnTo>
                  <a:lnTo>
                    <a:pt x="405" y="362"/>
                  </a:lnTo>
                  <a:lnTo>
                    <a:pt x="411" y="348"/>
                  </a:lnTo>
                  <a:lnTo>
                    <a:pt x="418" y="334"/>
                  </a:lnTo>
                  <a:lnTo>
                    <a:pt x="425" y="320"/>
                  </a:lnTo>
                  <a:lnTo>
                    <a:pt x="432" y="306"/>
                  </a:lnTo>
                  <a:lnTo>
                    <a:pt x="439" y="293"/>
                  </a:lnTo>
                  <a:lnTo>
                    <a:pt x="445" y="279"/>
                  </a:lnTo>
                  <a:lnTo>
                    <a:pt x="452" y="265"/>
                  </a:lnTo>
                  <a:lnTo>
                    <a:pt x="464" y="247"/>
                  </a:lnTo>
                  <a:lnTo>
                    <a:pt x="477" y="228"/>
                  </a:lnTo>
                  <a:lnTo>
                    <a:pt x="491" y="211"/>
                  </a:lnTo>
                  <a:lnTo>
                    <a:pt x="504" y="193"/>
                  </a:lnTo>
                  <a:lnTo>
                    <a:pt x="516" y="174"/>
                  </a:lnTo>
                  <a:lnTo>
                    <a:pt x="529" y="156"/>
                  </a:lnTo>
                  <a:lnTo>
                    <a:pt x="541" y="138"/>
                  </a:lnTo>
                  <a:lnTo>
                    <a:pt x="553" y="120"/>
                  </a:lnTo>
                  <a:lnTo>
                    <a:pt x="541" y="107"/>
                  </a:lnTo>
                  <a:lnTo>
                    <a:pt x="529" y="95"/>
                  </a:lnTo>
                  <a:lnTo>
                    <a:pt x="516" y="83"/>
                  </a:lnTo>
                  <a:lnTo>
                    <a:pt x="504" y="70"/>
                  </a:lnTo>
                  <a:lnTo>
                    <a:pt x="491" y="58"/>
                  </a:lnTo>
                  <a:lnTo>
                    <a:pt x="477" y="46"/>
                  </a:lnTo>
                  <a:lnTo>
                    <a:pt x="464" y="34"/>
                  </a:lnTo>
                  <a:lnTo>
                    <a:pt x="452" y="21"/>
                  </a:lnTo>
                  <a:lnTo>
                    <a:pt x="376" y="12"/>
                  </a:lnTo>
                  <a:lnTo>
                    <a:pt x="309" y="6"/>
                  </a:lnTo>
                  <a:lnTo>
                    <a:pt x="251" y="1"/>
                  </a:lnTo>
                  <a:lnTo>
                    <a:pt x="201" y="0"/>
                  </a:lnTo>
                  <a:lnTo>
                    <a:pt x="158" y="1"/>
                  </a:lnTo>
                  <a:lnTo>
                    <a:pt x="122" y="6"/>
                  </a:lnTo>
                  <a:lnTo>
                    <a:pt x="92" y="13"/>
                  </a:lnTo>
                  <a:lnTo>
                    <a:pt x="69" y="24"/>
                  </a:lnTo>
                  <a:lnTo>
                    <a:pt x="50" y="38"/>
                  </a:lnTo>
                  <a:lnTo>
                    <a:pt x="35" y="57"/>
                  </a:lnTo>
                  <a:lnTo>
                    <a:pt x="23" y="80"/>
                  </a:lnTo>
                  <a:lnTo>
                    <a:pt x="15" y="106"/>
                  </a:lnTo>
                  <a:lnTo>
                    <a:pt x="9" y="137"/>
                  </a:lnTo>
                  <a:lnTo>
                    <a:pt x="5" y="174"/>
                  </a:lnTo>
                  <a:lnTo>
                    <a:pt x="2" y="214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7" name="Freeform 63"/>
            <p:cNvSpPr>
              <a:spLocks/>
            </p:cNvSpPr>
            <p:nvPr/>
          </p:nvSpPr>
          <p:spPr bwMode="auto">
            <a:xfrm>
              <a:off x="6850063" y="457200"/>
              <a:ext cx="434975" cy="306388"/>
            </a:xfrm>
            <a:custGeom>
              <a:avLst/>
              <a:gdLst>
                <a:gd name="T0" fmla="*/ 19 w 547"/>
                <a:gd name="T1" fmla="*/ 262 h 386"/>
                <a:gd name="T2" fmla="*/ 59 w 547"/>
                <a:gd name="T3" fmla="*/ 279 h 386"/>
                <a:gd name="T4" fmla="*/ 98 w 547"/>
                <a:gd name="T5" fmla="*/ 295 h 386"/>
                <a:gd name="T6" fmla="*/ 137 w 547"/>
                <a:gd name="T7" fmla="*/ 312 h 386"/>
                <a:gd name="T8" fmla="*/ 177 w 547"/>
                <a:gd name="T9" fmla="*/ 329 h 386"/>
                <a:gd name="T10" fmla="*/ 216 w 547"/>
                <a:gd name="T11" fmla="*/ 345 h 386"/>
                <a:gd name="T12" fmla="*/ 256 w 547"/>
                <a:gd name="T13" fmla="*/ 362 h 386"/>
                <a:gd name="T14" fmla="*/ 295 w 547"/>
                <a:gd name="T15" fmla="*/ 378 h 386"/>
                <a:gd name="T16" fmla="*/ 324 w 547"/>
                <a:gd name="T17" fmla="*/ 384 h 386"/>
                <a:gd name="T18" fmla="*/ 343 w 547"/>
                <a:gd name="T19" fmla="*/ 378 h 386"/>
                <a:gd name="T20" fmla="*/ 363 w 547"/>
                <a:gd name="T21" fmla="*/ 373 h 386"/>
                <a:gd name="T22" fmla="*/ 382 w 547"/>
                <a:gd name="T23" fmla="*/ 369 h 386"/>
                <a:gd name="T24" fmla="*/ 399 w 547"/>
                <a:gd name="T25" fmla="*/ 353 h 386"/>
                <a:gd name="T26" fmla="*/ 412 w 547"/>
                <a:gd name="T27" fmla="*/ 325 h 386"/>
                <a:gd name="T28" fmla="*/ 426 w 547"/>
                <a:gd name="T29" fmla="*/ 297 h 386"/>
                <a:gd name="T30" fmla="*/ 439 w 547"/>
                <a:gd name="T31" fmla="*/ 270 h 386"/>
                <a:gd name="T32" fmla="*/ 458 w 547"/>
                <a:gd name="T33" fmla="*/ 238 h 386"/>
                <a:gd name="T34" fmla="*/ 485 w 547"/>
                <a:gd name="T35" fmla="*/ 202 h 386"/>
                <a:gd name="T36" fmla="*/ 510 w 547"/>
                <a:gd name="T37" fmla="*/ 165 h 386"/>
                <a:gd name="T38" fmla="*/ 535 w 547"/>
                <a:gd name="T39" fmla="*/ 129 h 386"/>
                <a:gd name="T40" fmla="*/ 535 w 547"/>
                <a:gd name="T41" fmla="*/ 98 h 386"/>
                <a:gd name="T42" fmla="*/ 510 w 547"/>
                <a:gd name="T43" fmla="*/ 74 h 386"/>
                <a:gd name="T44" fmla="*/ 485 w 547"/>
                <a:gd name="T45" fmla="*/ 50 h 386"/>
                <a:gd name="T46" fmla="*/ 458 w 547"/>
                <a:gd name="T47" fmla="*/ 26 h 386"/>
                <a:gd name="T48" fmla="*/ 370 w 547"/>
                <a:gd name="T49" fmla="*/ 7 h 386"/>
                <a:gd name="T50" fmla="*/ 246 w 547"/>
                <a:gd name="T51" fmla="*/ 0 h 386"/>
                <a:gd name="T52" fmla="*/ 155 w 547"/>
                <a:gd name="T53" fmla="*/ 4 h 386"/>
                <a:gd name="T54" fmla="*/ 91 w 547"/>
                <a:gd name="T55" fmla="*/ 18 h 386"/>
                <a:gd name="T56" fmla="*/ 49 w 547"/>
                <a:gd name="T57" fmla="*/ 44 h 386"/>
                <a:gd name="T58" fmla="*/ 24 w 547"/>
                <a:gd name="T59" fmla="*/ 84 h 386"/>
                <a:gd name="T60" fmla="*/ 10 w 547"/>
                <a:gd name="T61" fmla="*/ 140 h 386"/>
                <a:gd name="T62" fmla="*/ 2 w 547"/>
                <a:gd name="T63" fmla="*/ 2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7" h="386">
                  <a:moveTo>
                    <a:pt x="0" y="254"/>
                  </a:moveTo>
                  <a:lnTo>
                    <a:pt x="19" y="262"/>
                  </a:lnTo>
                  <a:lnTo>
                    <a:pt x="39" y="271"/>
                  </a:lnTo>
                  <a:lnTo>
                    <a:pt x="59" y="279"/>
                  </a:lnTo>
                  <a:lnTo>
                    <a:pt x="78" y="287"/>
                  </a:lnTo>
                  <a:lnTo>
                    <a:pt x="98" y="295"/>
                  </a:lnTo>
                  <a:lnTo>
                    <a:pt x="117" y="304"/>
                  </a:lnTo>
                  <a:lnTo>
                    <a:pt x="137" y="312"/>
                  </a:lnTo>
                  <a:lnTo>
                    <a:pt x="158" y="321"/>
                  </a:lnTo>
                  <a:lnTo>
                    <a:pt x="177" y="329"/>
                  </a:lnTo>
                  <a:lnTo>
                    <a:pt x="197" y="337"/>
                  </a:lnTo>
                  <a:lnTo>
                    <a:pt x="216" y="345"/>
                  </a:lnTo>
                  <a:lnTo>
                    <a:pt x="236" y="353"/>
                  </a:lnTo>
                  <a:lnTo>
                    <a:pt x="256" y="362"/>
                  </a:lnTo>
                  <a:lnTo>
                    <a:pt x="275" y="370"/>
                  </a:lnTo>
                  <a:lnTo>
                    <a:pt x="295" y="378"/>
                  </a:lnTo>
                  <a:lnTo>
                    <a:pt x="314" y="386"/>
                  </a:lnTo>
                  <a:lnTo>
                    <a:pt x="324" y="384"/>
                  </a:lnTo>
                  <a:lnTo>
                    <a:pt x="334" y="382"/>
                  </a:lnTo>
                  <a:lnTo>
                    <a:pt x="343" y="378"/>
                  </a:lnTo>
                  <a:lnTo>
                    <a:pt x="354" y="376"/>
                  </a:lnTo>
                  <a:lnTo>
                    <a:pt x="363" y="373"/>
                  </a:lnTo>
                  <a:lnTo>
                    <a:pt x="372" y="371"/>
                  </a:lnTo>
                  <a:lnTo>
                    <a:pt x="382" y="369"/>
                  </a:lnTo>
                  <a:lnTo>
                    <a:pt x="392" y="367"/>
                  </a:lnTo>
                  <a:lnTo>
                    <a:pt x="399" y="353"/>
                  </a:lnTo>
                  <a:lnTo>
                    <a:pt x="405" y="339"/>
                  </a:lnTo>
                  <a:lnTo>
                    <a:pt x="412" y="325"/>
                  </a:lnTo>
                  <a:lnTo>
                    <a:pt x="419" y="311"/>
                  </a:lnTo>
                  <a:lnTo>
                    <a:pt x="426" y="297"/>
                  </a:lnTo>
                  <a:lnTo>
                    <a:pt x="433" y="284"/>
                  </a:lnTo>
                  <a:lnTo>
                    <a:pt x="439" y="270"/>
                  </a:lnTo>
                  <a:lnTo>
                    <a:pt x="446" y="256"/>
                  </a:lnTo>
                  <a:lnTo>
                    <a:pt x="458" y="238"/>
                  </a:lnTo>
                  <a:lnTo>
                    <a:pt x="471" y="219"/>
                  </a:lnTo>
                  <a:lnTo>
                    <a:pt x="485" y="202"/>
                  </a:lnTo>
                  <a:lnTo>
                    <a:pt x="498" y="184"/>
                  </a:lnTo>
                  <a:lnTo>
                    <a:pt x="510" y="165"/>
                  </a:lnTo>
                  <a:lnTo>
                    <a:pt x="523" y="147"/>
                  </a:lnTo>
                  <a:lnTo>
                    <a:pt x="535" y="129"/>
                  </a:lnTo>
                  <a:lnTo>
                    <a:pt x="547" y="111"/>
                  </a:lnTo>
                  <a:lnTo>
                    <a:pt x="535" y="98"/>
                  </a:lnTo>
                  <a:lnTo>
                    <a:pt x="523" y="87"/>
                  </a:lnTo>
                  <a:lnTo>
                    <a:pt x="510" y="74"/>
                  </a:lnTo>
                  <a:lnTo>
                    <a:pt x="498" y="63"/>
                  </a:lnTo>
                  <a:lnTo>
                    <a:pt x="485" y="50"/>
                  </a:lnTo>
                  <a:lnTo>
                    <a:pt x="471" y="38"/>
                  </a:lnTo>
                  <a:lnTo>
                    <a:pt x="458" y="26"/>
                  </a:lnTo>
                  <a:lnTo>
                    <a:pt x="446" y="14"/>
                  </a:lnTo>
                  <a:lnTo>
                    <a:pt x="370" y="7"/>
                  </a:lnTo>
                  <a:lnTo>
                    <a:pt x="304" y="3"/>
                  </a:lnTo>
                  <a:lnTo>
                    <a:pt x="246" y="0"/>
                  </a:lnTo>
                  <a:lnTo>
                    <a:pt x="197" y="2"/>
                  </a:lnTo>
                  <a:lnTo>
                    <a:pt x="155" y="4"/>
                  </a:lnTo>
                  <a:lnTo>
                    <a:pt x="121" y="10"/>
                  </a:lnTo>
                  <a:lnTo>
                    <a:pt x="91" y="18"/>
                  </a:lnTo>
                  <a:lnTo>
                    <a:pt x="68" y="29"/>
                  </a:lnTo>
                  <a:lnTo>
                    <a:pt x="49" y="44"/>
                  </a:lnTo>
                  <a:lnTo>
                    <a:pt x="34" y="63"/>
                  </a:lnTo>
                  <a:lnTo>
                    <a:pt x="24" y="84"/>
                  </a:lnTo>
                  <a:lnTo>
                    <a:pt x="16" y="110"/>
                  </a:lnTo>
                  <a:lnTo>
                    <a:pt x="10" y="140"/>
                  </a:lnTo>
                  <a:lnTo>
                    <a:pt x="6" y="173"/>
                  </a:lnTo>
                  <a:lnTo>
                    <a:pt x="2" y="2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6854826" y="463550"/>
              <a:ext cx="430213" cy="300038"/>
            </a:xfrm>
            <a:custGeom>
              <a:avLst/>
              <a:gdLst>
                <a:gd name="T0" fmla="*/ 19 w 541"/>
                <a:gd name="T1" fmla="*/ 255 h 376"/>
                <a:gd name="T2" fmla="*/ 57 w 541"/>
                <a:gd name="T3" fmla="*/ 271 h 376"/>
                <a:gd name="T4" fmla="*/ 96 w 541"/>
                <a:gd name="T5" fmla="*/ 287 h 376"/>
                <a:gd name="T6" fmla="*/ 134 w 541"/>
                <a:gd name="T7" fmla="*/ 304 h 376"/>
                <a:gd name="T8" fmla="*/ 174 w 541"/>
                <a:gd name="T9" fmla="*/ 320 h 376"/>
                <a:gd name="T10" fmla="*/ 212 w 541"/>
                <a:gd name="T11" fmla="*/ 336 h 376"/>
                <a:gd name="T12" fmla="*/ 251 w 541"/>
                <a:gd name="T13" fmla="*/ 352 h 376"/>
                <a:gd name="T14" fmla="*/ 289 w 541"/>
                <a:gd name="T15" fmla="*/ 368 h 376"/>
                <a:gd name="T16" fmla="*/ 318 w 541"/>
                <a:gd name="T17" fmla="*/ 374 h 376"/>
                <a:gd name="T18" fmla="*/ 337 w 541"/>
                <a:gd name="T19" fmla="*/ 368 h 376"/>
                <a:gd name="T20" fmla="*/ 357 w 541"/>
                <a:gd name="T21" fmla="*/ 363 h 376"/>
                <a:gd name="T22" fmla="*/ 376 w 541"/>
                <a:gd name="T23" fmla="*/ 359 h 376"/>
                <a:gd name="T24" fmla="*/ 393 w 541"/>
                <a:gd name="T25" fmla="*/ 343 h 376"/>
                <a:gd name="T26" fmla="*/ 406 w 541"/>
                <a:gd name="T27" fmla="*/ 315 h 376"/>
                <a:gd name="T28" fmla="*/ 420 w 541"/>
                <a:gd name="T29" fmla="*/ 287 h 376"/>
                <a:gd name="T30" fmla="*/ 433 w 541"/>
                <a:gd name="T31" fmla="*/ 260 h 376"/>
                <a:gd name="T32" fmla="*/ 452 w 541"/>
                <a:gd name="T33" fmla="*/ 228 h 376"/>
                <a:gd name="T34" fmla="*/ 479 w 541"/>
                <a:gd name="T35" fmla="*/ 192 h 376"/>
                <a:gd name="T36" fmla="*/ 504 w 541"/>
                <a:gd name="T37" fmla="*/ 155 h 376"/>
                <a:gd name="T38" fmla="*/ 529 w 541"/>
                <a:gd name="T39" fmla="*/ 119 h 376"/>
                <a:gd name="T40" fmla="*/ 529 w 541"/>
                <a:gd name="T41" fmla="*/ 89 h 376"/>
                <a:gd name="T42" fmla="*/ 504 w 541"/>
                <a:gd name="T43" fmla="*/ 65 h 376"/>
                <a:gd name="T44" fmla="*/ 479 w 541"/>
                <a:gd name="T45" fmla="*/ 42 h 376"/>
                <a:gd name="T46" fmla="*/ 452 w 541"/>
                <a:gd name="T47" fmla="*/ 18 h 376"/>
                <a:gd name="T48" fmla="*/ 365 w 541"/>
                <a:gd name="T49" fmla="*/ 2 h 376"/>
                <a:gd name="T50" fmla="*/ 243 w 541"/>
                <a:gd name="T51" fmla="*/ 0 h 376"/>
                <a:gd name="T52" fmla="*/ 153 w 541"/>
                <a:gd name="T53" fmla="*/ 5 h 376"/>
                <a:gd name="T54" fmla="*/ 89 w 541"/>
                <a:gd name="T55" fmla="*/ 22 h 376"/>
                <a:gd name="T56" fmla="*/ 49 w 541"/>
                <a:gd name="T57" fmla="*/ 49 h 376"/>
                <a:gd name="T58" fmla="*/ 25 w 541"/>
                <a:gd name="T59" fmla="*/ 88 h 376"/>
                <a:gd name="T60" fmla="*/ 11 w 541"/>
                <a:gd name="T61" fmla="*/ 141 h 376"/>
                <a:gd name="T62" fmla="*/ 3 w 541"/>
                <a:gd name="T63" fmla="*/ 20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1" h="376">
                  <a:moveTo>
                    <a:pt x="0" y="247"/>
                  </a:moveTo>
                  <a:lnTo>
                    <a:pt x="19" y="255"/>
                  </a:lnTo>
                  <a:lnTo>
                    <a:pt x="38" y="263"/>
                  </a:lnTo>
                  <a:lnTo>
                    <a:pt x="57" y="271"/>
                  </a:lnTo>
                  <a:lnTo>
                    <a:pt x="77" y="279"/>
                  </a:lnTo>
                  <a:lnTo>
                    <a:pt x="96" y="287"/>
                  </a:lnTo>
                  <a:lnTo>
                    <a:pt x="115" y="296"/>
                  </a:lnTo>
                  <a:lnTo>
                    <a:pt x="134" y="304"/>
                  </a:lnTo>
                  <a:lnTo>
                    <a:pt x="154" y="312"/>
                  </a:lnTo>
                  <a:lnTo>
                    <a:pt x="174" y="320"/>
                  </a:lnTo>
                  <a:lnTo>
                    <a:pt x="193" y="328"/>
                  </a:lnTo>
                  <a:lnTo>
                    <a:pt x="212" y="336"/>
                  </a:lnTo>
                  <a:lnTo>
                    <a:pt x="231" y="344"/>
                  </a:lnTo>
                  <a:lnTo>
                    <a:pt x="251" y="352"/>
                  </a:lnTo>
                  <a:lnTo>
                    <a:pt x="270" y="360"/>
                  </a:lnTo>
                  <a:lnTo>
                    <a:pt x="289" y="368"/>
                  </a:lnTo>
                  <a:lnTo>
                    <a:pt x="308" y="376"/>
                  </a:lnTo>
                  <a:lnTo>
                    <a:pt x="318" y="374"/>
                  </a:lnTo>
                  <a:lnTo>
                    <a:pt x="328" y="372"/>
                  </a:lnTo>
                  <a:lnTo>
                    <a:pt x="337" y="368"/>
                  </a:lnTo>
                  <a:lnTo>
                    <a:pt x="348" y="366"/>
                  </a:lnTo>
                  <a:lnTo>
                    <a:pt x="357" y="363"/>
                  </a:lnTo>
                  <a:lnTo>
                    <a:pt x="366" y="361"/>
                  </a:lnTo>
                  <a:lnTo>
                    <a:pt x="376" y="359"/>
                  </a:lnTo>
                  <a:lnTo>
                    <a:pt x="386" y="357"/>
                  </a:lnTo>
                  <a:lnTo>
                    <a:pt x="393" y="343"/>
                  </a:lnTo>
                  <a:lnTo>
                    <a:pt x="399" y="329"/>
                  </a:lnTo>
                  <a:lnTo>
                    <a:pt x="406" y="315"/>
                  </a:lnTo>
                  <a:lnTo>
                    <a:pt x="413" y="301"/>
                  </a:lnTo>
                  <a:lnTo>
                    <a:pt x="420" y="287"/>
                  </a:lnTo>
                  <a:lnTo>
                    <a:pt x="427" y="274"/>
                  </a:lnTo>
                  <a:lnTo>
                    <a:pt x="433" y="260"/>
                  </a:lnTo>
                  <a:lnTo>
                    <a:pt x="440" y="246"/>
                  </a:lnTo>
                  <a:lnTo>
                    <a:pt x="452" y="228"/>
                  </a:lnTo>
                  <a:lnTo>
                    <a:pt x="465" y="209"/>
                  </a:lnTo>
                  <a:lnTo>
                    <a:pt x="479" y="192"/>
                  </a:lnTo>
                  <a:lnTo>
                    <a:pt x="492" y="174"/>
                  </a:lnTo>
                  <a:lnTo>
                    <a:pt x="504" y="155"/>
                  </a:lnTo>
                  <a:lnTo>
                    <a:pt x="517" y="137"/>
                  </a:lnTo>
                  <a:lnTo>
                    <a:pt x="529" y="119"/>
                  </a:lnTo>
                  <a:lnTo>
                    <a:pt x="541" y="101"/>
                  </a:lnTo>
                  <a:lnTo>
                    <a:pt x="529" y="89"/>
                  </a:lnTo>
                  <a:lnTo>
                    <a:pt x="517" y="78"/>
                  </a:lnTo>
                  <a:lnTo>
                    <a:pt x="504" y="65"/>
                  </a:lnTo>
                  <a:lnTo>
                    <a:pt x="492" y="54"/>
                  </a:lnTo>
                  <a:lnTo>
                    <a:pt x="479" y="42"/>
                  </a:lnTo>
                  <a:lnTo>
                    <a:pt x="465" y="30"/>
                  </a:lnTo>
                  <a:lnTo>
                    <a:pt x="452" y="18"/>
                  </a:lnTo>
                  <a:lnTo>
                    <a:pt x="440" y="7"/>
                  </a:lnTo>
                  <a:lnTo>
                    <a:pt x="365" y="2"/>
                  </a:lnTo>
                  <a:lnTo>
                    <a:pt x="299" y="0"/>
                  </a:lnTo>
                  <a:lnTo>
                    <a:pt x="243" y="0"/>
                  </a:lnTo>
                  <a:lnTo>
                    <a:pt x="194" y="1"/>
                  </a:lnTo>
                  <a:lnTo>
                    <a:pt x="153" y="5"/>
                  </a:lnTo>
                  <a:lnTo>
                    <a:pt x="118" y="12"/>
                  </a:lnTo>
                  <a:lnTo>
                    <a:pt x="89" y="22"/>
                  </a:lnTo>
                  <a:lnTo>
                    <a:pt x="68" y="33"/>
                  </a:lnTo>
                  <a:lnTo>
                    <a:pt x="49" y="49"/>
                  </a:lnTo>
                  <a:lnTo>
                    <a:pt x="35" y="66"/>
                  </a:lnTo>
                  <a:lnTo>
                    <a:pt x="25" y="88"/>
                  </a:lnTo>
                  <a:lnTo>
                    <a:pt x="17" y="112"/>
                  </a:lnTo>
                  <a:lnTo>
                    <a:pt x="11" y="141"/>
                  </a:lnTo>
                  <a:lnTo>
                    <a:pt x="6" y="172"/>
                  </a:lnTo>
                  <a:lnTo>
                    <a:pt x="3" y="208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6859588" y="469900"/>
              <a:ext cx="425450" cy="293688"/>
            </a:xfrm>
            <a:custGeom>
              <a:avLst/>
              <a:gdLst>
                <a:gd name="T0" fmla="*/ 19 w 536"/>
                <a:gd name="T1" fmla="*/ 252 h 369"/>
                <a:gd name="T2" fmla="*/ 57 w 536"/>
                <a:gd name="T3" fmla="*/ 267 h 369"/>
                <a:gd name="T4" fmla="*/ 95 w 536"/>
                <a:gd name="T5" fmla="*/ 283 h 369"/>
                <a:gd name="T6" fmla="*/ 133 w 536"/>
                <a:gd name="T7" fmla="*/ 298 h 369"/>
                <a:gd name="T8" fmla="*/ 171 w 536"/>
                <a:gd name="T9" fmla="*/ 314 h 369"/>
                <a:gd name="T10" fmla="*/ 209 w 536"/>
                <a:gd name="T11" fmla="*/ 330 h 369"/>
                <a:gd name="T12" fmla="*/ 247 w 536"/>
                <a:gd name="T13" fmla="*/ 345 h 369"/>
                <a:gd name="T14" fmla="*/ 285 w 536"/>
                <a:gd name="T15" fmla="*/ 361 h 369"/>
                <a:gd name="T16" fmla="*/ 313 w 536"/>
                <a:gd name="T17" fmla="*/ 367 h 369"/>
                <a:gd name="T18" fmla="*/ 332 w 536"/>
                <a:gd name="T19" fmla="*/ 361 h 369"/>
                <a:gd name="T20" fmla="*/ 352 w 536"/>
                <a:gd name="T21" fmla="*/ 356 h 369"/>
                <a:gd name="T22" fmla="*/ 371 w 536"/>
                <a:gd name="T23" fmla="*/ 352 h 369"/>
                <a:gd name="T24" fmla="*/ 388 w 536"/>
                <a:gd name="T25" fmla="*/ 336 h 369"/>
                <a:gd name="T26" fmla="*/ 401 w 536"/>
                <a:gd name="T27" fmla="*/ 308 h 369"/>
                <a:gd name="T28" fmla="*/ 415 w 536"/>
                <a:gd name="T29" fmla="*/ 280 h 369"/>
                <a:gd name="T30" fmla="*/ 428 w 536"/>
                <a:gd name="T31" fmla="*/ 253 h 369"/>
                <a:gd name="T32" fmla="*/ 447 w 536"/>
                <a:gd name="T33" fmla="*/ 221 h 369"/>
                <a:gd name="T34" fmla="*/ 474 w 536"/>
                <a:gd name="T35" fmla="*/ 185 h 369"/>
                <a:gd name="T36" fmla="*/ 499 w 536"/>
                <a:gd name="T37" fmla="*/ 148 h 369"/>
                <a:gd name="T38" fmla="*/ 524 w 536"/>
                <a:gd name="T39" fmla="*/ 112 h 369"/>
                <a:gd name="T40" fmla="*/ 524 w 536"/>
                <a:gd name="T41" fmla="*/ 82 h 369"/>
                <a:gd name="T42" fmla="*/ 499 w 536"/>
                <a:gd name="T43" fmla="*/ 59 h 369"/>
                <a:gd name="T44" fmla="*/ 474 w 536"/>
                <a:gd name="T45" fmla="*/ 36 h 369"/>
                <a:gd name="T46" fmla="*/ 447 w 536"/>
                <a:gd name="T47" fmla="*/ 13 h 369"/>
                <a:gd name="T48" fmla="*/ 360 w 536"/>
                <a:gd name="T49" fmla="*/ 0 h 369"/>
                <a:gd name="T50" fmla="*/ 239 w 536"/>
                <a:gd name="T51" fmla="*/ 1 h 369"/>
                <a:gd name="T52" fmla="*/ 151 w 536"/>
                <a:gd name="T53" fmla="*/ 10 h 369"/>
                <a:gd name="T54" fmla="*/ 89 w 536"/>
                <a:gd name="T55" fmla="*/ 28 h 369"/>
                <a:gd name="T56" fmla="*/ 50 w 536"/>
                <a:gd name="T57" fmla="*/ 57 h 369"/>
                <a:gd name="T58" fmla="*/ 26 w 536"/>
                <a:gd name="T59" fmla="*/ 95 h 369"/>
                <a:gd name="T60" fmla="*/ 13 w 536"/>
                <a:gd name="T61" fmla="*/ 146 h 369"/>
                <a:gd name="T62" fmla="*/ 4 w 536"/>
                <a:gd name="T63" fmla="*/ 2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6" h="369">
                  <a:moveTo>
                    <a:pt x="0" y="244"/>
                  </a:moveTo>
                  <a:lnTo>
                    <a:pt x="19" y="252"/>
                  </a:lnTo>
                  <a:lnTo>
                    <a:pt x="38" y="260"/>
                  </a:lnTo>
                  <a:lnTo>
                    <a:pt x="57" y="267"/>
                  </a:lnTo>
                  <a:lnTo>
                    <a:pt x="76" y="275"/>
                  </a:lnTo>
                  <a:lnTo>
                    <a:pt x="95" y="283"/>
                  </a:lnTo>
                  <a:lnTo>
                    <a:pt x="114" y="291"/>
                  </a:lnTo>
                  <a:lnTo>
                    <a:pt x="133" y="298"/>
                  </a:lnTo>
                  <a:lnTo>
                    <a:pt x="152" y="306"/>
                  </a:lnTo>
                  <a:lnTo>
                    <a:pt x="171" y="314"/>
                  </a:lnTo>
                  <a:lnTo>
                    <a:pt x="189" y="322"/>
                  </a:lnTo>
                  <a:lnTo>
                    <a:pt x="209" y="330"/>
                  </a:lnTo>
                  <a:lnTo>
                    <a:pt x="227" y="337"/>
                  </a:lnTo>
                  <a:lnTo>
                    <a:pt x="247" y="345"/>
                  </a:lnTo>
                  <a:lnTo>
                    <a:pt x="265" y="353"/>
                  </a:lnTo>
                  <a:lnTo>
                    <a:pt x="285" y="361"/>
                  </a:lnTo>
                  <a:lnTo>
                    <a:pt x="303" y="369"/>
                  </a:lnTo>
                  <a:lnTo>
                    <a:pt x="313" y="367"/>
                  </a:lnTo>
                  <a:lnTo>
                    <a:pt x="323" y="365"/>
                  </a:lnTo>
                  <a:lnTo>
                    <a:pt x="332" y="361"/>
                  </a:lnTo>
                  <a:lnTo>
                    <a:pt x="343" y="359"/>
                  </a:lnTo>
                  <a:lnTo>
                    <a:pt x="352" y="356"/>
                  </a:lnTo>
                  <a:lnTo>
                    <a:pt x="361" y="354"/>
                  </a:lnTo>
                  <a:lnTo>
                    <a:pt x="371" y="352"/>
                  </a:lnTo>
                  <a:lnTo>
                    <a:pt x="381" y="350"/>
                  </a:lnTo>
                  <a:lnTo>
                    <a:pt x="388" y="336"/>
                  </a:lnTo>
                  <a:lnTo>
                    <a:pt x="394" y="322"/>
                  </a:lnTo>
                  <a:lnTo>
                    <a:pt x="401" y="308"/>
                  </a:lnTo>
                  <a:lnTo>
                    <a:pt x="408" y="294"/>
                  </a:lnTo>
                  <a:lnTo>
                    <a:pt x="415" y="280"/>
                  </a:lnTo>
                  <a:lnTo>
                    <a:pt x="422" y="267"/>
                  </a:lnTo>
                  <a:lnTo>
                    <a:pt x="428" y="253"/>
                  </a:lnTo>
                  <a:lnTo>
                    <a:pt x="435" y="239"/>
                  </a:lnTo>
                  <a:lnTo>
                    <a:pt x="447" y="221"/>
                  </a:lnTo>
                  <a:lnTo>
                    <a:pt x="460" y="202"/>
                  </a:lnTo>
                  <a:lnTo>
                    <a:pt x="474" y="185"/>
                  </a:lnTo>
                  <a:lnTo>
                    <a:pt x="487" y="167"/>
                  </a:lnTo>
                  <a:lnTo>
                    <a:pt x="499" y="148"/>
                  </a:lnTo>
                  <a:lnTo>
                    <a:pt x="512" y="130"/>
                  </a:lnTo>
                  <a:lnTo>
                    <a:pt x="524" y="112"/>
                  </a:lnTo>
                  <a:lnTo>
                    <a:pt x="536" y="94"/>
                  </a:lnTo>
                  <a:lnTo>
                    <a:pt x="524" y="82"/>
                  </a:lnTo>
                  <a:lnTo>
                    <a:pt x="512" y="71"/>
                  </a:lnTo>
                  <a:lnTo>
                    <a:pt x="499" y="59"/>
                  </a:lnTo>
                  <a:lnTo>
                    <a:pt x="487" y="48"/>
                  </a:lnTo>
                  <a:lnTo>
                    <a:pt x="474" y="36"/>
                  </a:lnTo>
                  <a:lnTo>
                    <a:pt x="460" y="25"/>
                  </a:lnTo>
                  <a:lnTo>
                    <a:pt x="447" y="13"/>
                  </a:lnTo>
                  <a:lnTo>
                    <a:pt x="435" y="2"/>
                  </a:lnTo>
                  <a:lnTo>
                    <a:pt x="360" y="0"/>
                  </a:lnTo>
                  <a:lnTo>
                    <a:pt x="295" y="0"/>
                  </a:lnTo>
                  <a:lnTo>
                    <a:pt x="239" y="1"/>
                  </a:lnTo>
                  <a:lnTo>
                    <a:pt x="192" y="4"/>
                  </a:lnTo>
                  <a:lnTo>
                    <a:pt x="151" y="10"/>
                  </a:lnTo>
                  <a:lnTo>
                    <a:pt x="117" y="18"/>
                  </a:lnTo>
                  <a:lnTo>
                    <a:pt x="89" y="28"/>
                  </a:lnTo>
                  <a:lnTo>
                    <a:pt x="67" y="41"/>
                  </a:lnTo>
                  <a:lnTo>
                    <a:pt x="50" y="57"/>
                  </a:lnTo>
                  <a:lnTo>
                    <a:pt x="36" y="74"/>
                  </a:lnTo>
                  <a:lnTo>
                    <a:pt x="26" y="95"/>
                  </a:lnTo>
                  <a:lnTo>
                    <a:pt x="19" y="119"/>
                  </a:lnTo>
                  <a:lnTo>
                    <a:pt x="13" y="146"/>
                  </a:lnTo>
                  <a:lnTo>
                    <a:pt x="8" y="175"/>
                  </a:lnTo>
                  <a:lnTo>
                    <a:pt x="4" y="208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6864351" y="473075"/>
              <a:ext cx="420688" cy="290513"/>
            </a:xfrm>
            <a:custGeom>
              <a:avLst/>
              <a:gdLst>
                <a:gd name="T0" fmla="*/ 18 w 530"/>
                <a:gd name="T1" fmla="*/ 250 h 365"/>
                <a:gd name="T2" fmla="*/ 55 w 530"/>
                <a:gd name="T3" fmla="*/ 265 h 365"/>
                <a:gd name="T4" fmla="*/ 93 w 530"/>
                <a:gd name="T5" fmla="*/ 281 h 365"/>
                <a:gd name="T6" fmla="*/ 130 w 530"/>
                <a:gd name="T7" fmla="*/ 296 h 365"/>
                <a:gd name="T8" fmla="*/ 167 w 530"/>
                <a:gd name="T9" fmla="*/ 311 h 365"/>
                <a:gd name="T10" fmla="*/ 204 w 530"/>
                <a:gd name="T11" fmla="*/ 326 h 365"/>
                <a:gd name="T12" fmla="*/ 242 w 530"/>
                <a:gd name="T13" fmla="*/ 342 h 365"/>
                <a:gd name="T14" fmla="*/ 279 w 530"/>
                <a:gd name="T15" fmla="*/ 357 h 365"/>
                <a:gd name="T16" fmla="*/ 307 w 530"/>
                <a:gd name="T17" fmla="*/ 363 h 365"/>
                <a:gd name="T18" fmla="*/ 326 w 530"/>
                <a:gd name="T19" fmla="*/ 357 h 365"/>
                <a:gd name="T20" fmla="*/ 346 w 530"/>
                <a:gd name="T21" fmla="*/ 352 h 365"/>
                <a:gd name="T22" fmla="*/ 365 w 530"/>
                <a:gd name="T23" fmla="*/ 348 h 365"/>
                <a:gd name="T24" fmla="*/ 382 w 530"/>
                <a:gd name="T25" fmla="*/ 332 h 365"/>
                <a:gd name="T26" fmla="*/ 395 w 530"/>
                <a:gd name="T27" fmla="*/ 304 h 365"/>
                <a:gd name="T28" fmla="*/ 409 w 530"/>
                <a:gd name="T29" fmla="*/ 276 h 365"/>
                <a:gd name="T30" fmla="*/ 422 w 530"/>
                <a:gd name="T31" fmla="*/ 249 h 365"/>
                <a:gd name="T32" fmla="*/ 441 w 530"/>
                <a:gd name="T33" fmla="*/ 217 h 365"/>
                <a:gd name="T34" fmla="*/ 468 w 530"/>
                <a:gd name="T35" fmla="*/ 181 h 365"/>
                <a:gd name="T36" fmla="*/ 493 w 530"/>
                <a:gd name="T37" fmla="*/ 144 h 365"/>
                <a:gd name="T38" fmla="*/ 518 w 530"/>
                <a:gd name="T39" fmla="*/ 108 h 365"/>
                <a:gd name="T40" fmla="*/ 518 w 530"/>
                <a:gd name="T41" fmla="*/ 78 h 365"/>
                <a:gd name="T42" fmla="*/ 493 w 530"/>
                <a:gd name="T43" fmla="*/ 57 h 365"/>
                <a:gd name="T44" fmla="*/ 468 w 530"/>
                <a:gd name="T45" fmla="*/ 34 h 365"/>
                <a:gd name="T46" fmla="*/ 441 w 530"/>
                <a:gd name="T47" fmla="*/ 12 h 365"/>
                <a:gd name="T48" fmla="*/ 355 w 530"/>
                <a:gd name="T49" fmla="*/ 0 h 365"/>
                <a:gd name="T50" fmla="*/ 235 w 530"/>
                <a:gd name="T51" fmla="*/ 6 h 365"/>
                <a:gd name="T52" fmla="*/ 148 w 530"/>
                <a:gd name="T53" fmla="*/ 19 h 365"/>
                <a:gd name="T54" fmla="*/ 88 w 530"/>
                <a:gd name="T55" fmla="*/ 38 h 365"/>
                <a:gd name="T56" fmla="*/ 50 w 530"/>
                <a:gd name="T57" fmla="*/ 68 h 365"/>
                <a:gd name="T58" fmla="*/ 27 w 530"/>
                <a:gd name="T59" fmla="*/ 105 h 365"/>
                <a:gd name="T60" fmla="*/ 14 w 530"/>
                <a:gd name="T61" fmla="*/ 152 h 365"/>
                <a:gd name="T62" fmla="*/ 5 w 530"/>
                <a:gd name="T63" fmla="*/ 21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0" h="365">
                  <a:moveTo>
                    <a:pt x="0" y="242"/>
                  </a:moveTo>
                  <a:lnTo>
                    <a:pt x="18" y="250"/>
                  </a:lnTo>
                  <a:lnTo>
                    <a:pt x="37" y="257"/>
                  </a:lnTo>
                  <a:lnTo>
                    <a:pt x="55" y="265"/>
                  </a:lnTo>
                  <a:lnTo>
                    <a:pt x="75" y="273"/>
                  </a:lnTo>
                  <a:lnTo>
                    <a:pt x="93" y="281"/>
                  </a:lnTo>
                  <a:lnTo>
                    <a:pt x="112" y="288"/>
                  </a:lnTo>
                  <a:lnTo>
                    <a:pt x="130" y="296"/>
                  </a:lnTo>
                  <a:lnTo>
                    <a:pt x="149" y="303"/>
                  </a:lnTo>
                  <a:lnTo>
                    <a:pt x="167" y="311"/>
                  </a:lnTo>
                  <a:lnTo>
                    <a:pt x="186" y="319"/>
                  </a:lnTo>
                  <a:lnTo>
                    <a:pt x="204" y="326"/>
                  </a:lnTo>
                  <a:lnTo>
                    <a:pt x="224" y="334"/>
                  </a:lnTo>
                  <a:lnTo>
                    <a:pt x="242" y="342"/>
                  </a:lnTo>
                  <a:lnTo>
                    <a:pt x="261" y="350"/>
                  </a:lnTo>
                  <a:lnTo>
                    <a:pt x="279" y="357"/>
                  </a:lnTo>
                  <a:lnTo>
                    <a:pt x="297" y="365"/>
                  </a:lnTo>
                  <a:lnTo>
                    <a:pt x="307" y="363"/>
                  </a:lnTo>
                  <a:lnTo>
                    <a:pt x="317" y="361"/>
                  </a:lnTo>
                  <a:lnTo>
                    <a:pt x="326" y="357"/>
                  </a:lnTo>
                  <a:lnTo>
                    <a:pt x="337" y="355"/>
                  </a:lnTo>
                  <a:lnTo>
                    <a:pt x="346" y="352"/>
                  </a:lnTo>
                  <a:lnTo>
                    <a:pt x="355" y="350"/>
                  </a:lnTo>
                  <a:lnTo>
                    <a:pt x="365" y="348"/>
                  </a:lnTo>
                  <a:lnTo>
                    <a:pt x="375" y="346"/>
                  </a:lnTo>
                  <a:lnTo>
                    <a:pt x="382" y="332"/>
                  </a:lnTo>
                  <a:lnTo>
                    <a:pt x="388" y="318"/>
                  </a:lnTo>
                  <a:lnTo>
                    <a:pt x="395" y="304"/>
                  </a:lnTo>
                  <a:lnTo>
                    <a:pt x="402" y="290"/>
                  </a:lnTo>
                  <a:lnTo>
                    <a:pt x="409" y="276"/>
                  </a:lnTo>
                  <a:lnTo>
                    <a:pt x="416" y="263"/>
                  </a:lnTo>
                  <a:lnTo>
                    <a:pt x="422" y="249"/>
                  </a:lnTo>
                  <a:lnTo>
                    <a:pt x="429" y="235"/>
                  </a:lnTo>
                  <a:lnTo>
                    <a:pt x="441" y="217"/>
                  </a:lnTo>
                  <a:lnTo>
                    <a:pt x="454" y="198"/>
                  </a:lnTo>
                  <a:lnTo>
                    <a:pt x="468" y="181"/>
                  </a:lnTo>
                  <a:lnTo>
                    <a:pt x="481" y="163"/>
                  </a:lnTo>
                  <a:lnTo>
                    <a:pt x="493" y="144"/>
                  </a:lnTo>
                  <a:lnTo>
                    <a:pt x="506" y="126"/>
                  </a:lnTo>
                  <a:lnTo>
                    <a:pt x="518" y="108"/>
                  </a:lnTo>
                  <a:lnTo>
                    <a:pt x="530" y="90"/>
                  </a:lnTo>
                  <a:lnTo>
                    <a:pt x="518" y="78"/>
                  </a:lnTo>
                  <a:lnTo>
                    <a:pt x="506" y="67"/>
                  </a:lnTo>
                  <a:lnTo>
                    <a:pt x="493" y="57"/>
                  </a:lnTo>
                  <a:lnTo>
                    <a:pt x="481" y="45"/>
                  </a:lnTo>
                  <a:lnTo>
                    <a:pt x="468" y="34"/>
                  </a:lnTo>
                  <a:lnTo>
                    <a:pt x="454" y="22"/>
                  </a:lnTo>
                  <a:lnTo>
                    <a:pt x="441" y="12"/>
                  </a:lnTo>
                  <a:lnTo>
                    <a:pt x="429" y="0"/>
                  </a:lnTo>
                  <a:lnTo>
                    <a:pt x="355" y="0"/>
                  </a:lnTo>
                  <a:lnTo>
                    <a:pt x="290" y="1"/>
                  </a:lnTo>
                  <a:lnTo>
                    <a:pt x="235" y="6"/>
                  </a:lnTo>
                  <a:lnTo>
                    <a:pt x="188" y="11"/>
                  </a:lnTo>
                  <a:lnTo>
                    <a:pt x="148" y="19"/>
                  </a:lnTo>
                  <a:lnTo>
                    <a:pt x="115" y="28"/>
                  </a:lnTo>
                  <a:lnTo>
                    <a:pt x="88" y="38"/>
                  </a:lnTo>
                  <a:lnTo>
                    <a:pt x="67" y="52"/>
                  </a:lnTo>
                  <a:lnTo>
                    <a:pt x="50" y="68"/>
                  </a:lnTo>
                  <a:lnTo>
                    <a:pt x="37" y="85"/>
                  </a:lnTo>
                  <a:lnTo>
                    <a:pt x="27" y="105"/>
                  </a:lnTo>
                  <a:lnTo>
                    <a:pt x="20" y="128"/>
                  </a:lnTo>
                  <a:lnTo>
                    <a:pt x="14" y="152"/>
                  </a:lnTo>
                  <a:lnTo>
                    <a:pt x="9" y="180"/>
                  </a:lnTo>
                  <a:lnTo>
                    <a:pt x="5" y="21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6867526" y="474663"/>
              <a:ext cx="417513" cy="288925"/>
            </a:xfrm>
            <a:custGeom>
              <a:avLst/>
              <a:gdLst>
                <a:gd name="T0" fmla="*/ 18 w 524"/>
                <a:gd name="T1" fmla="*/ 250 h 363"/>
                <a:gd name="T2" fmla="*/ 54 w 524"/>
                <a:gd name="T3" fmla="*/ 265 h 363"/>
                <a:gd name="T4" fmla="*/ 91 w 524"/>
                <a:gd name="T5" fmla="*/ 280 h 363"/>
                <a:gd name="T6" fmla="*/ 128 w 524"/>
                <a:gd name="T7" fmla="*/ 295 h 363"/>
                <a:gd name="T8" fmla="*/ 163 w 524"/>
                <a:gd name="T9" fmla="*/ 310 h 363"/>
                <a:gd name="T10" fmla="*/ 200 w 524"/>
                <a:gd name="T11" fmla="*/ 325 h 363"/>
                <a:gd name="T12" fmla="*/ 237 w 524"/>
                <a:gd name="T13" fmla="*/ 340 h 363"/>
                <a:gd name="T14" fmla="*/ 273 w 524"/>
                <a:gd name="T15" fmla="*/ 355 h 363"/>
                <a:gd name="T16" fmla="*/ 301 w 524"/>
                <a:gd name="T17" fmla="*/ 361 h 363"/>
                <a:gd name="T18" fmla="*/ 320 w 524"/>
                <a:gd name="T19" fmla="*/ 355 h 363"/>
                <a:gd name="T20" fmla="*/ 340 w 524"/>
                <a:gd name="T21" fmla="*/ 350 h 363"/>
                <a:gd name="T22" fmla="*/ 359 w 524"/>
                <a:gd name="T23" fmla="*/ 346 h 363"/>
                <a:gd name="T24" fmla="*/ 376 w 524"/>
                <a:gd name="T25" fmla="*/ 330 h 363"/>
                <a:gd name="T26" fmla="*/ 389 w 524"/>
                <a:gd name="T27" fmla="*/ 302 h 363"/>
                <a:gd name="T28" fmla="*/ 403 w 524"/>
                <a:gd name="T29" fmla="*/ 274 h 363"/>
                <a:gd name="T30" fmla="*/ 416 w 524"/>
                <a:gd name="T31" fmla="*/ 247 h 363"/>
                <a:gd name="T32" fmla="*/ 435 w 524"/>
                <a:gd name="T33" fmla="*/ 215 h 363"/>
                <a:gd name="T34" fmla="*/ 462 w 524"/>
                <a:gd name="T35" fmla="*/ 179 h 363"/>
                <a:gd name="T36" fmla="*/ 487 w 524"/>
                <a:gd name="T37" fmla="*/ 142 h 363"/>
                <a:gd name="T38" fmla="*/ 512 w 524"/>
                <a:gd name="T39" fmla="*/ 106 h 363"/>
                <a:gd name="T40" fmla="*/ 512 w 524"/>
                <a:gd name="T41" fmla="*/ 78 h 363"/>
                <a:gd name="T42" fmla="*/ 487 w 524"/>
                <a:gd name="T43" fmla="*/ 56 h 363"/>
                <a:gd name="T44" fmla="*/ 462 w 524"/>
                <a:gd name="T45" fmla="*/ 33 h 363"/>
                <a:gd name="T46" fmla="*/ 435 w 524"/>
                <a:gd name="T47" fmla="*/ 11 h 363"/>
                <a:gd name="T48" fmla="*/ 349 w 524"/>
                <a:gd name="T49" fmla="*/ 3 h 363"/>
                <a:gd name="T50" fmla="*/ 230 w 524"/>
                <a:gd name="T51" fmla="*/ 12 h 363"/>
                <a:gd name="T52" fmla="*/ 145 w 524"/>
                <a:gd name="T53" fmla="*/ 27 h 363"/>
                <a:gd name="T54" fmla="*/ 86 w 524"/>
                <a:gd name="T55" fmla="*/ 50 h 363"/>
                <a:gd name="T56" fmla="*/ 49 w 524"/>
                <a:gd name="T57" fmla="*/ 80 h 363"/>
                <a:gd name="T58" fmla="*/ 27 w 524"/>
                <a:gd name="T59" fmla="*/ 117 h 363"/>
                <a:gd name="T60" fmla="*/ 15 w 524"/>
                <a:gd name="T61" fmla="*/ 162 h 363"/>
                <a:gd name="T62" fmla="*/ 6 w 524"/>
                <a:gd name="T63" fmla="*/ 21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4" h="363">
                  <a:moveTo>
                    <a:pt x="0" y="243"/>
                  </a:moveTo>
                  <a:lnTo>
                    <a:pt x="18" y="250"/>
                  </a:lnTo>
                  <a:lnTo>
                    <a:pt x="37" y="258"/>
                  </a:lnTo>
                  <a:lnTo>
                    <a:pt x="54" y="265"/>
                  </a:lnTo>
                  <a:lnTo>
                    <a:pt x="72" y="273"/>
                  </a:lnTo>
                  <a:lnTo>
                    <a:pt x="91" y="280"/>
                  </a:lnTo>
                  <a:lnTo>
                    <a:pt x="109" y="288"/>
                  </a:lnTo>
                  <a:lnTo>
                    <a:pt x="128" y="295"/>
                  </a:lnTo>
                  <a:lnTo>
                    <a:pt x="146" y="303"/>
                  </a:lnTo>
                  <a:lnTo>
                    <a:pt x="163" y="310"/>
                  </a:lnTo>
                  <a:lnTo>
                    <a:pt x="182" y="318"/>
                  </a:lnTo>
                  <a:lnTo>
                    <a:pt x="200" y="325"/>
                  </a:lnTo>
                  <a:lnTo>
                    <a:pt x="219" y="333"/>
                  </a:lnTo>
                  <a:lnTo>
                    <a:pt x="237" y="340"/>
                  </a:lnTo>
                  <a:lnTo>
                    <a:pt x="255" y="348"/>
                  </a:lnTo>
                  <a:lnTo>
                    <a:pt x="273" y="355"/>
                  </a:lnTo>
                  <a:lnTo>
                    <a:pt x="291" y="363"/>
                  </a:lnTo>
                  <a:lnTo>
                    <a:pt x="301" y="361"/>
                  </a:lnTo>
                  <a:lnTo>
                    <a:pt x="311" y="359"/>
                  </a:lnTo>
                  <a:lnTo>
                    <a:pt x="320" y="355"/>
                  </a:lnTo>
                  <a:lnTo>
                    <a:pt x="331" y="353"/>
                  </a:lnTo>
                  <a:lnTo>
                    <a:pt x="340" y="350"/>
                  </a:lnTo>
                  <a:lnTo>
                    <a:pt x="349" y="348"/>
                  </a:lnTo>
                  <a:lnTo>
                    <a:pt x="359" y="346"/>
                  </a:lnTo>
                  <a:lnTo>
                    <a:pt x="369" y="344"/>
                  </a:lnTo>
                  <a:lnTo>
                    <a:pt x="376" y="330"/>
                  </a:lnTo>
                  <a:lnTo>
                    <a:pt x="382" y="316"/>
                  </a:lnTo>
                  <a:lnTo>
                    <a:pt x="389" y="302"/>
                  </a:lnTo>
                  <a:lnTo>
                    <a:pt x="396" y="288"/>
                  </a:lnTo>
                  <a:lnTo>
                    <a:pt x="403" y="274"/>
                  </a:lnTo>
                  <a:lnTo>
                    <a:pt x="410" y="261"/>
                  </a:lnTo>
                  <a:lnTo>
                    <a:pt x="416" y="247"/>
                  </a:lnTo>
                  <a:lnTo>
                    <a:pt x="423" y="233"/>
                  </a:lnTo>
                  <a:lnTo>
                    <a:pt x="435" y="215"/>
                  </a:lnTo>
                  <a:lnTo>
                    <a:pt x="448" y="196"/>
                  </a:lnTo>
                  <a:lnTo>
                    <a:pt x="462" y="179"/>
                  </a:lnTo>
                  <a:lnTo>
                    <a:pt x="475" y="161"/>
                  </a:lnTo>
                  <a:lnTo>
                    <a:pt x="487" y="142"/>
                  </a:lnTo>
                  <a:lnTo>
                    <a:pt x="500" y="124"/>
                  </a:lnTo>
                  <a:lnTo>
                    <a:pt x="512" y="106"/>
                  </a:lnTo>
                  <a:lnTo>
                    <a:pt x="524" y="88"/>
                  </a:lnTo>
                  <a:lnTo>
                    <a:pt x="512" y="78"/>
                  </a:lnTo>
                  <a:lnTo>
                    <a:pt x="500" y="66"/>
                  </a:lnTo>
                  <a:lnTo>
                    <a:pt x="487" y="56"/>
                  </a:lnTo>
                  <a:lnTo>
                    <a:pt x="475" y="44"/>
                  </a:lnTo>
                  <a:lnTo>
                    <a:pt x="462" y="33"/>
                  </a:lnTo>
                  <a:lnTo>
                    <a:pt x="448" y="22"/>
                  </a:lnTo>
                  <a:lnTo>
                    <a:pt x="435" y="11"/>
                  </a:lnTo>
                  <a:lnTo>
                    <a:pt x="423" y="0"/>
                  </a:lnTo>
                  <a:lnTo>
                    <a:pt x="349" y="3"/>
                  </a:lnTo>
                  <a:lnTo>
                    <a:pt x="286" y="6"/>
                  </a:lnTo>
                  <a:lnTo>
                    <a:pt x="230" y="12"/>
                  </a:lnTo>
                  <a:lnTo>
                    <a:pt x="184" y="19"/>
                  </a:lnTo>
                  <a:lnTo>
                    <a:pt x="145" y="27"/>
                  </a:lnTo>
                  <a:lnTo>
                    <a:pt x="113" y="37"/>
                  </a:lnTo>
                  <a:lnTo>
                    <a:pt x="86" y="50"/>
                  </a:lnTo>
                  <a:lnTo>
                    <a:pt x="66" y="64"/>
                  </a:lnTo>
                  <a:lnTo>
                    <a:pt x="49" y="80"/>
                  </a:lnTo>
                  <a:lnTo>
                    <a:pt x="37" y="97"/>
                  </a:lnTo>
                  <a:lnTo>
                    <a:pt x="27" y="117"/>
                  </a:lnTo>
                  <a:lnTo>
                    <a:pt x="21" y="139"/>
                  </a:lnTo>
                  <a:lnTo>
                    <a:pt x="15" y="162"/>
                  </a:lnTo>
                  <a:lnTo>
                    <a:pt x="10" y="187"/>
                  </a:lnTo>
                  <a:lnTo>
                    <a:pt x="6" y="215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6872288" y="476250"/>
              <a:ext cx="412750" cy="287338"/>
            </a:xfrm>
            <a:custGeom>
              <a:avLst/>
              <a:gdLst>
                <a:gd name="T0" fmla="*/ 18 w 518"/>
                <a:gd name="T1" fmla="*/ 250 h 360"/>
                <a:gd name="T2" fmla="*/ 54 w 518"/>
                <a:gd name="T3" fmla="*/ 265 h 360"/>
                <a:gd name="T4" fmla="*/ 89 w 518"/>
                <a:gd name="T5" fmla="*/ 280 h 360"/>
                <a:gd name="T6" fmla="*/ 125 w 518"/>
                <a:gd name="T7" fmla="*/ 295 h 360"/>
                <a:gd name="T8" fmla="*/ 161 w 518"/>
                <a:gd name="T9" fmla="*/ 308 h 360"/>
                <a:gd name="T10" fmla="*/ 197 w 518"/>
                <a:gd name="T11" fmla="*/ 323 h 360"/>
                <a:gd name="T12" fmla="*/ 232 w 518"/>
                <a:gd name="T13" fmla="*/ 338 h 360"/>
                <a:gd name="T14" fmla="*/ 268 w 518"/>
                <a:gd name="T15" fmla="*/ 353 h 360"/>
                <a:gd name="T16" fmla="*/ 295 w 518"/>
                <a:gd name="T17" fmla="*/ 358 h 360"/>
                <a:gd name="T18" fmla="*/ 314 w 518"/>
                <a:gd name="T19" fmla="*/ 352 h 360"/>
                <a:gd name="T20" fmla="*/ 334 w 518"/>
                <a:gd name="T21" fmla="*/ 347 h 360"/>
                <a:gd name="T22" fmla="*/ 353 w 518"/>
                <a:gd name="T23" fmla="*/ 343 h 360"/>
                <a:gd name="T24" fmla="*/ 370 w 518"/>
                <a:gd name="T25" fmla="*/ 327 h 360"/>
                <a:gd name="T26" fmla="*/ 383 w 518"/>
                <a:gd name="T27" fmla="*/ 299 h 360"/>
                <a:gd name="T28" fmla="*/ 397 w 518"/>
                <a:gd name="T29" fmla="*/ 271 h 360"/>
                <a:gd name="T30" fmla="*/ 410 w 518"/>
                <a:gd name="T31" fmla="*/ 244 h 360"/>
                <a:gd name="T32" fmla="*/ 429 w 518"/>
                <a:gd name="T33" fmla="*/ 212 h 360"/>
                <a:gd name="T34" fmla="*/ 456 w 518"/>
                <a:gd name="T35" fmla="*/ 176 h 360"/>
                <a:gd name="T36" fmla="*/ 481 w 518"/>
                <a:gd name="T37" fmla="*/ 139 h 360"/>
                <a:gd name="T38" fmla="*/ 506 w 518"/>
                <a:gd name="T39" fmla="*/ 103 h 360"/>
                <a:gd name="T40" fmla="*/ 506 w 518"/>
                <a:gd name="T41" fmla="*/ 75 h 360"/>
                <a:gd name="T42" fmla="*/ 481 w 518"/>
                <a:gd name="T43" fmla="*/ 54 h 360"/>
                <a:gd name="T44" fmla="*/ 456 w 518"/>
                <a:gd name="T45" fmla="*/ 32 h 360"/>
                <a:gd name="T46" fmla="*/ 429 w 518"/>
                <a:gd name="T47" fmla="*/ 10 h 360"/>
                <a:gd name="T48" fmla="*/ 344 w 518"/>
                <a:gd name="T49" fmla="*/ 4 h 360"/>
                <a:gd name="T50" fmla="*/ 227 w 518"/>
                <a:gd name="T51" fmla="*/ 17 h 360"/>
                <a:gd name="T52" fmla="*/ 142 w 518"/>
                <a:gd name="T53" fmla="*/ 37 h 360"/>
                <a:gd name="T54" fmla="*/ 85 w 518"/>
                <a:gd name="T55" fmla="*/ 61 h 360"/>
                <a:gd name="T56" fmla="*/ 49 w 518"/>
                <a:gd name="T57" fmla="*/ 92 h 360"/>
                <a:gd name="T58" fmla="*/ 28 w 518"/>
                <a:gd name="T59" fmla="*/ 128 h 360"/>
                <a:gd name="T60" fmla="*/ 16 w 518"/>
                <a:gd name="T61" fmla="*/ 170 h 360"/>
                <a:gd name="T62" fmla="*/ 5 w 518"/>
                <a:gd name="T63" fmla="*/ 21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8" h="360">
                  <a:moveTo>
                    <a:pt x="0" y="243"/>
                  </a:moveTo>
                  <a:lnTo>
                    <a:pt x="18" y="250"/>
                  </a:lnTo>
                  <a:lnTo>
                    <a:pt x="35" y="258"/>
                  </a:lnTo>
                  <a:lnTo>
                    <a:pt x="54" y="265"/>
                  </a:lnTo>
                  <a:lnTo>
                    <a:pt x="71" y="271"/>
                  </a:lnTo>
                  <a:lnTo>
                    <a:pt x="89" y="280"/>
                  </a:lnTo>
                  <a:lnTo>
                    <a:pt x="107" y="286"/>
                  </a:lnTo>
                  <a:lnTo>
                    <a:pt x="125" y="295"/>
                  </a:lnTo>
                  <a:lnTo>
                    <a:pt x="142" y="301"/>
                  </a:lnTo>
                  <a:lnTo>
                    <a:pt x="161" y="308"/>
                  </a:lnTo>
                  <a:lnTo>
                    <a:pt x="178" y="316"/>
                  </a:lnTo>
                  <a:lnTo>
                    <a:pt x="197" y="323"/>
                  </a:lnTo>
                  <a:lnTo>
                    <a:pt x="214" y="330"/>
                  </a:lnTo>
                  <a:lnTo>
                    <a:pt x="232" y="338"/>
                  </a:lnTo>
                  <a:lnTo>
                    <a:pt x="250" y="345"/>
                  </a:lnTo>
                  <a:lnTo>
                    <a:pt x="268" y="353"/>
                  </a:lnTo>
                  <a:lnTo>
                    <a:pt x="285" y="360"/>
                  </a:lnTo>
                  <a:lnTo>
                    <a:pt x="295" y="358"/>
                  </a:lnTo>
                  <a:lnTo>
                    <a:pt x="305" y="356"/>
                  </a:lnTo>
                  <a:lnTo>
                    <a:pt x="314" y="352"/>
                  </a:lnTo>
                  <a:lnTo>
                    <a:pt x="325" y="350"/>
                  </a:lnTo>
                  <a:lnTo>
                    <a:pt x="334" y="347"/>
                  </a:lnTo>
                  <a:lnTo>
                    <a:pt x="343" y="345"/>
                  </a:lnTo>
                  <a:lnTo>
                    <a:pt x="353" y="343"/>
                  </a:lnTo>
                  <a:lnTo>
                    <a:pt x="363" y="341"/>
                  </a:lnTo>
                  <a:lnTo>
                    <a:pt x="370" y="327"/>
                  </a:lnTo>
                  <a:lnTo>
                    <a:pt x="376" y="313"/>
                  </a:lnTo>
                  <a:lnTo>
                    <a:pt x="383" y="299"/>
                  </a:lnTo>
                  <a:lnTo>
                    <a:pt x="390" y="285"/>
                  </a:lnTo>
                  <a:lnTo>
                    <a:pt x="397" y="271"/>
                  </a:lnTo>
                  <a:lnTo>
                    <a:pt x="404" y="258"/>
                  </a:lnTo>
                  <a:lnTo>
                    <a:pt x="410" y="244"/>
                  </a:lnTo>
                  <a:lnTo>
                    <a:pt x="417" y="230"/>
                  </a:lnTo>
                  <a:lnTo>
                    <a:pt x="429" y="212"/>
                  </a:lnTo>
                  <a:lnTo>
                    <a:pt x="442" y="193"/>
                  </a:lnTo>
                  <a:lnTo>
                    <a:pt x="456" y="176"/>
                  </a:lnTo>
                  <a:lnTo>
                    <a:pt x="469" y="158"/>
                  </a:lnTo>
                  <a:lnTo>
                    <a:pt x="481" y="139"/>
                  </a:lnTo>
                  <a:lnTo>
                    <a:pt x="494" y="121"/>
                  </a:lnTo>
                  <a:lnTo>
                    <a:pt x="506" y="103"/>
                  </a:lnTo>
                  <a:lnTo>
                    <a:pt x="518" y="85"/>
                  </a:lnTo>
                  <a:lnTo>
                    <a:pt x="506" y="75"/>
                  </a:lnTo>
                  <a:lnTo>
                    <a:pt x="494" y="64"/>
                  </a:lnTo>
                  <a:lnTo>
                    <a:pt x="481" y="54"/>
                  </a:lnTo>
                  <a:lnTo>
                    <a:pt x="469" y="42"/>
                  </a:lnTo>
                  <a:lnTo>
                    <a:pt x="456" y="32"/>
                  </a:lnTo>
                  <a:lnTo>
                    <a:pt x="442" y="22"/>
                  </a:lnTo>
                  <a:lnTo>
                    <a:pt x="429" y="10"/>
                  </a:lnTo>
                  <a:lnTo>
                    <a:pt x="417" y="0"/>
                  </a:lnTo>
                  <a:lnTo>
                    <a:pt x="344" y="4"/>
                  </a:lnTo>
                  <a:lnTo>
                    <a:pt x="281" y="10"/>
                  </a:lnTo>
                  <a:lnTo>
                    <a:pt x="227" y="17"/>
                  </a:lnTo>
                  <a:lnTo>
                    <a:pt x="181" y="26"/>
                  </a:lnTo>
                  <a:lnTo>
                    <a:pt x="142" y="37"/>
                  </a:lnTo>
                  <a:lnTo>
                    <a:pt x="111" y="48"/>
                  </a:lnTo>
                  <a:lnTo>
                    <a:pt x="85" y="61"/>
                  </a:lnTo>
                  <a:lnTo>
                    <a:pt x="65" y="76"/>
                  </a:lnTo>
                  <a:lnTo>
                    <a:pt x="49" y="92"/>
                  </a:lnTo>
                  <a:lnTo>
                    <a:pt x="38" y="109"/>
                  </a:lnTo>
                  <a:lnTo>
                    <a:pt x="28" y="128"/>
                  </a:lnTo>
                  <a:lnTo>
                    <a:pt x="21" y="148"/>
                  </a:lnTo>
                  <a:lnTo>
                    <a:pt x="16" y="170"/>
                  </a:lnTo>
                  <a:lnTo>
                    <a:pt x="11" y="193"/>
                  </a:lnTo>
                  <a:lnTo>
                    <a:pt x="5" y="21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6877051" y="479425"/>
              <a:ext cx="407988" cy="284163"/>
            </a:xfrm>
            <a:custGeom>
              <a:avLst/>
              <a:gdLst>
                <a:gd name="T0" fmla="*/ 18 w 513"/>
                <a:gd name="T1" fmla="*/ 251 h 358"/>
                <a:gd name="T2" fmla="*/ 53 w 513"/>
                <a:gd name="T3" fmla="*/ 266 h 358"/>
                <a:gd name="T4" fmla="*/ 88 w 513"/>
                <a:gd name="T5" fmla="*/ 280 h 358"/>
                <a:gd name="T6" fmla="*/ 123 w 513"/>
                <a:gd name="T7" fmla="*/ 294 h 358"/>
                <a:gd name="T8" fmla="*/ 158 w 513"/>
                <a:gd name="T9" fmla="*/ 309 h 358"/>
                <a:gd name="T10" fmla="*/ 193 w 513"/>
                <a:gd name="T11" fmla="*/ 322 h 358"/>
                <a:gd name="T12" fmla="*/ 227 w 513"/>
                <a:gd name="T13" fmla="*/ 336 h 358"/>
                <a:gd name="T14" fmla="*/ 263 w 513"/>
                <a:gd name="T15" fmla="*/ 351 h 358"/>
                <a:gd name="T16" fmla="*/ 290 w 513"/>
                <a:gd name="T17" fmla="*/ 356 h 358"/>
                <a:gd name="T18" fmla="*/ 309 w 513"/>
                <a:gd name="T19" fmla="*/ 350 h 358"/>
                <a:gd name="T20" fmla="*/ 329 w 513"/>
                <a:gd name="T21" fmla="*/ 345 h 358"/>
                <a:gd name="T22" fmla="*/ 348 w 513"/>
                <a:gd name="T23" fmla="*/ 341 h 358"/>
                <a:gd name="T24" fmla="*/ 365 w 513"/>
                <a:gd name="T25" fmla="*/ 325 h 358"/>
                <a:gd name="T26" fmla="*/ 378 w 513"/>
                <a:gd name="T27" fmla="*/ 297 h 358"/>
                <a:gd name="T28" fmla="*/ 392 w 513"/>
                <a:gd name="T29" fmla="*/ 269 h 358"/>
                <a:gd name="T30" fmla="*/ 405 w 513"/>
                <a:gd name="T31" fmla="*/ 242 h 358"/>
                <a:gd name="T32" fmla="*/ 424 w 513"/>
                <a:gd name="T33" fmla="*/ 210 h 358"/>
                <a:gd name="T34" fmla="*/ 451 w 513"/>
                <a:gd name="T35" fmla="*/ 174 h 358"/>
                <a:gd name="T36" fmla="*/ 476 w 513"/>
                <a:gd name="T37" fmla="*/ 137 h 358"/>
                <a:gd name="T38" fmla="*/ 501 w 513"/>
                <a:gd name="T39" fmla="*/ 101 h 358"/>
                <a:gd name="T40" fmla="*/ 501 w 513"/>
                <a:gd name="T41" fmla="*/ 73 h 358"/>
                <a:gd name="T42" fmla="*/ 476 w 513"/>
                <a:gd name="T43" fmla="*/ 52 h 358"/>
                <a:gd name="T44" fmla="*/ 451 w 513"/>
                <a:gd name="T45" fmla="*/ 31 h 358"/>
                <a:gd name="T46" fmla="*/ 424 w 513"/>
                <a:gd name="T47" fmla="*/ 10 h 358"/>
                <a:gd name="T48" fmla="*/ 339 w 513"/>
                <a:gd name="T49" fmla="*/ 7 h 358"/>
                <a:gd name="T50" fmla="*/ 223 w 513"/>
                <a:gd name="T51" fmla="*/ 24 h 358"/>
                <a:gd name="T52" fmla="*/ 141 w 513"/>
                <a:gd name="T53" fmla="*/ 46 h 358"/>
                <a:gd name="T54" fmla="*/ 84 w 513"/>
                <a:gd name="T55" fmla="*/ 74 h 358"/>
                <a:gd name="T56" fmla="*/ 50 w 513"/>
                <a:gd name="T57" fmla="*/ 105 h 358"/>
                <a:gd name="T58" fmla="*/ 29 w 513"/>
                <a:gd name="T59" fmla="*/ 141 h 358"/>
                <a:gd name="T60" fmla="*/ 18 w 513"/>
                <a:gd name="T61" fmla="*/ 180 h 358"/>
                <a:gd name="T62" fmla="*/ 7 w 513"/>
                <a:gd name="T63" fmla="*/ 22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3" h="358">
                  <a:moveTo>
                    <a:pt x="0" y="244"/>
                  </a:moveTo>
                  <a:lnTo>
                    <a:pt x="18" y="251"/>
                  </a:lnTo>
                  <a:lnTo>
                    <a:pt x="35" y="258"/>
                  </a:lnTo>
                  <a:lnTo>
                    <a:pt x="53" y="266"/>
                  </a:lnTo>
                  <a:lnTo>
                    <a:pt x="71" y="273"/>
                  </a:lnTo>
                  <a:lnTo>
                    <a:pt x="88" y="280"/>
                  </a:lnTo>
                  <a:lnTo>
                    <a:pt x="105" y="287"/>
                  </a:lnTo>
                  <a:lnTo>
                    <a:pt x="123" y="294"/>
                  </a:lnTo>
                  <a:lnTo>
                    <a:pt x="141" y="301"/>
                  </a:lnTo>
                  <a:lnTo>
                    <a:pt x="158" y="309"/>
                  </a:lnTo>
                  <a:lnTo>
                    <a:pt x="176" y="316"/>
                  </a:lnTo>
                  <a:lnTo>
                    <a:pt x="193" y="322"/>
                  </a:lnTo>
                  <a:lnTo>
                    <a:pt x="210" y="329"/>
                  </a:lnTo>
                  <a:lnTo>
                    <a:pt x="227" y="336"/>
                  </a:lnTo>
                  <a:lnTo>
                    <a:pt x="246" y="344"/>
                  </a:lnTo>
                  <a:lnTo>
                    <a:pt x="263" y="351"/>
                  </a:lnTo>
                  <a:lnTo>
                    <a:pt x="280" y="358"/>
                  </a:lnTo>
                  <a:lnTo>
                    <a:pt x="290" y="356"/>
                  </a:lnTo>
                  <a:lnTo>
                    <a:pt x="300" y="354"/>
                  </a:lnTo>
                  <a:lnTo>
                    <a:pt x="309" y="350"/>
                  </a:lnTo>
                  <a:lnTo>
                    <a:pt x="320" y="348"/>
                  </a:lnTo>
                  <a:lnTo>
                    <a:pt x="329" y="345"/>
                  </a:lnTo>
                  <a:lnTo>
                    <a:pt x="338" y="343"/>
                  </a:lnTo>
                  <a:lnTo>
                    <a:pt x="348" y="341"/>
                  </a:lnTo>
                  <a:lnTo>
                    <a:pt x="358" y="339"/>
                  </a:lnTo>
                  <a:lnTo>
                    <a:pt x="365" y="325"/>
                  </a:lnTo>
                  <a:lnTo>
                    <a:pt x="371" y="311"/>
                  </a:lnTo>
                  <a:lnTo>
                    <a:pt x="378" y="297"/>
                  </a:lnTo>
                  <a:lnTo>
                    <a:pt x="385" y="283"/>
                  </a:lnTo>
                  <a:lnTo>
                    <a:pt x="392" y="269"/>
                  </a:lnTo>
                  <a:lnTo>
                    <a:pt x="399" y="256"/>
                  </a:lnTo>
                  <a:lnTo>
                    <a:pt x="405" y="242"/>
                  </a:lnTo>
                  <a:lnTo>
                    <a:pt x="412" y="228"/>
                  </a:lnTo>
                  <a:lnTo>
                    <a:pt x="424" y="210"/>
                  </a:lnTo>
                  <a:lnTo>
                    <a:pt x="437" y="191"/>
                  </a:lnTo>
                  <a:lnTo>
                    <a:pt x="451" y="174"/>
                  </a:lnTo>
                  <a:lnTo>
                    <a:pt x="464" y="156"/>
                  </a:lnTo>
                  <a:lnTo>
                    <a:pt x="476" y="137"/>
                  </a:lnTo>
                  <a:lnTo>
                    <a:pt x="489" y="119"/>
                  </a:lnTo>
                  <a:lnTo>
                    <a:pt x="501" y="101"/>
                  </a:lnTo>
                  <a:lnTo>
                    <a:pt x="513" y="83"/>
                  </a:lnTo>
                  <a:lnTo>
                    <a:pt x="501" y="73"/>
                  </a:lnTo>
                  <a:lnTo>
                    <a:pt x="489" y="62"/>
                  </a:lnTo>
                  <a:lnTo>
                    <a:pt x="476" y="52"/>
                  </a:lnTo>
                  <a:lnTo>
                    <a:pt x="464" y="42"/>
                  </a:lnTo>
                  <a:lnTo>
                    <a:pt x="451" y="31"/>
                  </a:lnTo>
                  <a:lnTo>
                    <a:pt x="437" y="21"/>
                  </a:lnTo>
                  <a:lnTo>
                    <a:pt x="424" y="10"/>
                  </a:lnTo>
                  <a:lnTo>
                    <a:pt x="412" y="0"/>
                  </a:lnTo>
                  <a:lnTo>
                    <a:pt x="339" y="7"/>
                  </a:lnTo>
                  <a:lnTo>
                    <a:pt x="277" y="15"/>
                  </a:lnTo>
                  <a:lnTo>
                    <a:pt x="223" y="24"/>
                  </a:lnTo>
                  <a:lnTo>
                    <a:pt x="178" y="35"/>
                  </a:lnTo>
                  <a:lnTo>
                    <a:pt x="141" y="46"/>
                  </a:lnTo>
                  <a:lnTo>
                    <a:pt x="110" y="59"/>
                  </a:lnTo>
                  <a:lnTo>
                    <a:pt x="84" y="74"/>
                  </a:lnTo>
                  <a:lnTo>
                    <a:pt x="65" y="89"/>
                  </a:lnTo>
                  <a:lnTo>
                    <a:pt x="50" y="105"/>
                  </a:lnTo>
                  <a:lnTo>
                    <a:pt x="38" y="122"/>
                  </a:lnTo>
                  <a:lnTo>
                    <a:pt x="29" y="141"/>
                  </a:lnTo>
                  <a:lnTo>
                    <a:pt x="23" y="159"/>
                  </a:lnTo>
                  <a:lnTo>
                    <a:pt x="18" y="180"/>
                  </a:lnTo>
                  <a:lnTo>
                    <a:pt x="12" y="200"/>
                  </a:lnTo>
                  <a:lnTo>
                    <a:pt x="7" y="222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4" name="Freeform 70"/>
            <p:cNvSpPr>
              <a:spLocks/>
            </p:cNvSpPr>
            <p:nvPr/>
          </p:nvSpPr>
          <p:spPr bwMode="auto">
            <a:xfrm>
              <a:off x="6881813" y="481013"/>
              <a:ext cx="403225" cy="282575"/>
            </a:xfrm>
            <a:custGeom>
              <a:avLst/>
              <a:gdLst>
                <a:gd name="T0" fmla="*/ 17 w 507"/>
                <a:gd name="T1" fmla="*/ 251 h 356"/>
                <a:gd name="T2" fmla="*/ 52 w 507"/>
                <a:gd name="T3" fmla="*/ 265 h 356"/>
                <a:gd name="T4" fmla="*/ 87 w 507"/>
                <a:gd name="T5" fmla="*/ 280 h 356"/>
                <a:gd name="T6" fmla="*/ 121 w 507"/>
                <a:gd name="T7" fmla="*/ 294 h 356"/>
                <a:gd name="T8" fmla="*/ 155 w 507"/>
                <a:gd name="T9" fmla="*/ 308 h 356"/>
                <a:gd name="T10" fmla="*/ 189 w 507"/>
                <a:gd name="T11" fmla="*/ 322 h 356"/>
                <a:gd name="T12" fmla="*/ 224 w 507"/>
                <a:gd name="T13" fmla="*/ 335 h 356"/>
                <a:gd name="T14" fmla="*/ 257 w 507"/>
                <a:gd name="T15" fmla="*/ 349 h 356"/>
                <a:gd name="T16" fmla="*/ 284 w 507"/>
                <a:gd name="T17" fmla="*/ 354 h 356"/>
                <a:gd name="T18" fmla="*/ 303 w 507"/>
                <a:gd name="T19" fmla="*/ 348 h 356"/>
                <a:gd name="T20" fmla="*/ 323 w 507"/>
                <a:gd name="T21" fmla="*/ 343 h 356"/>
                <a:gd name="T22" fmla="*/ 342 w 507"/>
                <a:gd name="T23" fmla="*/ 339 h 356"/>
                <a:gd name="T24" fmla="*/ 359 w 507"/>
                <a:gd name="T25" fmla="*/ 323 h 356"/>
                <a:gd name="T26" fmla="*/ 372 w 507"/>
                <a:gd name="T27" fmla="*/ 295 h 356"/>
                <a:gd name="T28" fmla="*/ 386 w 507"/>
                <a:gd name="T29" fmla="*/ 267 h 356"/>
                <a:gd name="T30" fmla="*/ 399 w 507"/>
                <a:gd name="T31" fmla="*/ 240 h 356"/>
                <a:gd name="T32" fmla="*/ 418 w 507"/>
                <a:gd name="T33" fmla="*/ 208 h 356"/>
                <a:gd name="T34" fmla="*/ 445 w 507"/>
                <a:gd name="T35" fmla="*/ 172 h 356"/>
                <a:gd name="T36" fmla="*/ 470 w 507"/>
                <a:gd name="T37" fmla="*/ 135 h 356"/>
                <a:gd name="T38" fmla="*/ 495 w 507"/>
                <a:gd name="T39" fmla="*/ 99 h 356"/>
                <a:gd name="T40" fmla="*/ 495 w 507"/>
                <a:gd name="T41" fmla="*/ 71 h 356"/>
                <a:gd name="T42" fmla="*/ 470 w 507"/>
                <a:gd name="T43" fmla="*/ 51 h 356"/>
                <a:gd name="T44" fmla="*/ 445 w 507"/>
                <a:gd name="T45" fmla="*/ 30 h 356"/>
                <a:gd name="T46" fmla="*/ 418 w 507"/>
                <a:gd name="T47" fmla="*/ 11 h 356"/>
                <a:gd name="T48" fmla="*/ 333 w 507"/>
                <a:gd name="T49" fmla="*/ 10 h 356"/>
                <a:gd name="T50" fmla="*/ 219 w 507"/>
                <a:gd name="T51" fmla="*/ 30 h 356"/>
                <a:gd name="T52" fmla="*/ 137 w 507"/>
                <a:gd name="T53" fmla="*/ 56 h 356"/>
                <a:gd name="T54" fmla="*/ 83 w 507"/>
                <a:gd name="T55" fmla="*/ 84 h 356"/>
                <a:gd name="T56" fmla="*/ 50 w 507"/>
                <a:gd name="T57" fmla="*/ 118 h 356"/>
                <a:gd name="T58" fmla="*/ 30 w 507"/>
                <a:gd name="T59" fmla="*/ 152 h 356"/>
                <a:gd name="T60" fmla="*/ 19 w 507"/>
                <a:gd name="T61" fmla="*/ 188 h 356"/>
                <a:gd name="T62" fmla="*/ 7 w 507"/>
                <a:gd name="T63" fmla="*/ 22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56">
                  <a:moveTo>
                    <a:pt x="0" y="244"/>
                  </a:moveTo>
                  <a:lnTo>
                    <a:pt x="17" y="251"/>
                  </a:lnTo>
                  <a:lnTo>
                    <a:pt x="35" y="258"/>
                  </a:lnTo>
                  <a:lnTo>
                    <a:pt x="52" y="265"/>
                  </a:lnTo>
                  <a:lnTo>
                    <a:pt x="69" y="273"/>
                  </a:lnTo>
                  <a:lnTo>
                    <a:pt x="87" y="280"/>
                  </a:lnTo>
                  <a:lnTo>
                    <a:pt x="104" y="287"/>
                  </a:lnTo>
                  <a:lnTo>
                    <a:pt x="121" y="294"/>
                  </a:lnTo>
                  <a:lnTo>
                    <a:pt x="137" y="301"/>
                  </a:lnTo>
                  <a:lnTo>
                    <a:pt x="155" y="308"/>
                  </a:lnTo>
                  <a:lnTo>
                    <a:pt x="172" y="315"/>
                  </a:lnTo>
                  <a:lnTo>
                    <a:pt x="189" y="322"/>
                  </a:lnTo>
                  <a:lnTo>
                    <a:pt x="206" y="329"/>
                  </a:lnTo>
                  <a:lnTo>
                    <a:pt x="224" y="335"/>
                  </a:lnTo>
                  <a:lnTo>
                    <a:pt x="240" y="342"/>
                  </a:lnTo>
                  <a:lnTo>
                    <a:pt x="257" y="349"/>
                  </a:lnTo>
                  <a:lnTo>
                    <a:pt x="274" y="356"/>
                  </a:lnTo>
                  <a:lnTo>
                    <a:pt x="284" y="354"/>
                  </a:lnTo>
                  <a:lnTo>
                    <a:pt x="294" y="352"/>
                  </a:lnTo>
                  <a:lnTo>
                    <a:pt x="303" y="348"/>
                  </a:lnTo>
                  <a:lnTo>
                    <a:pt x="314" y="346"/>
                  </a:lnTo>
                  <a:lnTo>
                    <a:pt x="323" y="343"/>
                  </a:lnTo>
                  <a:lnTo>
                    <a:pt x="332" y="341"/>
                  </a:lnTo>
                  <a:lnTo>
                    <a:pt x="342" y="339"/>
                  </a:lnTo>
                  <a:lnTo>
                    <a:pt x="352" y="337"/>
                  </a:lnTo>
                  <a:lnTo>
                    <a:pt x="359" y="323"/>
                  </a:lnTo>
                  <a:lnTo>
                    <a:pt x="365" y="309"/>
                  </a:lnTo>
                  <a:lnTo>
                    <a:pt x="372" y="295"/>
                  </a:lnTo>
                  <a:lnTo>
                    <a:pt x="379" y="281"/>
                  </a:lnTo>
                  <a:lnTo>
                    <a:pt x="386" y="267"/>
                  </a:lnTo>
                  <a:lnTo>
                    <a:pt x="393" y="254"/>
                  </a:lnTo>
                  <a:lnTo>
                    <a:pt x="399" y="240"/>
                  </a:lnTo>
                  <a:lnTo>
                    <a:pt x="406" y="226"/>
                  </a:lnTo>
                  <a:lnTo>
                    <a:pt x="418" y="208"/>
                  </a:lnTo>
                  <a:lnTo>
                    <a:pt x="431" y="189"/>
                  </a:lnTo>
                  <a:lnTo>
                    <a:pt x="445" y="172"/>
                  </a:lnTo>
                  <a:lnTo>
                    <a:pt x="458" y="154"/>
                  </a:lnTo>
                  <a:lnTo>
                    <a:pt x="470" y="135"/>
                  </a:lnTo>
                  <a:lnTo>
                    <a:pt x="483" y="117"/>
                  </a:lnTo>
                  <a:lnTo>
                    <a:pt x="495" y="99"/>
                  </a:lnTo>
                  <a:lnTo>
                    <a:pt x="507" y="81"/>
                  </a:lnTo>
                  <a:lnTo>
                    <a:pt x="495" y="71"/>
                  </a:lnTo>
                  <a:lnTo>
                    <a:pt x="483" y="61"/>
                  </a:lnTo>
                  <a:lnTo>
                    <a:pt x="470" y="51"/>
                  </a:lnTo>
                  <a:lnTo>
                    <a:pt x="458" y="41"/>
                  </a:lnTo>
                  <a:lnTo>
                    <a:pt x="445" y="30"/>
                  </a:lnTo>
                  <a:lnTo>
                    <a:pt x="431" y="20"/>
                  </a:lnTo>
                  <a:lnTo>
                    <a:pt x="418" y="11"/>
                  </a:lnTo>
                  <a:lnTo>
                    <a:pt x="406" y="0"/>
                  </a:lnTo>
                  <a:lnTo>
                    <a:pt x="333" y="10"/>
                  </a:lnTo>
                  <a:lnTo>
                    <a:pt x="272" y="19"/>
                  </a:lnTo>
                  <a:lnTo>
                    <a:pt x="219" y="30"/>
                  </a:lnTo>
                  <a:lnTo>
                    <a:pt x="174" y="42"/>
                  </a:lnTo>
                  <a:lnTo>
                    <a:pt x="137" y="56"/>
                  </a:lnTo>
                  <a:lnTo>
                    <a:pt x="107" y="69"/>
                  </a:lnTo>
                  <a:lnTo>
                    <a:pt x="83" y="84"/>
                  </a:lnTo>
                  <a:lnTo>
                    <a:pt x="65" y="101"/>
                  </a:lnTo>
                  <a:lnTo>
                    <a:pt x="50" y="118"/>
                  </a:lnTo>
                  <a:lnTo>
                    <a:pt x="39" y="134"/>
                  </a:lnTo>
                  <a:lnTo>
                    <a:pt x="30" y="152"/>
                  </a:lnTo>
                  <a:lnTo>
                    <a:pt x="24" y="170"/>
                  </a:lnTo>
                  <a:lnTo>
                    <a:pt x="19" y="188"/>
                  </a:lnTo>
                  <a:lnTo>
                    <a:pt x="13" y="206"/>
                  </a:lnTo>
                  <a:lnTo>
                    <a:pt x="7" y="226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5" name="Freeform 71"/>
            <p:cNvSpPr>
              <a:spLocks/>
            </p:cNvSpPr>
            <p:nvPr/>
          </p:nvSpPr>
          <p:spPr bwMode="auto">
            <a:xfrm>
              <a:off x="6886576" y="482600"/>
              <a:ext cx="398463" cy="280988"/>
            </a:xfrm>
            <a:custGeom>
              <a:avLst/>
              <a:gdLst>
                <a:gd name="T0" fmla="*/ 17 w 501"/>
                <a:gd name="T1" fmla="*/ 252 h 353"/>
                <a:gd name="T2" fmla="*/ 51 w 501"/>
                <a:gd name="T3" fmla="*/ 264 h 353"/>
                <a:gd name="T4" fmla="*/ 84 w 501"/>
                <a:gd name="T5" fmla="*/ 278 h 353"/>
                <a:gd name="T6" fmla="*/ 117 w 501"/>
                <a:gd name="T7" fmla="*/ 292 h 353"/>
                <a:gd name="T8" fmla="*/ 151 w 501"/>
                <a:gd name="T9" fmla="*/ 305 h 353"/>
                <a:gd name="T10" fmla="*/ 185 w 501"/>
                <a:gd name="T11" fmla="*/ 319 h 353"/>
                <a:gd name="T12" fmla="*/ 219 w 501"/>
                <a:gd name="T13" fmla="*/ 332 h 353"/>
                <a:gd name="T14" fmla="*/ 252 w 501"/>
                <a:gd name="T15" fmla="*/ 346 h 353"/>
                <a:gd name="T16" fmla="*/ 278 w 501"/>
                <a:gd name="T17" fmla="*/ 351 h 353"/>
                <a:gd name="T18" fmla="*/ 297 w 501"/>
                <a:gd name="T19" fmla="*/ 345 h 353"/>
                <a:gd name="T20" fmla="*/ 317 w 501"/>
                <a:gd name="T21" fmla="*/ 340 h 353"/>
                <a:gd name="T22" fmla="*/ 336 w 501"/>
                <a:gd name="T23" fmla="*/ 336 h 353"/>
                <a:gd name="T24" fmla="*/ 353 w 501"/>
                <a:gd name="T25" fmla="*/ 320 h 353"/>
                <a:gd name="T26" fmla="*/ 366 w 501"/>
                <a:gd name="T27" fmla="*/ 292 h 353"/>
                <a:gd name="T28" fmla="*/ 380 w 501"/>
                <a:gd name="T29" fmla="*/ 264 h 353"/>
                <a:gd name="T30" fmla="*/ 393 w 501"/>
                <a:gd name="T31" fmla="*/ 237 h 353"/>
                <a:gd name="T32" fmla="*/ 412 w 501"/>
                <a:gd name="T33" fmla="*/ 205 h 353"/>
                <a:gd name="T34" fmla="*/ 439 w 501"/>
                <a:gd name="T35" fmla="*/ 169 h 353"/>
                <a:gd name="T36" fmla="*/ 464 w 501"/>
                <a:gd name="T37" fmla="*/ 132 h 353"/>
                <a:gd name="T38" fmla="*/ 489 w 501"/>
                <a:gd name="T39" fmla="*/ 96 h 353"/>
                <a:gd name="T40" fmla="*/ 489 w 501"/>
                <a:gd name="T41" fmla="*/ 69 h 353"/>
                <a:gd name="T42" fmla="*/ 464 w 501"/>
                <a:gd name="T43" fmla="*/ 49 h 353"/>
                <a:gd name="T44" fmla="*/ 439 w 501"/>
                <a:gd name="T45" fmla="*/ 30 h 353"/>
                <a:gd name="T46" fmla="*/ 412 w 501"/>
                <a:gd name="T47" fmla="*/ 10 h 353"/>
                <a:gd name="T48" fmla="*/ 328 w 501"/>
                <a:gd name="T49" fmla="*/ 11 h 353"/>
                <a:gd name="T50" fmla="*/ 214 w 501"/>
                <a:gd name="T51" fmla="*/ 35 h 353"/>
                <a:gd name="T52" fmla="*/ 135 w 501"/>
                <a:gd name="T53" fmla="*/ 64 h 353"/>
                <a:gd name="T54" fmla="*/ 82 w 501"/>
                <a:gd name="T55" fmla="*/ 96 h 353"/>
                <a:gd name="T56" fmla="*/ 49 w 501"/>
                <a:gd name="T57" fmla="*/ 129 h 353"/>
                <a:gd name="T58" fmla="*/ 31 w 501"/>
                <a:gd name="T59" fmla="*/ 163 h 353"/>
                <a:gd name="T60" fmla="*/ 19 w 501"/>
                <a:gd name="T61" fmla="*/ 197 h 353"/>
                <a:gd name="T62" fmla="*/ 8 w 501"/>
                <a:gd name="T63" fmla="*/ 22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1" h="353">
                  <a:moveTo>
                    <a:pt x="0" y="245"/>
                  </a:moveTo>
                  <a:lnTo>
                    <a:pt x="17" y="252"/>
                  </a:lnTo>
                  <a:lnTo>
                    <a:pt x="33" y="259"/>
                  </a:lnTo>
                  <a:lnTo>
                    <a:pt x="51" y="264"/>
                  </a:lnTo>
                  <a:lnTo>
                    <a:pt x="67" y="271"/>
                  </a:lnTo>
                  <a:lnTo>
                    <a:pt x="84" y="278"/>
                  </a:lnTo>
                  <a:lnTo>
                    <a:pt x="101" y="285"/>
                  </a:lnTo>
                  <a:lnTo>
                    <a:pt x="117" y="292"/>
                  </a:lnTo>
                  <a:lnTo>
                    <a:pt x="135" y="299"/>
                  </a:lnTo>
                  <a:lnTo>
                    <a:pt x="151" y="305"/>
                  </a:lnTo>
                  <a:lnTo>
                    <a:pt x="168" y="312"/>
                  </a:lnTo>
                  <a:lnTo>
                    <a:pt x="185" y="319"/>
                  </a:lnTo>
                  <a:lnTo>
                    <a:pt x="202" y="326"/>
                  </a:lnTo>
                  <a:lnTo>
                    <a:pt x="219" y="332"/>
                  </a:lnTo>
                  <a:lnTo>
                    <a:pt x="235" y="339"/>
                  </a:lnTo>
                  <a:lnTo>
                    <a:pt x="252" y="346"/>
                  </a:lnTo>
                  <a:lnTo>
                    <a:pt x="268" y="353"/>
                  </a:lnTo>
                  <a:lnTo>
                    <a:pt x="278" y="351"/>
                  </a:lnTo>
                  <a:lnTo>
                    <a:pt x="288" y="349"/>
                  </a:lnTo>
                  <a:lnTo>
                    <a:pt x="297" y="345"/>
                  </a:lnTo>
                  <a:lnTo>
                    <a:pt x="308" y="343"/>
                  </a:lnTo>
                  <a:lnTo>
                    <a:pt x="317" y="340"/>
                  </a:lnTo>
                  <a:lnTo>
                    <a:pt x="326" y="338"/>
                  </a:lnTo>
                  <a:lnTo>
                    <a:pt x="336" y="336"/>
                  </a:lnTo>
                  <a:lnTo>
                    <a:pt x="346" y="334"/>
                  </a:lnTo>
                  <a:lnTo>
                    <a:pt x="353" y="320"/>
                  </a:lnTo>
                  <a:lnTo>
                    <a:pt x="359" y="306"/>
                  </a:lnTo>
                  <a:lnTo>
                    <a:pt x="366" y="292"/>
                  </a:lnTo>
                  <a:lnTo>
                    <a:pt x="373" y="278"/>
                  </a:lnTo>
                  <a:lnTo>
                    <a:pt x="380" y="264"/>
                  </a:lnTo>
                  <a:lnTo>
                    <a:pt x="387" y="251"/>
                  </a:lnTo>
                  <a:lnTo>
                    <a:pt x="393" y="237"/>
                  </a:lnTo>
                  <a:lnTo>
                    <a:pt x="400" y="223"/>
                  </a:lnTo>
                  <a:lnTo>
                    <a:pt x="412" y="205"/>
                  </a:lnTo>
                  <a:lnTo>
                    <a:pt x="425" y="186"/>
                  </a:lnTo>
                  <a:lnTo>
                    <a:pt x="439" y="169"/>
                  </a:lnTo>
                  <a:lnTo>
                    <a:pt x="452" y="151"/>
                  </a:lnTo>
                  <a:lnTo>
                    <a:pt x="464" y="132"/>
                  </a:lnTo>
                  <a:lnTo>
                    <a:pt x="477" y="114"/>
                  </a:lnTo>
                  <a:lnTo>
                    <a:pt x="489" y="96"/>
                  </a:lnTo>
                  <a:lnTo>
                    <a:pt x="501" y="78"/>
                  </a:lnTo>
                  <a:lnTo>
                    <a:pt x="489" y="69"/>
                  </a:lnTo>
                  <a:lnTo>
                    <a:pt x="477" y="58"/>
                  </a:lnTo>
                  <a:lnTo>
                    <a:pt x="464" y="49"/>
                  </a:lnTo>
                  <a:lnTo>
                    <a:pt x="452" y="39"/>
                  </a:lnTo>
                  <a:lnTo>
                    <a:pt x="439" y="30"/>
                  </a:lnTo>
                  <a:lnTo>
                    <a:pt x="425" y="19"/>
                  </a:lnTo>
                  <a:lnTo>
                    <a:pt x="412" y="10"/>
                  </a:lnTo>
                  <a:lnTo>
                    <a:pt x="400" y="0"/>
                  </a:lnTo>
                  <a:lnTo>
                    <a:pt x="328" y="11"/>
                  </a:lnTo>
                  <a:lnTo>
                    <a:pt x="267" y="23"/>
                  </a:lnTo>
                  <a:lnTo>
                    <a:pt x="214" y="35"/>
                  </a:lnTo>
                  <a:lnTo>
                    <a:pt x="170" y="50"/>
                  </a:lnTo>
                  <a:lnTo>
                    <a:pt x="135" y="64"/>
                  </a:lnTo>
                  <a:lnTo>
                    <a:pt x="106" y="80"/>
                  </a:lnTo>
                  <a:lnTo>
                    <a:pt x="82" y="96"/>
                  </a:lnTo>
                  <a:lnTo>
                    <a:pt x="63" y="113"/>
                  </a:lnTo>
                  <a:lnTo>
                    <a:pt x="49" y="129"/>
                  </a:lnTo>
                  <a:lnTo>
                    <a:pt x="39" y="146"/>
                  </a:lnTo>
                  <a:lnTo>
                    <a:pt x="31" y="163"/>
                  </a:lnTo>
                  <a:lnTo>
                    <a:pt x="24" y="180"/>
                  </a:lnTo>
                  <a:lnTo>
                    <a:pt x="19" y="197"/>
                  </a:lnTo>
                  <a:lnTo>
                    <a:pt x="14" y="213"/>
                  </a:lnTo>
                  <a:lnTo>
                    <a:pt x="8" y="229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6" name="Freeform 72"/>
            <p:cNvSpPr>
              <a:spLocks/>
            </p:cNvSpPr>
            <p:nvPr/>
          </p:nvSpPr>
          <p:spPr bwMode="auto">
            <a:xfrm>
              <a:off x="6891338" y="484188"/>
              <a:ext cx="393700" cy="279400"/>
            </a:xfrm>
            <a:custGeom>
              <a:avLst/>
              <a:gdLst>
                <a:gd name="T0" fmla="*/ 0 w 495"/>
                <a:gd name="T1" fmla="*/ 246 h 351"/>
                <a:gd name="T2" fmla="*/ 262 w 495"/>
                <a:gd name="T3" fmla="*/ 351 h 351"/>
                <a:gd name="T4" fmla="*/ 340 w 495"/>
                <a:gd name="T5" fmla="*/ 332 h 351"/>
                <a:gd name="T6" fmla="*/ 394 w 495"/>
                <a:gd name="T7" fmla="*/ 221 h 351"/>
                <a:gd name="T8" fmla="*/ 495 w 495"/>
                <a:gd name="T9" fmla="*/ 76 h 351"/>
                <a:gd name="T10" fmla="*/ 394 w 495"/>
                <a:gd name="T11" fmla="*/ 0 h 351"/>
                <a:gd name="T12" fmla="*/ 322 w 495"/>
                <a:gd name="T13" fmla="*/ 13 h 351"/>
                <a:gd name="T14" fmla="*/ 262 w 495"/>
                <a:gd name="T15" fmla="*/ 28 h 351"/>
                <a:gd name="T16" fmla="*/ 211 w 495"/>
                <a:gd name="T17" fmla="*/ 43 h 351"/>
                <a:gd name="T18" fmla="*/ 168 w 495"/>
                <a:gd name="T19" fmla="*/ 58 h 351"/>
                <a:gd name="T20" fmla="*/ 132 w 495"/>
                <a:gd name="T21" fmla="*/ 74 h 351"/>
                <a:gd name="T22" fmla="*/ 103 w 495"/>
                <a:gd name="T23" fmla="*/ 91 h 351"/>
                <a:gd name="T24" fmla="*/ 80 w 495"/>
                <a:gd name="T25" fmla="*/ 108 h 351"/>
                <a:gd name="T26" fmla="*/ 63 w 495"/>
                <a:gd name="T27" fmla="*/ 124 h 351"/>
                <a:gd name="T28" fmla="*/ 49 w 495"/>
                <a:gd name="T29" fmla="*/ 142 h 351"/>
                <a:gd name="T30" fmla="*/ 40 w 495"/>
                <a:gd name="T31" fmla="*/ 159 h 351"/>
                <a:gd name="T32" fmla="*/ 32 w 495"/>
                <a:gd name="T33" fmla="*/ 175 h 351"/>
                <a:gd name="T34" fmla="*/ 26 w 495"/>
                <a:gd name="T35" fmla="*/ 191 h 351"/>
                <a:gd name="T36" fmla="*/ 20 w 495"/>
                <a:gd name="T37" fmla="*/ 206 h 351"/>
                <a:gd name="T38" fmla="*/ 15 w 495"/>
                <a:gd name="T39" fmla="*/ 221 h 351"/>
                <a:gd name="T40" fmla="*/ 8 w 495"/>
                <a:gd name="T41" fmla="*/ 234 h 351"/>
                <a:gd name="T42" fmla="*/ 0 w 495"/>
                <a:gd name="T43" fmla="*/ 24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5" h="351">
                  <a:moveTo>
                    <a:pt x="0" y="246"/>
                  </a:moveTo>
                  <a:lnTo>
                    <a:pt x="262" y="351"/>
                  </a:lnTo>
                  <a:lnTo>
                    <a:pt x="340" y="332"/>
                  </a:lnTo>
                  <a:lnTo>
                    <a:pt x="394" y="221"/>
                  </a:lnTo>
                  <a:lnTo>
                    <a:pt x="495" y="76"/>
                  </a:lnTo>
                  <a:lnTo>
                    <a:pt x="394" y="0"/>
                  </a:lnTo>
                  <a:lnTo>
                    <a:pt x="322" y="13"/>
                  </a:lnTo>
                  <a:lnTo>
                    <a:pt x="262" y="28"/>
                  </a:lnTo>
                  <a:lnTo>
                    <a:pt x="211" y="43"/>
                  </a:lnTo>
                  <a:lnTo>
                    <a:pt x="168" y="58"/>
                  </a:lnTo>
                  <a:lnTo>
                    <a:pt x="132" y="74"/>
                  </a:lnTo>
                  <a:lnTo>
                    <a:pt x="103" y="91"/>
                  </a:lnTo>
                  <a:lnTo>
                    <a:pt x="80" y="108"/>
                  </a:lnTo>
                  <a:lnTo>
                    <a:pt x="63" y="124"/>
                  </a:lnTo>
                  <a:lnTo>
                    <a:pt x="49" y="142"/>
                  </a:lnTo>
                  <a:lnTo>
                    <a:pt x="40" y="159"/>
                  </a:lnTo>
                  <a:lnTo>
                    <a:pt x="32" y="175"/>
                  </a:lnTo>
                  <a:lnTo>
                    <a:pt x="26" y="191"/>
                  </a:lnTo>
                  <a:lnTo>
                    <a:pt x="20" y="206"/>
                  </a:lnTo>
                  <a:lnTo>
                    <a:pt x="15" y="221"/>
                  </a:lnTo>
                  <a:lnTo>
                    <a:pt x="8" y="23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7" name="Freeform 73"/>
            <p:cNvSpPr>
              <a:spLocks/>
            </p:cNvSpPr>
            <p:nvPr/>
          </p:nvSpPr>
          <p:spPr bwMode="auto">
            <a:xfrm>
              <a:off x="6462713" y="1012825"/>
              <a:ext cx="215900" cy="384175"/>
            </a:xfrm>
            <a:custGeom>
              <a:avLst/>
              <a:gdLst>
                <a:gd name="T0" fmla="*/ 177 w 272"/>
                <a:gd name="T1" fmla="*/ 0 h 483"/>
                <a:gd name="T2" fmla="*/ 186 w 272"/>
                <a:gd name="T3" fmla="*/ 20 h 483"/>
                <a:gd name="T4" fmla="*/ 194 w 272"/>
                <a:gd name="T5" fmla="*/ 42 h 483"/>
                <a:gd name="T6" fmla="*/ 203 w 272"/>
                <a:gd name="T7" fmla="*/ 63 h 483"/>
                <a:gd name="T8" fmla="*/ 212 w 272"/>
                <a:gd name="T9" fmla="*/ 84 h 483"/>
                <a:gd name="T10" fmla="*/ 220 w 272"/>
                <a:gd name="T11" fmla="*/ 106 h 483"/>
                <a:gd name="T12" fmla="*/ 230 w 272"/>
                <a:gd name="T13" fmla="*/ 126 h 483"/>
                <a:gd name="T14" fmla="*/ 239 w 272"/>
                <a:gd name="T15" fmla="*/ 148 h 483"/>
                <a:gd name="T16" fmla="*/ 248 w 272"/>
                <a:gd name="T17" fmla="*/ 169 h 483"/>
                <a:gd name="T18" fmla="*/ 254 w 272"/>
                <a:gd name="T19" fmla="*/ 190 h 483"/>
                <a:gd name="T20" fmla="*/ 261 w 272"/>
                <a:gd name="T21" fmla="*/ 210 h 483"/>
                <a:gd name="T22" fmla="*/ 266 w 272"/>
                <a:gd name="T23" fmla="*/ 232 h 483"/>
                <a:gd name="T24" fmla="*/ 272 w 272"/>
                <a:gd name="T25" fmla="*/ 253 h 483"/>
                <a:gd name="T26" fmla="*/ 265 w 272"/>
                <a:gd name="T27" fmla="*/ 270 h 483"/>
                <a:gd name="T28" fmla="*/ 257 w 272"/>
                <a:gd name="T29" fmla="*/ 286 h 483"/>
                <a:gd name="T30" fmla="*/ 250 w 272"/>
                <a:gd name="T31" fmla="*/ 304 h 483"/>
                <a:gd name="T32" fmla="*/ 242 w 272"/>
                <a:gd name="T33" fmla="*/ 320 h 483"/>
                <a:gd name="T34" fmla="*/ 234 w 272"/>
                <a:gd name="T35" fmla="*/ 336 h 483"/>
                <a:gd name="T36" fmla="*/ 227 w 272"/>
                <a:gd name="T37" fmla="*/ 353 h 483"/>
                <a:gd name="T38" fmla="*/ 219 w 272"/>
                <a:gd name="T39" fmla="*/ 369 h 483"/>
                <a:gd name="T40" fmla="*/ 212 w 272"/>
                <a:gd name="T41" fmla="*/ 386 h 483"/>
                <a:gd name="T42" fmla="*/ 209 w 272"/>
                <a:gd name="T43" fmla="*/ 411 h 483"/>
                <a:gd name="T44" fmla="*/ 207 w 272"/>
                <a:gd name="T45" fmla="*/ 435 h 483"/>
                <a:gd name="T46" fmla="*/ 203 w 272"/>
                <a:gd name="T47" fmla="*/ 459 h 483"/>
                <a:gd name="T48" fmla="*/ 200 w 272"/>
                <a:gd name="T49" fmla="*/ 483 h 483"/>
                <a:gd name="T50" fmla="*/ 186 w 272"/>
                <a:gd name="T51" fmla="*/ 480 h 483"/>
                <a:gd name="T52" fmla="*/ 172 w 272"/>
                <a:gd name="T53" fmla="*/ 477 h 483"/>
                <a:gd name="T54" fmla="*/ 158 w 272"/>
                <a:gd name="T55" fmla="*/ 474 h 483"/>
                <a:gd name="T56" fmla="*/ 143 w 272"/>
                <a:gd name="T57" fmla="*/ 471 h 483"/>
                <a:gd name="T58" fmla="*/ 129 w 272"/>
                <a:gd name="T59" fmla="*/ 467 h 483"/>
                <a:gd name="T60" fmla="*/ 115 w 272"/>
                <a:gd name="T61" fmla="*/ 464 h 483"/>
                <a:gd name="T62" fmla="*/ 100 w 272"/>
                <a:gd name="T63" fmla="*/ 461 h 483"/>
                <a:gd name="T64" fmla="*/ 87 w 272"/>
                <a:gd name="T65" fmla="*/ 458 h 483"/>
                <a:gd name="T66" fmla="*/ 76 w 272"/>
                <a:gd name="T67" fmla="*/ 434 h 483"/>
                <a:gd name="T68" fmla="*/ 65 w 272"/>
                <a:gd name="T69" fmla="*/ 410 h 483"/>
                <a:gd name="T70" fmla="*/ 54 w 272"/>
                <a:gd name="T71" fmla="*/ 385 h 483"/>
                <a:gd name="T72" fmla="*/ 44 w 272"/>
                <a:gd name="T73" fmla="*/ 361 h 483"/>
                <a:gd name="T74" fmla="*/ 32 w 272"/>
                <a:gd name="T75" fmla="*/ 337 h 483"/>
                <a:gd name="T76" fmla="*/ 22 w 272"/>
                <a:gd name="T77" fmla="*/ 313 h 483"/>
                <a:gd name="T78" fmla="*/ 11 w 272"/>
                <a:gd name="T79" fmla="*/ 290 h 483"/>
                <a:gd name="T80" fmla="*/ 0 w 272"/>
                <a:gd name="T81" fmla="*/ 266 h 483"/>
                <a:gd name="T82" fmla="*/ 7 w 272"/>
                <a:gd name="T83" fmla="*/ 237 h 483"/>
                <a:gd name="T84" fmla="*/ 13 w 272"/>
                <a:gd name="T85" fmla="*/ 207 h 483"/>
                <a:gd name="T86" fmla="*/ 20 w 272"/>
                <a:gd name="T87" fmla="*/ 178 h 483"/>
                <a:gd name="T88" fmla="*/ 27 w 272"/>
                <a:gd name="T89" fmla="*/ 149 h 483"/>
                <a:gd name="T90" fmla="*/ 34 w 272"/>
                <a:gd name="T91" fmla="*/ 119 h 483"/>
                <a:gd name="T92" fmla="*/ 41 w 272"/>
                <a:gd name="T93" fmla="*/ 91 h 483"/>
                <a:gd name="T94" fmla="*/ 47 w 272"/>
                <a:gd name="T95" fmla="*/ 62 h 483"/>
                <a:gd name="T96" fmla="*/ 54 w 272"/>
                <a:gd name="T97" fmla="*/ 33 h 483"/>
                <a:gd name="T98" fmla="*/ 69 w 272"/>
                <a:gd name="T99" fmla="*/ 28 h 483"/>
                <a:gd name="T100" fmla="*/ 84 w 272"/>
                <a:gd name="T101" fmla="*/ 25 h 483"/>
                <a:gd name="T102" fmla="*/ 99 w 272"/>
                <a:gd name="T103" fmla="*/ 20 h 483"/>
                <a:gd name="T104" fmla="*/ 115 w 272"/>
                <a:gd name="T105" fmla="*/ 16 h 483"/>
                <a:gd name="T106" fmla="*/ 130 w 272"/>
                <a:gd name="T107" fmla="*/ 11 h 483"/>
                <a:gd name="T108" fmla="*/ 145 w 272"/>
                <a:gd name="T109" fmla="*/ 8 h 483"/>
                <a:gd name="T110" fmla="*/ 162 w 272"/>
                <a:gd name="T111" fmla="*/ 3 h 483"/>
                <a:gd name="T112" fmla="*/ 177 w 272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2" h="483">
                  <a:moveTo>
                    <a:pt x="177" y="0"/>
                  </a:moveTo>
                  <a:lnTo>
                    <a:pt x="186" y="20"/>
                  </a:lnTo>
                  <a:lnTo>
                    <a:pt x="194" y="42"/>
                  </a:lnTo>
                  <a:lnTo>
                    <a:pt x="203" y="63"/>
                  </a:lnTo>
                  <a:lnTo>
                    <a:pt x="212" y="84"/>
                  </a:lnTo>
                  <a:lnTo>
                    <a:pt x="220" y="106"/>
                  </a:lnTo>
                  <a:lnTo>
                    <a:pt x="230" y="126"/>
                  </a:lnTo>
                  <a:lnTo>
                    <a:pt x="239" y="148"/>
                  </a:lnTo>
                  <a:lnTo>
                    <a:pt x="248" y="169"/>
                  </a:lnTo>
                  <a:lnTo>
                    <a:pt x="254" y="190"/>
                  </a:lnTo>
                  <a:lnTo>
                    <a:pt x="261" y="210"/>
                  </a:lnTo>
                  <a:lnTo>
                    <a:pt x="266" y="232"/>
                  </a:lnTo>
                  <a:lnTo>
                    <a:pt x="272" y="253"/>
                  </a:lnTo>
                  <a:lnTo>
                    <a:pt x="265" y="270"/>
                  </a:lnTo>
                  <a:lnTo>
                    <a:pt x="257" y="286"/>
                  </a:lnTo>
                  <a:lnTo>
                    <a:pt x="250" y="304"/>
                  </a:lnTo>
                  <a:lnTo>
                    <a:pt x="242" y="320"/>
                  </a:lnTo>
                  <a:lnTo>
                    <a:pt x="234" y="336"/>
                  </a:lnTo>
                  <a:lnTo>
                    <a:pt x="227" y="353"/>
                  </a:lnTo>
                  <a:lnTo>
                    <a:pt x="219" y="369"/>
                  </a:lnTo>
                  <a:lnTo>
                    <a:pt x="212" y="386"/>
                  </a:lnTo>
                  <a:lnTo>
                    <a:pt x="209" y="411"/>
                  </a:lnTo>
                  <a:lnTo>
                    <a:pt x="207" y="435"/>
                  </a:lnTo>
                  <a:lnTo>
                    <a:pt x="203" y="459"/>
                  </a:lnTo>
                  <a:lnTo>
                    <a:pt x="200" y="483"/>
                  </a:lnTo>
                  <a:lnTo>
                    <a:pt x="186" y="480"/>
                  </a:lnTo>
                  <a:lnTo>
                    <a:pt x="172" y="477"/>
                  </a:lnTo>
                  <a:lnTo>
                    <a:pt x="158" y="474"/>
                  </a:lnTo>
                  <a:lnTo>
                    <a:pt x="143" y="471"/>
                  </a:lnTo>
                  <a:lnTo>
                    <a:pt x="129" y="467"/>
                  </a:lnTo>
                  <a:lnTo>
                    <a:pt x="115" y="464"/>
                  </a:lnTo>
                  <a:lnTo>
                    <a:pt x="100" y="461"/>
                  </a:lnTo>
                  <a:lnTo>
                    <a:pt x="87" y="458"/>
                  </a:lnTo>
                  <a:lnTo>
                    <a:pt x="76" y="434"/>
                  </a:lnTo>
                  <a:lnTo>
                    <a:pt x="65" y="410"/>
                  </a:lnTo>
                  <a:lnTo>
                    <a:pt x="54" y="385"/>
                  </a:lnTo>
                  <a:lnTo>
                    <a:pt x="44" y="361"/>
                  </a:lnTo>
                  <a:lnTo>
                    <a:pt x="32" y="337"/>
                  </a:lnTo>
                  <a:lnTo>
                    <a:pt x="22" y="313"/>
                  </a:lnTo>
                  <a:lnTo>
                    <a:pt x="11" y="290"/>
                  </a:lnTo>
                  <a:lnTo>
                    <a:pt x="0" y="266"/>
                  </a:lnTo>
                  <a:lnTo>
                    <a:pt x="7" y="237"/>
                  </a:lnTo>
                  <a:lnTo>
                    <a:pt x="13" y="207"/>
                  </a:lnTo>
                  <a:lnTo>
                    <a:pt x="20" y="178"/>
                  </a:lnTo>
                  <a:lnTo>
                    <a:pt x="27" y="149"/>
                  </a:lnTo>
                  <a:lnTo>
                    <a:pt x="34" y="119"/>
                  </a:lnTo>
                  <a:lnTo>
                    <a:pt x="41" y="91"/>
                  </a:lnTo>
                  <a:lnTo>
                    <a:pt x="47" y="62"/>
                  </a:lnTo>
                  <a:lnTo>
                    <a:pt x="54" y="33"/>
                  </a:lnTo>
                  <a:lnTo>
                    <a:pt x="69" y="28"/>
                  </a:lnTo>
                  <a:lnTo>
                    <a:pt x="84" y="25"/>
                  </a:lnTo>
                  <a:lnTo>
                    <a:pt x="99" y="20"/>
                  </a:lnTo>
                  <a:lnTo>
                    <a:pt x="115" y="16"/>
                  </a:lnTo>
                  <a:lnTo>
                    <a:pt x="130" y="11"/>
                  </a:lnTo>
                  <a:lnTo>
                    <a:pt x="145" y="8"/>
                  </a:lnTo>
                  <a:lnTo>
                    <a:pt x="162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6480176" y="1012825"/>
              <a:ext cx="198438" cy="384175"/>
            </a:xfrm>
            <a:custGeom>
              <a:avLst/>
              <a:gdLst>
                <a:gd name="T0" fmla="*/ 155 w 250"/>
                <a:gd name="T1" fmla="*/ 0 h 483"/>
                <a:gd name="T2" fmla="*/ 164 w 250"/>
                <a:gd name="T3" fmla="*/ 20 h 483"/>
                <a:gd name="T4" fmla="*/ 172 w 250"/>
                <a:gd name="T5" fmla="*/ 42 h 483"/>
                <a:gd name="T6" fmla="*/ 181 w 250"/>
                <a:gd name="T7" fmla="*/ 63 h 483"/>
                <a:gd name="T8" fmla="*/ 190 w 250"/>
                <a:gd name="T9" fmla="*/ 84 h 483"/>
                <a:gd name="T10" fmla="*/ 198 w 250"/>
                <a:gd name="T11" fmla="*/ 106 h 483"/>
                <a:gd name="T12" fmla="*/ 208 w 250"/>
                <a:gd name="T13" fmla="*/ 126 h 483"/>
                <a:gd name="T14" fmla="*/ 217 w 250"/>
                <a:gd name="T15" fmla="*/ 148 h 483"/>
                <a:gd name="T16" fmla="*/ 226 w 250"/>
                <a:gd name="T17" fmla="*/ 169 h 483"/>
                <a:gd name="T18" fmla="*/ 232 w 250"/>
                <a:gd name="T19" fmla="*/ 190 h 483"/>
                <a:gd name="T20" fmla="*/ 239 w 250"/>
                <a:gd name="T21" fmla="*/ 210 h 483"/>
                <a:gd name="T22" fmla="*/ 244 w 250"/>
                <a:gd name="T23" fmla="*/ 232 h 483"/>
                <a:gd name="T24" fmla="*/ 250 w 250"/>
                <a:gd name="T25" fmla="*/ 253 h 483"/>
                <a:gd name="T26" fmla="*/ 243 w 250"/>
                <a:gd name="T27" fmla="*/ 270 h 483"/>
                <a:gd name="T28" fmla="*/ 235 w 250"/>
                <a:gd name="T29" fmla="*/ 286 h 483"/>
                <a:gd name="T30" fmla="*/ 228 w 250"/>
                <a:gd name="T31" fmla="*/ 304 h 483"/>
                <a:gd name="T32" fmla="*/ 220 w 250"/>
                <a:gd name="T33" fmla="*/ 320 h 483"/>
                <a:gd name="T34" fmla="*/ 212 w 250"/>
                <a:gd name="T35" fmla="*/ 336 h 483"/>
                <a:gd name="T36" fmla="*/ 205 w 250"/>
                <a:gd name="T37" fmla="*/ 353 h 483"/>
                <a:gd name="T38" fmla="*/ 197 w 250"/>
                <a:gd name="T39" fmla="*/ 369 h 483"/>
                <a:gd name="T40" fmla="*/ 190 w 250"/>
                <a:gd name="T41" fmla="*/ 386 h 483"/>
                <a:gd name="T42" fmla="*/ 187 w 250"/>
                <a:gd name="T43" fmla="*/ 411 h 483"/>
                <a:gd name="T44" fmla="*/ 185 w 250"/>
                <a:gd name="T45" fmla="*/ 435 h 483"/>
                <a:gd name="T46" fmla="*/ 181 w 250"/>
                <a:gd name="T47" fmla="*/ 459 h 483"/>
                <a:gd name="T48" fmla="*/ 178 w 250"/>
                <a:gd name="T49" fmla="*/ 483 h 483"/>
                <a:gd name="T50" fmla="*/ 165 w 250"/>
                <a:gd name="T51" fmla="*/ 480 h 483"/>
                <a:gd name="T52" fmla="*/ 151 w 250"/>
                <a:gd name="T53" fmla="*/ 475 h 483"/>
                <a:gd name="T54" fmla="*/ 138 w 250"/>
                <a:gd name="T55" fmla="*/ 472 h 483"/>
                <a:gd name="T56" fmla="*/ 125 w 250"/>
                <a:gd name="T57" fmla="*/ 467 h 483"/>
                <a:gd name="T58" fmla="*/ 112 w 250"/>
                <a:gd name="T59" fmla="*/ 464 h 483"/>
                <a:gd name="T60" fmla="*/ 98 w 250"/>
                <a:gd name="T61" fmla="*/ 460 h 483"/>
                <a:gd name="T62" fmla="*/ 85 w 250"/>
                <a:gd name="T63" fmla="*/ 456 h 483"/>
                <a:gd name="T64" fmla="*/ 72 w 250"/>
                <a:gd name="T65" fmla="*/ 452 h 483"/>
                <a:gd name="T66" fmla="*/ 62 w 250"/>
                <a:gd name="T67" fmla="*/ 429 h 483"/>
                <a:gd name="T68" fmla="*/ 54 w 250"/>
                <a:gd name="T69" fmla="*/ 405 h 483"/>
                <a:gd name="T70" fmla="*/ 45 w 250"/>
                <a:gd name="T71" fmla="*/ 382 h 483"/>
                <a:gd name="T72" fmla="*/ 36 w 250"/>
                <a:gd name="T73" fmla="*/ 359 h 483"/>
                <a:gd name="T74" fmla="*/ 28 w 250"/>
                <a:gd name="T75" fmla="*/ 336 h 483"/>
                <a:gd name="T76" fmla="*/ 19 w 250"/>
                <a:gd name="T77" fmla="*/ 312 h 483"/>
                <a:gd name="T78" fmla="*/ 9 w 250"/>
                <a:gd name="T79" fmla="*/ 289 h 483"/>
                <a:gd name="T80" fmla="*/ 0 w 250"/>
                <a:gd name="T81" fmla="*/ 266 h 483"/>
                <a:gd name="T82" fmla="*/ 6 w 250"/>
                <a:gd name="T83" fmla="*/ 237 h 483"/>
                <a:gd name="T84" fmla="*/ 12 w 250"/>
                <a:gd name="T85" fmla="*/ 208 h 483"/>
                <a:gd name="T86" fmla="*/ 17 w 250"/>
                <a:gd name="T87" fmla="*/ 179 h 483"/>
                <a:gd name="T88" fmla="*/ 23 w 250"/>
                <a:gd name="T89" fmla="*/ 150 h 483"/>
                <a:gd name="T90" fmla="*/ 28 w 250"/>
                <a:gd name="T91" fmla="*/ 123 h 483"/>
                <a:gd name="T92" fmla="*/ 34 w 250"/>
                <a:gd name="T93" fmla="*/ 94 h 483"/>
                <a:gd name="T94" fmla="*/ 39 w 250"/>
                <a:gd name="T95" fmla="*/ 65 h 483"/>
                <a:gd name="T96" fmla="*/ 45 w 250"/>
                <a:gd name="T97" fmla="*/ 36 h 483"/>
                <a:gd name="T98" fmla="*/ 59 w 250"/>
                <a:gd name="T99" fmla="*/ 32 h 483"/>
                <a:gd name="T100" fmla="*/ 72 w 250"/>
                <a:gd name="T101" fmla="*/ 27 h 483"/>
                <a:gd name="T102" fmla="*/ 85 w 250"/>
                <a:gd name="T103" fmla="*/ 23 h 483"/>
                <a:gd name="T104" fmla="*/ 99 w 250"/>
                <a:gd name="T105" fmla="*/ 18 h 483"/>
                <a:gd name="T106" fmla="*/ 113 w 250"/>
                <a:gd name="T107" fmla="*/ 13 h 483"/>
                <a:gd name="T108" fmla="*/ 127 w 250"/>
                <a:gd name="T109" fmla="*/ 9 h 483"/>
                <a:gd name="T110" fmla="*/ 141 w 250"/>
                <a:gd name="T111" fmla="*/ 4 h 483"/>
                <a:gd name="T112" fmla="*/ 155 w 250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0" h="483">
                  <a:moveTo>
                    <a:pt x="155" y="0"/>
                  </a:moveTo>
                  <a:lnTo>
                    <a:pt x="164" y="20"/>
                  </a:lnTo>
                  <a:lnTo>
                    <a:pt x="172" y="42"/>
                  </a:lnTo>
                  <a:lnTo>
                    <a:pt x="181" y="63"/>
                  </a:lnTo>
                  <a:lnTo>
                    <a:pt x="190" y="84"/>
                  </a:lnTo>
                  <a:lnTo>
                    <a:pt x="198" y="106"/>
                  </a:lnTo>
                  <a:lnTo>
                    <a:pt x="208" y="126"/>
                  </a:lnTo>
                  <a:lnTo>
                    <a:pt x="217" y="148"/>
                  </a:lnTo>
                  <a:lnTo>
                    <a:pt x="226" y="169"/>
                  </a:lnTo>
                  <a:lnTo>
                    <a:pt x="232" y="190"/>
                  </a:lnTo>
                  <a:lnTo>
                    <a:pt x="239" y="210"/>
                  </a:lnTo>
                  <a:lnTo>
                    <a:pt x="244" y="232"/>
                  </a:lnTo>
                  <a:lnTo>
                    <a:pt x="250" y="253"/>
                  </a:lnTo>
                  <a:lnTo>
                    <a:pt x="243" y="270"/>
                  </a:lnTo>
                  <a:lnTo>
                    <a:pt x="235" y="286"/>
                  </a:lnTo>
                  <a:lnTo>
                    <a:pt x="228" y="304"/>
                  </a:lnTo>
                  <a:lnTo>
                    <a:pt x="220" y="320"/>
                  </a:lnTo>
                  <a:lnTo>
                    <a:pt x="212" y="336"/>
                  </a:lnTo>
                  <a:lnTo>
                    <a:pt x="205" y="353"/>
                  </a:lnTo>
                  <a:lnTo>
                    <a:pt x="197" y="369"/>
                  </a:lnTo>
                  <a:lnTo>
                    <a:pt x="190" y="386"/>
                  </a:lnTo>
                  <a:lnTo>
                    <a:pt x="187" y="411"/>
                  </a:lnTo>
                  <a:lnTo>
                    <a:pt x="185" y="435"/>
                  </a:lnTo>
                  <a:lnTo>
                    <a:pt x="181" y="459"/>
                  </a:lnTo>
                  <a:lnTo>
                    <a:pt x="178" y="483"/>
                  </a:lnTo>
                  <a:lnTo>
                    <a:pt x="165" y="480"/>
                  </a:lnTo>
                  <a:lnTo>
                    <a:pt x="151" y="475"/>
                  </a:lnTo>
                  <a:lnTo>
                    <a:pt x="138" y="472"/>
                  </a:lnTo>
                  <a:lnTo>
                    <a:pt x="125" y="467"/>
                  </a:lnTo>
                  <a:lnTo>
                    <a:pt x="112" y="464"/>
                  </a:lnTo>
                  <a:lnTo>
                    <a:pt x="98" y="460"/>
                  </a:lnTo>
                  <a:lnTo>
                    <a:pt x="85" y="456"/>
                  </a:lnTo>
                  <a:lnTo>
                    <a:pt x="72" y="452"/>
                  </a:lnTo>
                  <a:lnTo>
                    <a:pt x="62" y="429"/>
                  </a:lnTo>
                  <a:lnTo>
                    <a:pt x="54" y="405"/>
                  </a:lnTo>
                  <a:lnTo>
                    <a:pt x="45" y="382"/>
                  </a:lnTo>
                  <a:lnTo>
                    <a:pt x="36" y="359"/>
                  </a:lnTo>
                  <a:lnTo>
                    <a:pt x="28" y="336"/>
                  </a:lnTo>
                  <a:lnTo>
                    <a:pt x="19" y="312"/>
                  </a:lnTo>
                  <a:lnTo>
                    <a:pt x="9" y="289"/>
                  </a:lnTo>
                  <a:lnTo>
                    <a:pt x="0" y="266"/>
                  </a:lnTo>
                  <a:lnTo>
                    <a:pt x="6" y="237"/>
                  </a:lnTo>
                  <a:lnTo>
                    <a:pt x="12" y="208"/>
                  </a:lnTo>
                  <a:lnTo>
                    <a:pt x="17" y="179"/>
                  </a:lnTo>
                  <a:lnTo>
                    <a:pt x="23" y="150"/>
                  </a:lnTo>
                  <a:lnTo>
                    <a:pt x="28" y="123"/>
                  </a:lnTo>
                  <a:lnTo>
                    <a:pt x="34" y="94"/>
                  </a:lnTo>
                  <a:lnTo>
                    <a:pt x="39" y="65"/>
                  </a:lnTo>
                  <a:lnTo>
                    <a:pt x="45" y="36"/>
                  </a:lnTo>
                  <a:lnTo>
                    <a:pt x="59" y="32"/>
                  </a:lnTo>
                  <a:lnTo>
                    <a:pt x="72" y="27"/>
                  </a:lnTo>
                  <a:lnTo>
                    <a:pt x="85" y="23"/>
                  </a:lnTo>
                  <a:lnTo>
                    <a:pt x="99" y="18"/>
                  </a:lnTo>
                  <a:lnTo>
                    <a:pt x="113" y="13"/>
                  </a:lnTo>
                  <a:lnTo>
                    <a:pt x="127" y="9"/>
                  </a:lnTo>
                  <a:lnTo>
                    <a:pt x="141" y="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09" name="Freeform 75"/>
            <p:cNvSpPr>
              <a:spLocks/>
            </p:cNvSpPr>
            <p:nvPr/>
          </p:nvSpPr>
          <p:spPr bwMode="auto">
            <a:xfrm>
              <a:off x="6499226" y="1012825"/>
              <a:ext cx="179388" cy="384175"/>
            </a:xfrm>
            <a:custGeom>
              <a:avLst/>
              <a:gdLst>
                <a:gd name="T0" fmla="*/ 132 w 227"/>
                <a:gd name="T1" fmla="*/ 0 h 483"/>
                <a:gd name="T2" fmla="*/ 141 w 227"/>
                <a:gd name="T3" fmla="*/ 20 h 483"/>
                <a:gd name="T4" fmla="*/ 149 w 227"/>
                <a:gd name="T5" fmla="*/ 42 h 483"/>
                <a:gd name="T6" fmla="*/ 158 w 227"/>
                <a:gd name="T7" fmla="*/ 63 h 483"/>
                <a:gd name="T8" fmla="*/ 167 w 227"/>
                <a:gd name="T9" fmla="*/ 84 h 483"/>
                <a:gd name="T10" fmla="*/ 175 w 227"/>
                <a:gd name="T11" fmla="*/ 106 h 483"/>
                <a:gd name="T12" fmla="*/ 185 w 227"/>
                <a:gd name="T13" fmla="*/ 126 h 483"/>
                <a:gd name="T14" fmla="*/ 194 w 227"/>
                <a:gd name="T15" fmla="*/ 148 h 483"/>
                <a:gd name="T16" fmla="*/ 203 w 227"/>
                <a:gd name="T17" fmla="*/ 169 h 483"/>
                <a:gd name="T18" fmla="*/ 209 w 227"/>
                <a:gd name="T19" fmla="*/ 190 h 483"/>
                <a:gd name="T20" fmla="*/ 216 w 227"/>
                <a:gd name="T21" fmla="*/ 210 h 483"/>
                <a:gd name="T22" fmla="*/ 221 w 227"/>
                <a:gd name="T23" fmla="*/ 232 h 483"/>
                <a:gd name="T24" fmla="*/ 227 w 227"/>
                <a:gd name="T25" fmla="*/ 253 h 483"/>
                <a:gd name="T26" fmla="*/ 220 w 227"/>
                <a:gd name="T27" fmla="*/ 270 h 483"/>
                <a:gd name="T28" fmla="*/ 212 w 227"/>
                <a:gd name="T29" fmla="*/ 286 h 483"/>
                <a:gd name="T30" fmla="*/ 205 w 227"/>
                <a:gd name="T31" fmla="*/ 304 h 483"/>
                <a:gd name="T32" fmla="*/ 197 w 227"/>
                <a:gd name="T33" fmla="*/ 320 h 483"/>
                <a:gd name="T34" fmla="*/ 189 w 227"/>
                <a:gd name="T35" fmla="*/ 336 h 483"/>
                <a:gd name="T36" fmla="*/ 182 w 227"/>
                <a:gd name="T37" fmla="*/ 353 h 483"/>
                <a:gd name="T38" fmla="*/ 174 w 227"/>
                <a:gd name="T39" fmla="*/ 369 h 483"/>
                <a:gd name="T40" fmla="*/ 167 w 227"/>
                <a:gd name="T41" fmla="*/ 386 h 483"/>
                <a:gd name="T42" fmla="*/ 164 w 227"/>
                <a:gd name="T43" fmla="*/ 411 h 483"/>
                <a:gd name="T44" fmla="*/ 162 w 227"/>
                <a:gd name="T45" fmla="*/ 435 h 483"/>
                <a:gd name="T46" fmla="*/ 158 w 227"/>
                <a:gd name="T47" fmla="*/ 459 h 483"/>
                <a:gd name="T48" fmla="*/ 155 w 227"/>
                <a:gd name="T49" fmla="*/ 483 h 483"/>
                <a:gd name="T50" fmla="*/ 142 w 227"/>
                <a:gd name="T51" fmla="*/ 479 h 483"/>
                <a:gd name="T52" fmla="*/ 130 w 227"/>
                <a:gd name="T53" fmla="*/ 474 h 483"/>
                <a:gd name="T54" fmla="*/ 118 w 227"/>
                <a:gd name="T55" fmla="*/ 469 h 483"/>
                <a:gd name="T56" fmla="*/ 106 w 227"/>
                <a:gd name="T57" fmla="*/ 464 h 483"/>
                <a:gd name="T58" fmla="*/ 94 w 227"/>
                <a:gd name="T59" fmla="*/ 459 h 483"/>
                <a:gd name="T60" fmla="*/ 82 w 227"/>
                <a:gd name="T61" fmla="*/ 454 h 483"/>
                <a:gd name="T62" fmla="*/ 69 w 227"/>
                <a:gd name="T63" fmla="*/ 450 h 483"/>
                <a:gd name="T64" fmla="*/ 57 w 227"/>
                <a:gd name="T65" fmla="*/ 445 h 483"/>
                <a:gd name="T66" fmla="*/ 50 w 227"/>
                <a:gd name="T67" fmla="*/ 422 h 483"/>
                <a:gd name="T68" fmla="*/ 43 w 227"/>
                <a:gd name="T69" fmla="*/ 400 h 483"/>
                <a:gd name="T70" fmla="*/ 36 w 227"/>
                <a:gd name="T71" fmla="*/ 377 h 483"/>
                <a:gd name="T72" fmla="*/ 29 w 227"/>
                <a:gd name="T73" fmla="*/ 355 h 483"/>
                <a:gd name="T74" fmla="*/ 21 w 227"/>
                <a:gd name="T75" fmla="*/ 332 h 483"/>
                <a:gd name="T76" fmla="*/ 14 w 227"/>
                <a:gd name="T77" fmla="*/ 310 h 483"/>
                <a:gd name="T78" fmla="*/ 7 w 227"/>
                <a:gd name="T79" fmla="*/ 287 h 483"/>
                <a:gd name="T80" fmla="*/ 0 w 227"/>
                <a:gd name="T81" fmla="*/ 266 h 483"/>
                <a:gd name="T82" fmla="*/ 8 w 227"/>
                <a:gd name="T83" fmla="*/ 209 h 483"/>
                <a:gd name="T84" fmla="*/ 16 w 227"/>
                <a:gd name="T85" fmla="*/ 153 h 483"/>
                <a:gd name="T86" fmla="*/ 26 w 227"/>
                <a:gd name="T87" fmla="*/ 96 h 483"/>
                <a:gd name="T88" fmla="*/ 34 w 227"/>
                <a:gd name="T89" fmla="*/ 40 h 483"/>
                <a:gd name="T90" fmla="*/ 46 w 227"/>
                <a:gd name="T91" fmla="*/ 35 h 483"/>
                <a:gd name="T92" fmla="*/ 58 w 227"/>
                <a:gd name="T93" fmla="*/ 31 h 483"/>
                <a:gd name="T94" fmla="*/ 70 w 227"/>
                <a:gd name="T95" fmla="*/ 25 h 483"/>
                <a:gd name="T96" fmla="*/ 82 w 227"/>
                <a:gd name="T97" fmla="*/ 20 h 483"/>
                <a:gd name="T98" fmla="*/ 95 w 227"/>
                <a:gd name="T99" fmla="*/ 15 h 483"/>
                <a:gd name="T100" fmla="*/ 106 w 227"/>
                <a:gd name="T101" fmla="*/ 10 h 483"/>
                <a:gd name="T102" fmla="*/ 119 w 227"/>
                <a:gd name="T103" fmla="*/ 4 h 483"/>
                <a:gd name="T104" fmla="*/ 132 w 227"/>
                <a:gd name="T10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483">
                  <a:moveTo>
                    <a:pt x="132" y="0"/>
                  </a:moveTo>
                  <a:lnTo>
                    <a:pt x="141" y="20"/>
                  </a:lnTo>
                  <a:lnTo>
                    <a:pt x="149" y="42"/>
                  </a:lnTo>
                  <a:lnTo>
                    <a:pt x="158" y="63"/>
                  </a:lnTo>
                  <a:lnTo>
                    <a:pt x="167" y="84"/>
                  </a:lnTo>
                  <a:lnTo>
                    <a:pt x="175" y="106"/>
                  </a:lnTo>
                  <a:lnTo>
                    <a:pt x="185" y="126"/>
                  </a:lnTo>
                  <a:lnTo>
                    <a:pt x="194" y="148"/>
                  </a:lnTo>
                  <a:lnTo>
                    <a:pt x="203" y="169"/>
                  </a:lnTo>
                  <a:lnTo>
                    <a:pt x="209" y="190"/>
                  </a:lnTo>
                  <a:lnTo>
                    <a:pt x="216" y="210"/>
                  </a:lnTo>
                  <a:lnTo>
                    <a:pt x="221" y="232"/>
                  </a:lnTo>
                  <a:lnTo>
                    <a:pt x="227" y="253"/>
                  </a:lnTo>
                  <a:lnTo>
                    <a:pt x="220" y="270"/>
                  </a:lnTo>
                  <a:lnTo>
                    <a:pt x="212" y="286"/>
                  </a:lnTo>
                  <a:lnTo>
                    <a:pt x="205" y="304"/>
                  </a:lnTo>
                  <a:lnTo>
                    <a:pt x="197" y="320"/>
                  </a:lnTo>
                  <a:lnTo>
                    <a:pt x="189" y="336"/>
                  </a:lnTo>
                  <a:lnTo>
                    <a:pt x="182" y="353"/>
                  </a:lnTo>
                  <a:lnTo>
                    <a:pt x="174" y="369"/>
                  </a:lnTo>
                  <a:lnTo>
                    <a:pt x="167" y="386"/>
                  </a:lnTo>
                  <a:lnTo>
                    <a:pt x="164" y="411"/>
                  </a:lnTo>
                  <a:lnTo>
                    <a:pt x="162" y="435"/>
                  </a:lnTo>
                  <a:lnTo>
                    <a:pt x="158" y="459"/>
                  </a:lnTo>
                  <a:lnTo>
                    <a:pt x="155" y="483"/>
                  </a:lnTo>
                  <a:lnTo>
                    <a:pt x="142" y="479"/>
                  </a:lnTo>
                  <a:lnTo>
                    <a:pt x="130" y="474"/>
                  </a:lnTo>
                  <a:lnTo>
                    <a:pt x="118" y="469"/>
                  </a:lnTo>
                  <a:lnTo>
                    <a:pt x="106" y="464"/>
                  </a:lnTo>
                  <a:lnTo>
                    <a:pt x="94" y="459"/>
                  </a:lnTo>
                  <a:lnTo>
                    <a:pt x="82" y="454"/>
                  </a:lnTo>
                  <a:lnTo>
                    <a:pt x="69" y="450"/>
                  </a:lnTo>
                  <a:lnTo>
                    <a:pt x="57" y="445"/>
                  </a:lnTo>
                  <a:lnTo>
                    <a:pt x="50" y="422"/>
                  </a:lnTo>
                  <a:lnTo>
                    <a:pt x="43" y="400"/>
                  </a:lnTo>
                  <a:lnTo>
                    <a:pt x="36" y="377"/>
                  </a:lnTo>
                  <a:lnTo>
                    <a:pt x="29" y="355"/>
                  </a:lnTo>
                  <a:lnTo>
                    <a:pt x="21" y="332"/>
                  </a:lnTo>
                  <a:lnTo>
                    <a:pt x="14" y="310"/>
                  </a:lnTo>
                  <a:lnTo>
                    <a:pt x="7" y="287"/>
                  </a:lnTo>
                  <a:lnTo>
                    <a:pt x="0" y="266"/>
                  </a:lnTo>
                  <a:lnTo>
                    <a:pt x="8" y="209"/>
                  </a:lnTo>
                  <a:lnTo>
                    <a:pt x="16" y="153"/>
                  </a:lnTo>
                  <a:lnTo>
                    <a:pt x="26" y="96"/>
                  </a:lnTo>
                  <a:lnTo>
                    <a:pt x="34" y="40"/>
                  </a:lnTo>
                  <a:lnTo>
                    <a:pt x="46" y="35"/>
                  </a:lnTo>
                  <a:lnTo>
                    <a:pt x="58" y="31"/>
                  </a:lnTo>
                  <a:lnTo>
                    <a:pt x="70" y="25"/>
                  </a:lnTo>
                  <a:lnTo>
                    <a:pt x="82" y="20"/>
                  </a:lnTo>
                  <a:lnTo>
                    <a:pt x="95" y="15"/>
                  </a:lnTo>
                  <a:lnTo>
                    <a:pt x="106" y="10"/>
                  </a:lnTo>
                  <a:lnTo>
                    <a:pt x="119" y="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0" name="Freeform 76"/>
            <p:cNvSpPr>
              <a:spLocks/>
            </p:cNvSpPr>
            <p:nvPr/>
          </p:nvSpPr>
          <p:spPr bwMode="auto">
            <a:xfrm>
              <a:off x="6516688" y="1012825"/>
              <a:ext cx="161925" cy="384175"/>
            </a:xfrm>
            <a:custGeom>
              <a:avLst/>
              <a:gdLst>
                <a:gd name="T0" fmla="*/ 110 w 205"/>
                <a:gd name="T1" fmla="*/ 0 h 483"/>
                <a:gd name="T2" fmla="*/ 119 w 205"/>
                <a:gd name="T3" fmla="*/ 20 h 483"/>
                <a:gd name="T4" fmla="*/ 127 w 205"/>
                <a:gd name="T5" fmla="*/ 42 h 483"/>
                <a:gd name="T6" fmla="*/ 136 w 205"/>
                <a:gd name="T7" fmla="*/ 63 h 483"/>
                <a:gd name="T8" fmla="*/ 145 w 205"/>
                <a:gd name="T9" fmla="*/ 84 h 483"/>
                <a:gd name="T10" fmla="*/ 153 w 205"/>
                <a:gd name="T11" fmla="*/ 106 h 483"/>
                <a:gd name="T12" fmla="*/ 163 w 205"/>
                <a:gd name="T13" fmla="*/ 126 h 483"/>
                <a:gd name="T14" fmla="*/ 172 w 205"/>
                <a:gd name="T15" fmla="*/ 148 h 483"/>
                <a:gd name="T16" fmla="*/ 181 w 205"/>
                <a:gd name="T17" fmla="*/ 169 h 483"/>
                <a:gd name="T18" fmla="*/ 187 w 205"/>
                <a:gd name="T19" fmla="*/ 190 h 483"/>
                <a:gd name="T20" fmla="*/ 194 w 205"/>
                <a:gd name="T21" fmla="*/ 210 h 483"/>
                <a:gd name="T22" fmla="*/ 199 w 205"/>
                <a:gd name="T23" fmla="*/ 232 h 483"/>
                <a:gd name="T24" fmla="*/ 205 w 205"/>
                <a:gd name="T25" fmla="*/ 253 h 483"/>
                <a:gd name="T26" fmla="*/ 198 w 205"/>
                <a:gd name="T27" fmla="*/ 270 h 483"/>
                <a:gd name="T28" fmla="*/ 190 w 205"/>
                <a:gd name="T29" fmla="*/ 286 h 483"/>
                <a:gd name="T30" fmla="*/ 183 w 205"/>
                <a:gd name="T31" fmla="*/ 304 h 483"/>
                <a:gd name="T32" fmla="*/ 175 w 205"/>
                <a:gd name="T33" fmla="*/ 320 h 483"/>
                <a:gd name="T34" fmla="*/ 167 w 205"/>
                <a:gd name="T35" fmla="*/ 336 h 483"/>
                <a:gd name="T36" fmla="*/ 160 w 205"/>
                <a:gd name="T37" fmla="*/ 353 h 483"/>
                <a:gd name="T38" fmla="*/ 152 w 205"/>
                <a:gd name="T39" fmla="*/ 369 h 483"/>
                <a:gd name="T40" fmla="*/ 145 w 205"/>
                <a:gd name="T41" fmla="*/ 386 h 483"/>
                <a:gd name="T42" fmla="*/ 142 w 205"/>
                <a:gd name="T43" fmla="*/ 411 h 483"/>
                <a:gd name="T44" fmla="*/ 140 w 205"/>
                <a:gd name="T45" fmla="*/ 435 h 483"/>
                <a:gd name="T46" fmla="*/ 136 w 205"/>
                <a:gd name="T47" fmla="*/ 459 h 483"/>
                <a:gd name="T48" fmla="*/ 133 w 205"/>
                <a:gd name="T49" fmla="*/ 483 h 483"/>
                <a:gd name="T50" fmla="*/ 121 w 205"/>
                <a:gd name="T51" fmla="*/ 477 h 483"/>
                <a:gd name="T52" fmla="*/ 111 w 205"/>
                <a:gd name="T53" fmla="*/ 472 h 483"/>
                <a:gd name="T54" fmla="*/ 99 w 205"/>
                <a:gd name="T55" fmla="*/ 467 h 483"/>
                <a:gd name="T56" fmla="*/ 88 w 205"/>
                <a:gd name="T57" fmla="*/ 461 h 483"/>
                <a:gd name="T58" fmla="*/ 76 w 205"/>
                <a:gd name="T59" fmla="*/ 456 h 483"/>
                <a:gd name="T60" fmla="*/ 66 w 205"/>
                <a:gd name="T61" fmla="*/ 451 h 483"/>
                <a:gd name="T62" fmla="*/ 54 w 205"/>
                <a:gd name="T63" fmla="*/ 445 h 483"/>
                <a:gd name="T64" fmla="*/ 43 w 205"/>
                <a:gd name="T65" fmla="*/ 439 h 483"/>
                <a:gd name="T66" fmla="*/ 37 w 205"/>
                <a:gd name="T67" fmla="*/ 418 h 483"/>
                <a:gd name="T68" fmla="*/ 32 w 205"/>
                <a:gd name="T69" fmla="*/ 396 h 483"/>
                <a:gd name="T70" fmla="*/ 27 w 205"/>
                <a:gd name="T71" fmla="*/ 374 h 483"/>
                <a:gd name="T72" fmla="*/ 22 w 205"/>
                <a:gd name="T73" fmla="*/ 352 h 483"/>
                <a:gd name="T74" fmla="*/ 16 w 205"/>
                <a:gd name="T75" fmla="*/ 331 h 483"/>
                <a:gd name="T76" fmla="*/ 10 w 205"/>
                <a:gd name="T77" fmla="*/ 309 h 483"/>
                <a:gd name="T78" fmla="*/ 6 w 205"/>
                <a:gd name="T79" fmla="*/ 287 h 483"/>
                <a:gd name="T80" fmla="*/ 0 w 205"/>
                <a:gd name="T81" fmla="*/ 266 h 483"/>
                <a:gd name="T82" fmla="*/ 6 w 205"/>
                <a:gd name="T83" fmla="*/ 210 h 483"/>
                <a:gd name="T84" fmla="*/ 13 w 205"/>
                <a:gd name="T85" fmla="*/ 155 h 483"/>
                <a:gd name="T86" fmla="*/ 19 w 205"/>
                <a:gd name="T87" fmla="*/ 100 h 483"/>
                <a:gd name="T88" fmla="*/ 24 w 205"/>
                <a:gd name="T89" fmla="*/ 45 h 483"/>
                <a:gd name="T90" fmla="*/ 35 w 205"/>
                <a:gd name="T91" fmla="*/ 39 h 483"/>
                <a:gd name="T92" fmla="*/ 45 w 205"/>
                <a:gd name="T93" fmla="*/ 33 h 483"/>
                <a:gd name="T94" fmla="*/ 55 w 205"/>
                <a:gd name="T95" fmla="*/ 27 h 483"/>
                <a:gd name="T96" fmla="*/ 67 w 205"/>
                <a:gd name="T97" fmla="*/ 21 h 483"/>
                <a:gd name="T98" fmla="*/ 77 w 205"/>
                <a:gd name="T99" fmla="*/ 17 h 483"/>
                <a:gd name="T100" fmla="*/ 88 w 205"/>
                <a:gd name="T101" fmla="*/ 11 h 483"/>
                <a:gd name="T102" fmla="*/ 99 w 205"/>
                <a:gd name="T103" fmla="*/ 5 h 483"/>
                <a:gd name="T104" fmla="*/ 110 w 205"/>
                <a:gd name="T10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483">
                  <a:moveTo>
                    <a:pt x="110" y="0"/>
                  </a:moveTo>
                  <a:lnTo>
                    <a:pt x="119" y="20"/>
                  </a:lnTo>
                  <a:lnTo>
                    <a:pt x="127" y="42"/>
                  </a:lnTo>
                  <a:lnTo>
                    <a:pt x="136" y="63"/>
                  </a:lnTo>
                  <a:lnTo>
                    <a:pt x="145" y="84"/>
                  </a:lnTo>
                  <a:lnTo>
                    <a:pt x="153" y="106"/>
                  </a:lnTo>
                  <a:lnTo>
                    <a:pt x="163" y="126"/>
                  </a:lnTo>
                  <a:lnTo>
                    <a:pt x="172" y="148"/>
                  </a:lnTo>
                  <a:lnTo>
                    <a:pt x="181" y="169"/>
                  </a:lnTo>
                  <a:lnTo>
                    <a:pt x="187" y="190"/>
                  </a:lnTo>
                  <a:lnTo>
                    <a:pt x="194" y="210"/>
                  </a:lnTo>
                  <a:lnTo>
                    <a:pt x="199" y="232"/>
                  </a:lnTo>
                  <a:lnTo>
                    <a:pt x="205" y="253"/>
                  </a:lnTo>
                  <a:lnTo>
                    <a:pt x="198" y="270"/>
                  </a:lnTo>
                  <a:lnTo>
                    <a:pt x="190" y="286"/>
                  </a:lnTo>
                  <a:lnTo>
                    <a:pt x="183" y="304"/>
                  </a:lnTo>
                  <a:lnTo>
                    <a:pt x="175" y="320"/>
                  </a:lnTo>
                  <a:lnTo>
                    <a:pt x="167" y="336"/>
                  </a:lnTo>
                  <a:lnTo>
                    <a:pt x="160" y="353"/>
                  </a:lnTo>
                  <a:lnTo>
                    <a:pt x="152" y="369"/>
                  </a:lnTo>
                  <a:lnTo>
                    <a:pt x="145" y="386"/>
                  </a:lnTo>
                  <a:lnTo>
                    <a:pt x="142" y="411"/>
                  </a:lnTo>
                  <a:lnTo>
                    <a:pt x="140" y="435"/>
                  </a:lnTo>
                  <a:lnTo>
                    <a:pt x="136" y="459"/>
                  </a:lnTo>
                  <a:lnTo>
                    <a:pt x="133" y="483"/>
                  </a:lnTo>
                  <a:lnTo>
                    <a:pt x="121" y="477"/>
                  </a:lnTo>
                  <a:lnTo>
                    <a:pt x="111" y="472"/>
                  </a:lnTo>
                  <a:lnTo>
                    <a:pt x="99" y="467"/>
                  </a:lnTo>
                  <a:lnTo>
                    <a:pt x="88" y="461"/>
                  </a:lnTo>
                  <a:lnTo>
                    <a:pt x="76" y="456"/>
                  </a:lnTo>
                  <a:lnTo>
                    <a:pt x="66" y="451"/>
                  </a:lnTo>
                  <a:lnTo>
                    <a:pt x="54" y="445"/>
                  </a:lnTo>
                  <a:lnTo>
                    <a:pt x="43" y="439"/>
                  </a:lnTo>
                  <a:lnTo>
                    <a:pt x="37" y="418"/>
                  </a:lnTo>
                  <a:lnTo>
                    <a:pt x="32" y="396"/>
                  </a:lnTo>
                  <a:lnTo>
                    <a:pt x="27" y="374"/>
                  </a:lnTo>
                  <a:lnTo>
                    <a:pt x="22" y="352"/>
                  </a:lnTo>
                  <a:lnTo>
                    <a:pt x="16" y="331"/>
                  </a:lnTo>
                  <a:lnTo>
                    <a:pt x="10" y="309"/>
                  </a:lnTo>
                  <a:lnTo>
                    <a:pt x="6" y="287"/>
                  </a:lnTo>
                  <a:lnTo>
                    <a:pt x="0" y="266"/>
                  </a:lnTo>
                  <a:lnTo>
                    <a:pt x="6" y="210"/>
                  </a:lnTo>
                  <a:lnTo>
                    <a:pt x="13" y="155"/>
                  </a:lnTo>
                  <a:lnTo>
                    <a:pt x="19" y="100"/>
                  </a:lnTo>
                  <a:lnTo>
                    <a:pt x="24" y="45"/>
                  </a:lnTo>
                  <a:lnTo>
                    <a:pt x="35" y="39"/>
                  </a:lnTo>
                  <a:lnTo>
                    <a:pt x="45" y="33"/>
                  </a:lnTo>
                  <a:lnTo>
                    <a:pt x="55" y="27"/>
                  </a:lnTo>
                  <a:lnTo>
                    <a:pt x="67" y="21"/>
                  </a:lnTo>
                  <a:lnTo>
                    <a:pt x="77" y="17"/>
                  </a:lnTo>
                  <a:lnTo>
                    <a:pt x="88" y="11"/>
                  </a:lnTo>
                  <a:lnTo>
                    <a:pt x="99" y="5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1" name="Freeform 77"/>
            <p:cNvSpPr>
              <a:spLocks/>
            </p:cNvSpPr>
            <p:nvPr/>
          </p:nvSpPr>
          <p:spPr bwMode="auto">
            <a:xfrm>
              <a:off x="6534151" y="1012825"/>
              <a:ext cx="144463" cy="384175"/>
            </a:xfrm>
            <a:custGeom>
              <a:avLst/>
              <a:gdLst>
                <a:gd name="T0" fmla="*/ 87 w 182"/>
                <a:gd name="T1" fmla="*/ 0 h 483"/>
                <a:gd name="T2" fmla="*/ 96 w 182"/>
                <a:gd name="T3" fmla="*/ 20 h 483"/>
                <a:gd name="T4" fmla="*/ 104 w 182"/>
                <a:gd name="T5" fmla="*/ 42 h 483"/>
                <a:gd name="T6" fmla="*/ 113 w 182"/>
                <a:gd name="T7" fmla="*/ 63 h 483"/>
                <a:gd name="T8" fmla="*/ 122 w 182"/>
                <a:gd name="T9" fmla="*/ 84 h 483"/>
                <a:gd name="T10" fmla="*/ 130 w 182"/>
                <a:gd name="T11" fmla="*/ 106 h 483"/>
                <a:gd name="T12" fmla="*/ 140 w 182"/>
                <a:gd name="T13" fmla="*/ 126 h 483"/>
                <a:gd name="T14" fmla="*/ 149 w 182"/>
                <a:gd name="T15" fmla="*/ 148 h 483"/>
                <a:gd name="T16" fmla="*/ 158 w 182"/>
                <a:gd name="T17" fmla="*/ 169 h 483"/>
                <a:gd name="T18" fmla="*/ 164 w 182"/>
                <a:gd name="T19" fmla="*/ 190 h 483"/>
                <a:gd name="T20" fmla="*/ 171 w 182"/>
                <a:gd name="T21" fmla="*/ 210 h 483"/>
                <a:gd name="T22" fmla="*/ 176 w 182"/>
                <a:gd name="T23" fmla="*/ 232 h 483"/>
                <a:gd name="T24" fmla="*/ 182 w 182"/>
                <a:gd name="T25" fmla="*/ 253 h 483"/>
                <a:gd name="T26" fmla="*/ 175 w 182"/>
                <a:gd name="T27" fmla="*/ 270 h 483"/>
                <a:gd name="T28" fmla="*/ 167 w 182"/>
                <a:gd name="T29" fmla="*/ 286 h 483"/>
                <a:gd name="T30" fmla="*/ 160 w 182"/>
                <a:gd name="T31" fmla="*/ 304 h 483"/>
                <a:gd name="T32" fmla="*/ 152 w 182"/>
                <a:gd name="T33" fmla="*/ 320 h 483"/>
                <a:gd name="T34" fmla="*/ 144 w 182"/>
                <a:gd name="T35" fmla="*/ 336 h 483"/>
                <a:gd name="T36" fmla="*/ 137 w 182"/>
                <a:gd name="T37" fmla="*/ 353 h 483"/>
                <a:gd name="T38" fmla="*/ 129 w 182"/>
                <a:gd name="T39" fmla="*/ 369 h 483"/>
                <a:gd name="T40" fmla="*/ 122 w 182"/>
                <a:gd name="T41" fmla="*/ 386 h 483"/>
                <a:gd name="T42" fmla="*/ 119 w 182"/>
                <a:gd name="T43" fmla="*/ 411 h 483"/>
                <a:gd name="T44" fmla="*/ 117 w 182"/>
                <a:gd name="T45" fmla="*/ 435 h 483"/>
                <a:gd name="T46" fmla="*/ 113 w 182"/>
                <a:gd name="T47" fmla="*/ 459 h 483"/>
                <a:gd name="T48" fmla="*/ 110 w 182"/>
                <a:gd name="T49" fmla="*/ 483 h 483"/>
                <a:gd name="T50" fmla="*/ 99 w 182"/>
                <a:gd name="T51" fmla="*/ 477 h 483"/>
                <a:gd name="T52" fmla="*/ 90 w 182"/>
                <a:gd name="T53" fmla="*/ 471 h 483"/>
                <a:gd name="T54" fmla="*/ 80 w 182"/>
                <a:gd name="T55" fmla="*/ 465 h 483"/>
                <a:gd name="T56" fmla="*/ 69 w 182"/>
                <a:gd name="T57" fmla="*/ 458 h 483"/>
                <a:gd name="T58" fmla="*/ 59 w 182"/>
                <a:gd name="T59" fmla="*/ 452 h 483"/>
                <a:gd name="T60" fmla="*/ 49 w 182"/>
                <a:gd name="T61" fmla="*/ 446 h 483"/>
                <a:gd name="T62" fmla="*/ 38 w 182"/>
                <a:gd name="T63" fmla="*/ 439 h 483"/>
                <a:gd name="T64" fmla="*/ 28 w 182"/>
                <a:gd name="T65" fmla="*/ 434 h 483"/>
                <a:gd name="T66" fmla="*/ 21 w 182"/>
                <a:gd name="T67" fmla="*/ 391 h 483"/>
                <a:gd name="T68" fmla="*/ 14 w 182"/>
                <a:gd name="T69" fmla="*/ 350 h 483"/>
                <a:gd name="T70" fmla="*/ 7 w 182"/>
                <a:gd name="T71" fmla="*/ 308 h 483"/>
                <a:gd name="T72" fmla="*/ 0 w 182"/>
                <a:gd name="T73" fmla="*/ 266 h 483"/>
                <a:gd name="T74" fmla="*/ 2 w 182"/>
                <a:gd name="T75" fmla="*/ 211 h 483"/>
                <a:gd name="T76" fmla="*/ 6 w 182"/>
                <a:gd name="T77" fmla="*/ 156 h 483"/>
                <a:gd name="T78" fmla="*/ 9 w 182"/>
                <a:gd name="T79" fmla="*/ 102 h 483"/>
                <a:gd name="T80" fmla="*/ 13 w 182"/>
                <a:gd name="T81" fmla="*/ 48 h 483"/>
                <a:gd name="T82" fmla="*/ 22 w 182"/>
                <a:gd name="T83" fmla="*/ 42 h 483"/>
                <a:gd name="T84" fmla="*/ 31 w 182"/>
                <a:gd name="T85" fmla="*/ 35 h 483"/>
                <a:gd name="T86" fmla="*/ 40 w 182"/>
                <a:gd name="T87" fmla="*/ 30 h 483"/>
                <a:gd name="T88" fmla="*/ 50 w 182"/>
                <a:gd name="T89" fmla="*/ 24 h 483"/>
                <a:gd name="T90" fmla="*/ 59 w 182"/>
                <a:gd name="T91" fmla="*/ 18 h 483"/>
                <a:gd name="T92" fmla="*/ 68 w 182"/>
                <a:gd name="T93" fmla="*/ 11 h 483"/>
                <a:gd name="T94" fmla="*/ 77 w 182"/>
                <a:gd name="T95" fmla="*/ 5 h 483"/>
                <a:gd name="T96" fmla="*/ 87 w 182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2" h="483">
                  <a:moveTo>
                    <a:pt x="87" y="0"/>
                  </a:moveTo>
                  <a:lnTo>
                    <a:pt x="96" y="20"/>
                  </a:lnTo>
                  <a:lnTo>
                    <a:pt x="104" y="42"/>
                  </a:lnTo>
                  <a:lnTo>
                    <a:pt x="113" y="63"/>
                  </a:lnTo>
                  <a:lnTo>
                    <a:pt x="122" y="84"/>
                  </a:lnTo>
                  <a:lnTo>
                    <a:pt x="130" y="106"/>
                  </a:lnTo>
                  <a:lnTo>
                    <a:pt x="140" y="126"/>
                  </a:lnTo>
                  <a:lnTo>
                    <a:pt x="149" y="148"/>
                  </a:lnTo>
                  <a:lnTo>
                    <a:pt x="158" y="169"/>
                  </a:lnTo>
                  <a:lnTo>
                    <a:pt x="164" y="190"/>
                  </a:lnTo>
                  <a:lnTo>
                    <a:pt x="171" y="210"/>
                  </a:lnTo>
                  <a:lnTo>
                    <a:pt x="176" y="232"/>
                  </a:lnTo>
                  <a:lnTo>
                    <a:pt x="182" y="253"/>
                  </a:lnTo>
                  <a:lnTo>
                    <a:pt x="175" y="270"/>
                  </a:lnTo>
                  <a:lnTo>
                    <a:pt x="167" y="286"/>
                  </a:lnTo>
                  <a:lnTo>
                    <a:pt x="160" y="304"/>
                  </a:lnTo>
                  <a:lnTo>
                    <a:pt x="152" y="320"/>
                  </a:lnTo>
                  <a:lnTo>
                    <a:pt x="144" y="336"/>
                  </a:lnTo>
                  <a:lnTo>
                    <a:pt x="137" y="353"/>
                  </a:lnTo>
                  <a:lnTo>
                    <a:pt x="129" y="369"/>
                  </a:lnTo>
                  <a:lnTo>
                    <a:pt x="122" y="386"/>
                  </a:lnTo>
                  <a:lnTo>
                    <a:pt x="119" y="411"/>
                  </a:lnTo>
                  <a:lnTo>
                    <a:pt x="117" y="435"/>
                  </a:lnTo>
                  <a:lnTo>
                    <a:pt x="113" y="459"/>
                  </a:lnTo>
                  <a:lnTo>
                    <a:pt x="110" y="483"/>
                  </a:lnTo>
                  <a:lnTo>
                    <a:pt x="99" y="477"/>
                  </a:lnTo>
                  <a:lnTo>
                    <a:pt x="90" y="471"/>
                  </a:lnTo>
                  <a:lnTo>
                    <a:pt x="80" y="465"/>
                  </a:lnTo>
                  <a:lnTo>
                    <a:pt x="69" y="458"/>
                  </a:lnTo>
                  <a:lnTo>
                    <a:pt x="59" y="452"/>
                  </a:lnTo>
                  <a:lnTo>
                    <a:pt x="49" y="446"/>
                  </a:lnTo>
                  <a:lnTo>
                    <a:pt x="38" y="439"/>
                  </a:lnTo>
                  <a:lnTo>
                    <a:pt x="28" y="434"/>
                  </a:lnTo>
                  <a:lnTo>
                    <a:pt x="21" y="391"/>
                  </a:lnTo>
                  <a:lnTo>
                    <a:pt x="14" y="350"/>
                  </a:lnTo>
                  <a:lnTo>
                    <a:pt x="7" y="308"/>
                  </a:lnTo>
                  <a:lnTo>
                    <a:pt x="0" y="266"/>
                  </a:lnTo>
                  <a:lnTo>
                    <a:pt x="2" y="211"/>
                  </a:lnTo>
                  <a:lnTo>
                    <a:pt x="6" y="156"/>
                  </a:lnTo>
                  <a:lnTo>
                    <a:pt x="9" y="102"/>
                  </a:lnTo>
                  <a:lnTo>
                    <a:pt x="13" y="48"/>
                  </a:lnTo>
                  <a:lnTo>
                    <a:pt x="22" y="42"/>
                  </a:lnTo>
                  <a:lnTo>
                    <a:pt x="31" y="35"/>
                  </a:lnTo>
                  <a:lnTo>
                    <a:pt x="40" y="30"/>
                  </a:lnTo>
                  <a:lnTo>
                    <a:pt x="50" y="24"/>
                  </a:lnTo>
                  <a:lnTo>
                    <a:pt x="59" y="18"/>
                  </a:lnTo>
                  <a:lnTo>
                    <a:pt x="68" y="11"/>
                  </a:lnTo>
                  <a:lnTo>
                    <a:pt x="77" y="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33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2" name="Freeform 78"/>
            <p:cNvSpPr>
              <a:spLocks/>
            </p:cNvSpPr>
            <p:nvPr/>
          </p:nvSpPr>
          <p:spPr bwMode="auto">
            <a:xfrm>
              <a:off x="6551613" y="1012825"/>
              <a:ext cx="127000" cy="384175"/>
            </a:xfrm>
            <a:custGeom>
              <a:avLst/>
              <a:gdLst>
                <a:gd name="T0" fmla="*/ 65 w 160"/>
                <a:gd name="T1" fmla="*/ 0 h 483"/>
                <a:gd name="T2" fmla="*/ 74 w 160"/>
                <a:gd name="T3" fmla="*/ 20 h 483"/>
                <a:gd name="T4" fmla="*/ 82 w 160"/>
                <a:gd name="T5" fmla="*/ 42 h 483"/>
                <a:gd name="T6" fmla="*/ 91 w 160"/>
                <a:gd name="T7" fmla="*/ 63 h 483"/>
                <a:gd name="T8" fmla="*/ 100 w 160"/>
                <a:gd name="T9" fmla="*/ 84 h 483"/>
                <a:gd name="T10" fmla="*/ 108 w 160"/>
                <a:gd name="T11" fmla="*/ 106 h 483"/>
                <a:gd name="T12" fmla="*/ 118 w 160"/>
                <a:gd name="T13" fmla="*/ 126 h 483"/>
                <a:gd name="T14" fmla="*/ 127 w 160"/>
                <a:gd name="T15" fmla="*/ 148 h 483"/>
                <a:gd name="T16" fmla="*/ 136 w 160"/>
                <a:gd name="T17" fmla="*/ 169 h 483"/>
                <a:gd name="T18" fmla="*/ 142 w 160"/>
                <a:gd name="T19" fmla="*/ 190 h 483"/>
                <a:gd name="T20" fmla="*/ 149 w 160"/>
                <a:gd name="T21" fmla="*/ 210 h 483"/>
                <a:gd name="T22" fmla="*/ 154 w 160"/>
                <a:gd name="T23" fmla="*/ 232 h 483"/>
                <a:gd name="T24" fmla="*/ 160 w 160"/>
                <a:gd name="T25" fmla="*/ 253 h 483"/>
                <a:gd name="T26" fmla="*/ 153 w 160"/>
                <a:gd name="T27" fmla="*/ 270 h 483"/>
                <a:gd name="T28" fmla="*/ 145 w 160"/>
                <a:gd name="T29" fmla="*/ 286 h 483"/>
                <a:gd name="T30" fmla="*/ 138 w 160"/>
                <a:gd name="T31" fmla="*/ 304 h 483"/>
                <a:gd name="T32" fmla="*/ 130 w 160"/>
                <a:gd name="T33" fmla="*/ 320 h 483"/>
                <a:gd name="T34" fmla="*/ 122 w 160"/>
                <a:gd name="T35" fmla="*/ 336 h 483"/>
                <a:gd name="T36" fmla="*/ 115 w 160"/>
                <a:gd name="T37" fmla="*/ 353 h 483"/>
                <a:gd name="T38" fmla="*/ 107 w 160"/>
                <a:gd name="T39" fmla="*/ 369 h 483"/>
                <a:gd name="T40" fmla="*/ 100 w 160"/>
                <a:gd name="T41" fmla="*/ 386 h 483"/>
                <a:gd name="T42" fmla="*/ 97 w 160"/>
                <a:gd name="T43" fmla="*/ 411 h 483"/>
                <a:gd name="T44" fmla="*/ 95 w 160"/>
                <a:gd name="T45" fmla="*/ 435 h 483"/>
                <a:gd name="T46" fmla="*/ 91 w 160"/>
                <a:gd name="T47" fmla="*/ 459 h 483"/>
                <a:gd name="T48" fmla="*/ 88 w 160"/>
                <a:gd name="T49" fmla="*/ 483 h 483"/>
                <a:gd name="T50" fmla="*/ 78 w 160"/>
                <a:gd name="T51" fmla="*/ 476 h 483"/>
                <a:gd name="T52" fmla="*/ 69 w 160"/>
                <a:gd name="T53" fmla="*/ 469 h 483"/>
                <a:gd name="T54" fmla="*/ 60 w 160"/>
                <a:gd name="T55" fmla="*/ 462 h 483"/>
                <a:gd name="T56" fmla="*/ 51 w 160"/>
                <a:gd name="T57" fmla="*/ 456 h 483"/>
                <a:gd name="T58" fmla="*/ 42 w 160"/>
                <a:gd name="T59" fmla="*/ 449 h 483"/>
                <a:gd name="T60" fmla="*/ 31 w 160"/>
                <a:gd name="T61" fmla="*/ 442 h 483"/>
                <a:gd name="T62" fmla="*/ 22 w 160"/>
                <a:gd name="T63" fmla="*/ 435 h 483"/>
                <a:gd name="T64" fmla="*/ 13 w 160"/>
                <a:gd name="T65" fmla="*/ 428 h 483"/>
                <a:gd name="T66" fmla="*/ 10 w 160"/>
                <a:gd name="T67" fmla="*/ 388 h 483"/>
                <a:gd name="T68" fmla="*/ 7 w 160"/>
                <a:gd name="T69" fmla="*/ 346 h 483"/>
                <a:gd name="T70" fmla="*/ 3 w 160"/>
                <a:gd name="T71" fmla="*/ 306 h 483"/>
                <a:gd name="T72" fmla="*/ 0 w 160"/>
                <a:gd name="T73" fmla="*/ 266 h 483"/>
                <a:gd name="T74" fmla="*/ 1 w 160"/>
                <a:gd name="T75" fmla="*/ 213 h 483"/>
                <a:gd name="T76" fmla="*/ 2 w 160"/>
                <a:gd name="T77" fmla="*/ 159 h 483"/>
                <a:gd name="T78" fmla="*/ 2 w 160"/>
                <a:gd name="T79" fmla="*/ 106 h 483"/>
                <a:gd name="T80" fmla="*/ 3 w 160"/>
                <a:gd name="T81" fmla="*/ 53 h 483"/>
                <a:gd name="T82" fmla="*/ 10 w 160"/>
                <a:gd name="T83" fmla="*/ 46 h 483"/>
                <a:gd name="T84" fmla="*/ 18 w 160"/>
                <a:gd name="T85" fmla="*/ 39 h 483"/>
                <a:gd name="T86" fmla="*/ 25 w 160"/>
                <a:gd name="T87" fmla="*/ 32 h 483"/>
                <a:gd name="T88" fmla="*/ 33 w 160"/>
                <a:gd name="T89" fmla="*/ 26 h 483"/>
                <a:gd name="T90" fmla="*/ 42 w 160"/>
                <a:gd name="T91" fmla="*/ 19 h 483"/>
                <a:gd name="T92" fmla="*/ 50 w 160"/>
                <a:gd name="T93" fmla="*/ 12 h 483"/>
                <a:gd name="T94" fmla="*/ 56 w 160"/>
                <a:gd name="T95" fmla="*/ 7 h 483"/>
                <a:gd name="T96" fmla="*/ 65 w 160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483">
                  <a:moveTo>
                    <a:pt x="65" y="0"/>
                  </a:moveTo>
                  <a:lnTo>
                    <a:pt x="74" y="20"/>
                  </a:lnTo>
                  <a:lnTo>
                    <a:pt x="82" y="42"/>
                  </a:lnTo>
                  <a:lnTo>
                    <a:pt x="91" y="63"/>
                  </a:lnTo>
                  <a:lnTo>
                    <a:pt x="100" y="84"/>
                  </a:lnTo>
                  <a:lnTo>
                    <a:pt x="108" y="106"/>
                  </a:lnTo>
                  <a:lnTo>
                    <a:pt x="118" y="126"/>
                  </a:lnTo>
                  <a:lnTo>
                    <a:pt x="127" y="148"/>
                  </a:lnTo>
                  <a:lnTo>
                    <a:pt x="136" y="169"/>
                  </a:lnTo>
                  <a:lnTo>
                    <a:pt x="142" y="190"/>
                  </a:lnTo>
                  <a:lnTo>
                    <a:pt x="149" y="210"/>
                  </a:lnTo>
                  <a:lnTo>
                    <a:pt x="154" y="232"/>
                  </a:lnTo>
                  <a:lnTo>
                    <a:pt x="160" y="253"/>
                  </a:lnTo>
                  <a:lnTo>
                    <a:pt x="153" y="270"/>
                  </a:lnTo>
                  <a:lnTo>
                    <a:pt x="145" y="286"/>
                  </a:lnTo>
                  <a:lnTo>
                    <a:pt x="138" y="304"/>
                  </a:lnTo>
                  <a:lnTo>
                    <a:pt x="130" y="320"/>
                  </a:lnTo>
                  <a:lnTo>
                    <a:pt x="122" y="336"/>
                  </a:lnTo>
                  <a:lnTo>
                    <a:pt x="115" y="353"/>
                  </a:lnTo>
                  <a:lnTo>
                    <a:pt x="107" y="369"/>
                  </a:lnTo>
                  <a:lnTo>
                    <a:pt x="100" y="386"/>
                  </a:lnTo>
                  <a:lnTo>
                    <a:pt x="97" y="411"/>
                  </a:lnTo>
                  <a:lnTo>
                    <a:pt x="95" y="435"/>
                  </a:lnTo>
                  <a:lnTo>
                    <a:pt x="91" y="459"/>
                  </a:lnTo>
                  <a:lnTo>
                    <a:pt x="88" y="483"/>
                  </a:lnTo>
                  <a:lnTo>
                    <a:pt x="78" y="476"/>
                  </a:lnTo>
                  <a:lnTo>
                    <a:pt x="69" y="469"/>
                  </a:lnTo>
                  <a:lnTo>
                    <a:pt x="60" y="462"/>
                  </a:lnTo>
                  <a:lnTo>
                    <a:pt x="51" y="456"/>
                  </a:lnTo>
                  <a:lnTo>
                    <a:pt x="42" y="449"/>
                  </a:lnTo>
                  <a:lnTo>
                    <a:pt x="31" y="442"/>
                  </a:lnTo>
                  <a:lnTo>
                    <a:pt x="22" y="435"/>
                  </a:lnTo>
                  <a:lnTo>
                    <a:pt x="13" y="428"/>
                  </a:lnTo>
                  <a:lnTo>
                    <a:pt x="10" y="388"/>
                  </a:lnTo>
                  <a:lnTo>
                    <a:pt x="7" y="346"/>
                  </a:lnTo>
                  <a:lnTo>
                    <a:pt x="3" y="306"/>
                  </a:lnTo>
                  <a:lnTo>
                    <a:pt x="0" y="266"/>
                  </a:lnTo>
                  <a:lnTo>
                    <a:pt x="1" y="213"/>
                  </a:lnTo>
                  <a:lnTo>
                    <a:pt x="2" y="159"/>
                  </a:lnTo>
                  <a:lnTo>
                    <a:pt x="2" y="106"/>
                  </a:lnTo>
                  <a:lnTo>
                    <a:pt x="3" y="53"/>
                  </a:lnTo>
                  <a:lnTo>
                    <a:pt x="10" y="46"/>
                  </a:lnTo>
                  <a:lnTo>
                    <a:pt x="18" y="39"/>
                  </a:lnTo>
                  <a:lnTo>
                    <a:pt x="25" y="32"/>
                  </a:lnTo>
                  <a:lnTo>
                    <a:pt x="33" y="26"/>
                  </a:lnTo>
                  <a:lnTo>
                    <a:pt x="42" y="19"/>
                  </a:lnTo>
                  <a:lnTo>
                    <a:pt x="50" y="12"/>
                  </a:lnTo>
                  <a:lnTo>
                    <a:pt x="56" y="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53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3" name="Freeform 79"/>
            <p:cNvSpPr>
              <a:spLocks/>
            </p:cNvSpPr>
            <p:nvPr/>
          </p:nvSpPr>
          <p:spPr bwMode="auto">
            <a:xfrm>
              <a:off x="6564313" y="1012825"/>
              <a:ext cx="114300" cy="384175"/>
            </a:xfrm>
            <a:custGeom>
              <a:avLst/>
              <a:gdLst>
                <a:gd name="T0" fmla="*/ 50 w 145"/>
                <a:gd name="T1" fmla="*/ 0 h 483"/>
                <a:gd name="T2" fmla="*/ 59 w 145"/>
                <a:gd name="T3" fmla="*/ 20 h 483"/>
                <a:gd name="T4" fmla="*/ 67 w 145"/>
                <a:gd name="T5" fmla="*/ 42 h 483"/>
                <a:gd name="T6" fmla="*/ 76 w 145"/>
                <a:gd name="T7" fmla="*/ 63 h 483"/>
                <a:gd name="T8" fmla="*/ 85 w 145"/>
                <a:gd name="T9" fmla="*/ 84 h 483"/>
                <a:gd name="T10" fmla="*/ 93 w 145"/>
                <a:gd name="T11" fmla="*/ 106 h 483"/>
                <a:gd name="T12" fmla="*/ 103 w 145"/>
                <a:gd name="T13" fmla="*/ 126 h 483"/>
                <a:gd name="T14" fmla="*/ 112 w 145"/>
                <a:gd name="T15" fmla="*/ 148 h 483"/>
                <a:gd name="T16" fmla="*/ 121 w 145"/>
                <a:gd name="T17" fmla="*/ 169 h 483"/>
                <a:gd name="T18" fmla="*/ 127 w 145"/>
                <a:gd name="T19" fmla="*/ 190 h 483"/>
                <a:gd name="T20" fmla="*/ 134 w 145"/>
                <a:gd name="T21" fmla="*/ 210 h 483"/>
                <a:gd name="T22" fmla="*/ 139 w 145"/>
                <a:gd name="T23" fmla="*/ 232 h 483"/>
                <a:gd name="T24" fmla="*/ 145 w 145"/>
                <a:gd name="T25" fmla="*/ 253 h 483"/>
                <a:gd name="T26" fmla="*/ 138 w 145"/>
                <a:gd name="T27" fmla="*/ 270 h 483"/>
                <a:gd name="T28" fmla="*/ 130 w 145"/>
                <a:gd name="T29" fmla="*/ 286 h 483"/>
                <a:gd name="T30" fmla="*/ 123 w 145"/>
                <a:gd name="T31" fmla="*/ 304 h 483"/>
                <a:gd name="T32" fmla="*/ 115 w 145"/>
                <a:gd name="T33" fmla="*/ 320 h 483"/>
                <a:gd name="T34" fmla="*/ 107 w 145"/>
                <a:gd name="T35" fmla="*/ 336 h 483"/>
                <a:gd name="T36" fmla="*/ 100 w 145"/>
                <a:gd name="T37" fmla="*/ 353 h 483"/>
                <a:gd name="T38" fmla="*/ 92 w 145"/>
                <a:gd name="T39" fmla="*/ 369 h 483"/>
                <a:gd name="T40" fmla="*/ 85 w 145"/>
                <a:gd name="T41" fmla="*/ 386 h 483"/>
                <a:gd name="T42" fmla="*/ 82 w 145"/>
                <a:gd name="T43" fmla="*/ 411 h 483"/>
                <a:gd name="T44" fmla="*/ 80 w 145"/>
                <a:gd name="T45" fmla="*/ 435 h 483"/>
                <a:gd name="T46" fmla="*/ 76 w 145"/>
                <a:gd name="T47" fmla="*/ 459 h 483"/>
                <a:gd name="T48" fmla="*/ 73 w 145"/>
                <a:gd name="T49" fmla="*/ 483 h 483"/>
                <a:gd name="T50" fmla="*/ 65 w 145"/>
                <a:gd name="T51" fmla="*/ 475 h 483"/>
                <a:gd name="T52" fmla="*/ 56 w 145"/>
                <a:gd name="T53" fmla="*/ 468 h 483"/>
                <a:gd name="T54" fmla="*/ 48 w 145"/>
                <a:gd name="T55" fmla="*/ 460 h 483"/>
                <a:gd name="T56" fmla="*/ 39 w 145"/>
                <a:gd name="T57" fmla="*/ 452 h 483"/>
                <a:gd name="T58" fmla="*/ 31 w 145"/>
                <a:gd name="T59" fmla="*/ 445 h 483"/>
                <a:gd name="T60" fmla="*/ 23 w 145"/>
                <a:gd name="T61" fmla="*/ 437 h 483"/>
                <a:gd name="T62" fmla="*/ 14 w 145"/>
                <a:gd name="T63" fmla="*/ 430 h 483"/>
                <a:gd name="T64" fmla="*/ 6 w 145"/>
                <a:gd name="T65" fmla="*/ 422 h 483"/>
                <a:gd name="T66" fmla="*/ 7 w 145"/>
                <a:gd name="T67" fmla="*/ 383 h 483"/>
                <a:gd name="T68" fmla="*/ 7 w 145"/>
                <a:gd name="T69" fmla="*/ 344 h 483"/>
                <a:gd name="T70" fmla="*/ 7 w 145"/>
                <a:gd name="T71" fmla="*/ 305 h 483"/>
                <a:gd name="T72" fmla="*/ 7 w 145"/>
                <a:gd name="T73" fmla="*/ 266 h 483"/>
                <a:gd name="T74" fmla="*/ 6 w 145"/>
                <a:gd name="T75" fmla="*/ 213 h 483"/>
                <a:gd name="T76" fmla="*/ 3 w 145"/>
                <a:gd name="T77" fmla="*/ 161 h 483"/>
                <a:gd name="T78" fmla="*/ 2 w 145"/>
                <a:gd name="T79" fmla="*/ 109 h 483"/>
                <a:gd name="T80" fmla="*/ 0 w 145"/>
                <a:gd name="T81" fmla="*/ 56 h 483"/>
                <a:gd name="T82" fmla="*/ 6 w 145"/>
                <a:gd name="T83" fmla="*/ 49 h 483"/>
                <a:gd name="T84" fmla="*/ 13 w 145"/>
                <a:gd name="T85" fmla="*/ 42 h 483"/>
                <a:gd name="T86" fmla="*/ 18 w 145"/>
                <a:gd name="T87" fmla="*/ 35 h 483"/>
                <a:gd name="T88" fmla="*/ 25 w 145"/>
                <a:gd name="T89" fmla="*/ 27 h 483"/>
                <a:gd name="T90" fmla="*/ 31 w 145"/>
                <a:gd name="T91" fmla="*/ 20 h 483"/>
                <a:gd name="T92" fmla="*/ 37 w 145"/>
                <a:gd name="T93" fmla="*/ 13 h 483"/>
                <a:gd name="T94" fmla="*/ 44 w 145"/>
                <a:gd name="T95" fmla="*/ 7 h 483"/>
                <a:gd name="T96" fmla="*/ 50 w 145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5" h="483">
                  <a:moveTo>
                    <a:pt x="50" y="0"/>
                  </a:moveTo>
                  <a:lnTo>
                    <a:pt x="59" y="20"/>
                  </a:lnTo>
                  <a:lnTo>
                    <a:pt x="67" y="42"/>
                  </a:lnTo>
                  <a:lnTo>
                    <a:pt x="76" y="63"/>
                  </a:lnTo>
                  <a:lnTo>
                    <a:pt x="85" y="84"/>
                  </a:lnTo>
                  <a:lnTo>
                    <a:pt x="93" y="106"/>
                  </a:lnTo>
                  <a:lnTo>
                    <a:pt x="103" y="126"/>
                  </a:lnTo>
                  <a:lnTo>
                    <a:pt x="112" y="148"/>
                  </a:lnTo>
                  <a:lnTo>
                    <a:pt x="121" y="169"/>
                  </a:lnTo>
                  <a:lnTo>
                    <a:pt x="127" y="190"/>
                  </a:lnTo>
                  <a:lnTo>
                    <a:pt x="134" y="210"/>
                  </a:lnTo>
                  <a:lnTo>
                    <a:pt x="139" y="232"/>
                  </a:lnTo>
                  <a:lnTo>
                    <a:pt x="145" y="253"/>
                  </a:lnTo>
                  <a:lnTo>
                    <a:pt x="138" y="270"/>
                  </a:lnTo>
                  <a:lnTo>
                    <a:pt x="130" y="286"/>
                  </a:lnTo>
                  <a:lnTo>
                    <a:pt x="123" y="304"/>
                  </a:lnTo>
                  <a:lnTo>
                    <a:pt x="115" y="320"/>
                  </a:lnTo>
                  <a:lnTo>
                    <a:pt x="107" y="336"/>
                  </a:lnTo>
                  <a:lnTo>
                    <a:pt x="100" y="353"/>
                  </a:lnTo>
                  <a:lnTo>
                    <a:pt x="92" y="369"/>
                  </a:lnTo>
                  <a:lnTo>
                    <a:pt x="85" y="386"/>
                  </a:lnTo>
                  <a:lnTo>
                    <a:pt x="82" y="411"/>
                  </a:lnTo>
                  <a:lnTo>
                    <a:pt x="80" y="435"/>
                  </a:lnTo>
                  <a:lnTo>
                    <a:pt x="76" y="459"/>
                  </a:lnTo>
                  <a:lnTo>
                    <a:pt x="73" y="483"/>
                  </a:lnTo>
                  <a:lnTo>
                    <a:pt x="65" y="475"/>
                  </a:lnTo>
                  <a:lnTo>
                    <a:pt x="56" y="468"/>
                  </a:lnTo>
                  <a:lnTo>
                    <a:pt x="48" y="460"/>
                  </a:lnTo>
                  <a:lnTo>
                    <a:pt x="39" y="452"/>
                  </a:lnTo>
                  <a:lnTo>
                    <a:pt x="31" y="445"/>
                  </a:lnTo>
                  <a:lnTo>
                    <a:pt x="23" y="437"/>
                  </a:lnTo>
                  <a:lnTo>
                    <a:pt x="14" y="430"/>
                  </a:lnTo>
                  <a:lnTo>
                    <a:pt x="6" y="422"/>
                  </a:lnTo>
                  <a:lnTo>
                    <a:pt x="7" y="383"/>
                  </a:lnTo>
                  <a:lnTo>
                    <a:pt x="7" y="344"/>
                  </a:lnTo>
                  <a:lnTo>
                    <a:pt x="7" y="305"/>
                  </a:lnTo>
                  <a:lnTo>
                    <a:pt x="7" y="266"/>
                  </a:lnTo>
                  <a:lnTo>
                    <a:pt x="6" y="213"/>
                  </a:lnTo>
                  <a:lnTo>
                    <a:pt x="3" y="161"/>
                  </a:lnTo>
                  <a:lnTo>
                    <a:pt x="2" y="109"/>
                  </a:lnTo>
                  <a:lnTo>
                    <a:pt x="0" y="56"/>
                  </a:lnTo>
                  <a:lnTo>
                    <a:pt x="6" y="49"/>
                  </a:lnTo>
                  <a:lnTo>
                    <a:pt x="13" y="42"/>
                  </a:lnTo>
                  <a:lnTo>
                    <a:pt x="18" y="35"/>
                  </a:lnTo>
                  <a:lnTo>
                    <a:pt x="25" y="27"/>
                  </a:lnTo>
                  <a:lnTo>
                    <a:pt x="31" y="20"/>
                  </a:lnTo>
                  <a:lnTo>
                    <a:pt x="37" y="13"/>
                  </a:lnTo>
                  <a:lnTo>
                    <a:pt x="44" y="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7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4" name="Freeform 80"/>
            <p:cNvSpPr>
              <a:spLocks/>
            </p:cNvSpPr>
            <p:nvPr/>
          </p:nvSpPr>
          <p:spPr bwMode="auto">
            <a:xfrm>
              <a:off x="6573838" y="1012825"/>
              <a:ext cx="104775" cy="384175"/>
            </a:xfrm>
            <a:custGeom>
              <a:avLst/>
              <a:gdLst>
                <a:gd name="T0" fmla="*/ 37 w 132"/>
                <a:gd name="T1" fmla="*/ 0 h 483"/>
                <a:gd name="T2" fmla="*/ 46 w 132"/>
                <a:gd name="T3" fmla="*/ 20 h 483"/>
                <a:gd name="T4" fmla="*/ 54 w 132"/>
                <a:gd name="T5" fmla="*/ 42 h 483"/>
                <a:gd name="T6" fmla="*/ 63 w 132"/>
                <a:gd name="T7" fmla="*/ 63 h 483"/>
                <a:gd name="T8" fmla="*/ 72 w 132"/>
                <a:gd name="T9" fmla="*/ 84 h 483"/>
                <a:gd name="T10" fmla="*/ 80 w 132"/>
                <a:gd name="T11" fmla="*/ 106 h 483"/>
                <a:gd name="T12" fmla="*/ 90 w 132"/>
                <a:gd name="T13" fmla="*/ 126 h 483"/>
                <a:gd name="T14" fmla="*/ 99 w 132"/>
                <a:gd name="T15" fmla="*/ 148 h 483"/>
                <a:gd name="T16" fmla="*/ 108 w 132"/>
                <a:gd name="T17" fmla="*/ 169 h 483"/>
                <a:gd name="T18" fmla="*/ 114 w 132"/>
                <a:gd name="T19" fmla="*/ 190 h 483"/>
                <a:gd name="T20" fmla="*/ 121 w 132"/>
                <a:gd name="T21" fmla="*/ 210 h 483"/>
                <a:gd name="T22" fmla="*/ 126 w 132"/>
                <a:gd name="T23" fmla="*/ 232 h 483"/>
                <a:gd name="T24" fmla="*/ 132 w 132"/>
                <a:gd name="T25" fmla="*/ 253 h 483"/>
                <a:gd name="T26" fmla="*/ 125 w 132"/>
                <a:gd name="T27" fmla="*/ 270 h 483"/>
                <a:gd name="T28" fmla="*/ 117 w 132"/>
                <a:gd name="T29" fmla="*/ 286 h 483"/>
                <a:gd name="T30" fmla="*/ 110 w 132"/>
                <a:gd name="T31" fmla="*/ 304 h 483"/>
                <a:gd name="T32" fmla="*/ 102 w 132"/>
                <a:gd name="T33" fmla="*/ 320 h 483"/>
                <a:gd name="T34" fmla="*/ 94 w 132"/>
                <a:gd name="T35" fmla="*/ 336 h 483"/>
                <a:gd name="T36" fmla="*/ 87 w 132"/>
                <a:gd name="T37" fmla="*/ 353 h 483"/>
                <a:gd name="T38" fmla="*/ 79 w 132"/>
                <a:gd name="T39" fmla="*/ 369 h 483"/>
                <a:gd name="T40" fmla="*/ 72 w 132"/>
                <a:gd name="T41" fmla="*/ 386 h 483"/>
                <a:gd name="T42" fmla="*/ 69 w 132"/>
                <a:gd name="T43" fmla="*/ 411 h 483"/>
                <a:gd name="T44" fmla="*/ 67 w 132"/>
                <a:gd name="T45" fmla="*/ 435 h 483"/>
                <a:gd name="T46" fmla="*/ 63 w 132"/>
                <a:gd name="T47" fmla="*/ 459 h 483"/>
                <a:gd name="T48" fmla="*/ 60 w 132"/>
                <a:gd name="T49" fmla="*/ 483 h 483"/>
                <a:gd name="T50" fmla="*/ 53 w 132"/>
                <a:gd name="T51" fmla="*/ 475 h 483"/>
                <a:gd name="T52" fmla="*/ 45 w 132"/>
                <a:gd name="T53" fmla="*/ 467 h 483"/>
                <a:gd name="T54" fmla="*/ 38 w 132"/>
                <a:gd name="T55" fmla="*/ 458 h 483"/>
                <a:gd name="T56" fmla="*/ 31 w 132"/>
                <a:gd name="T57" fmla="*/ 450 h 483"/>
                <a:gd name="T58" fmla="*/ 23 w 132"/>
                <a:gd name="T59" fmla="*/ 442 h 483"/>
                <a:gd name="T60" fmla="*/ 16 w 132"/>
                <a:gd name="T61" fmla="*/ 433 h 483"/>
                <a:gd name="T62" fmla="*/ 8 w 132"/>
                <a:gd name="T63" fmla="*/ 424 h 483"/>
                <a:gd name="T64" fmla="*/ 1 w 132"/>
                <a:gd name="T65" fmla="*/ 416 h 483"/>
                <a:gd name="T66" fmla="*/ 5 w 132"/>
                <a:gd name="T67" fmla="*/ 378 h 483"/>
                <a:gd name="T68" fmla="*/ 9 w 132"/>
                <a:gd name="T69" fmla="*/ 340 h 483"/>
                <a:gd name="T70" fmla="*/ 12 w 132"/>
                <a:gd name="T71" fmla="*/ 302 h 483"/>
                <a:gd name="T72" fmla="*/ 17 w 132"/>
                <a:gd name="T73" fmla="*/ 266 h 483"/>
                <a:gd name="T74" fmla="*/ 12 w 132"/>
                <a:gd name="T75" fmla="*/ 214 h 483"/>
                <a:gd name="T76" fmla="*/ 9 w 132"/>
                <a:gd name="T77" fmla="*/ 163 h 483"/>
                <a:gd name="T78" fmla="*/ 4 w 132"/>
                <a:gd name="T79" fmla="*/ 111 h 483"/>
                <a:gd name="T80" fmla="*/ 0 w 132"/>
                <a:gd name="T81" fmla="*/ 61 h 483"/>
                <a:gd name="T82" fmla="*/ 4 w 132"/>
                <a:gd name="T83" fmla="*/ 53 h 483"/>
                <a:gd name="T84" fmla="*/ 9 w 132"/>
                <a:gd name="T85" fmla="*/ 46 h 483"/>
                <a:gd name="T86" fmla="*/ 14 w 132"/>
                <a:gd name="T87" fmla="*/ 38 h 483"/>
                <a:gd name="T88" fmla="*/ 18 w 132"/>
                <a:gd name="T89" fmla="*/ 30 h 483"/>
                <a:gd name="T90" fmla="*/ 23 w 132"/>
                <a:gd name="T91" fmla="*/ 21 h 483"/>
                <a:gd name="T92" fmla="*/ 27 w 132"/>
                <a:gd name="T93" fmla="*/ 15 h 483"/>
                <a:gd name="T94" fmla="*/ 32 w 132"/>
                <a:gd name="T95" fmla="*/ 7 h 483"/>
                <a:gd name="T96" fmla="*/ 37 w 132"/>
                <a:gd name="T9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" h="483">
                  <a:moveTo>
                    <a:pt x="37" y="0"/>
                  </a:moveTo>
                  <a:lnTo>
                    <a:pt x="46" y="20"/>
                  </a:lnTo>
                  <a:lnTo>
                    <a:pt x="54" y="42"/>
                  </a:lnTo>
                  <a:lnTo>
                    <a:pt x="63" y="63"/>
                  </a:lnTo>
                  <a:lnTo>
                    <a:pt x="72" y="84"/>
                  </a:lnTo>
                  <a:lnTo>
                    <a:pt x="80" y="106"/>
                  </a:lnTo>
                  <a:lnTo>
                    <a:pt x="90" y="126"/>
                  </a:lnTo>
                  <a:lnTo>
                    <a:pt x="99" y="148"/>
                  </a:lnTo>
                  <a:lnTo>
                    <a:pt x="108" y="169"/>
                  </a:lnTo>
                  <a:lnTo>
                    <a:pt x="114" y="190"/>
                  </a:lnTo>
                  <a:lnTo>
                    <a:pt x="121" y="210"/>
                  </a:lnTo>
                  <a:lnTo>
                    <a:pt x="126" y="232"/>
                  </a:lnTo>
                  <a:lnTo>
                    <a:pt x="132" y="253"/>
                  </a:lnTo>
                  <a:lnTo>
                    <a:pt x="125" y="270"/>
                  </a:lnTo>
                  <a:lnTo>
                    <a:pt x="117" y="286"/>
                  </a:lnTo>
                  <a:lnTo>
                    <a:pt x="110" y="304"/>
                  </a:lnTo>
                  <a:lnTo>
                    <a:pt x="102" y="320"/>
                  </a:lnTo>
                  <a:lnTo>
                    <a:pt x="94" y="336"/>
                  </a:lnTo>
                  <a:lnTo>
                    <a:pt x="87" y="353"/>
                  </a:lnTo>
                  <a:lnTo>
                    <a:pt x="79" y="369"/>
                  </a:lnTo>
                  <a:lnTo>
                    <a:pt x="72" y="386"/>
                  </a:lnTo>
                  <a:lnTo>
                    <a:pt x="69" y="411"/>
                  </a:lnTo>
                  <a:lnTo>
                    <a:pt x="67" y="435"/>
                  </a:lnTo>
                  <a:lnTo>
                    <a:pt x="63" y="459"/>
                  </a:lnTo>
                  <a:lnTo>
                    <a:pt x="60" y="483"/>
                  </a:lnTo>
                  <a:lnTo>
                    <a:pt x="53" y="475"/>
                  </a:lnTo>
                  <a:lnTo>
                    <a:pt x="45" y="467"/>
                  </a:lnTo>
                  <a:lnTo>
                    <a:pt x="38" y="458"/>
                  </a:lnTo>
                  <a:lnTo>
                    <a:pt x="31" y="450"/>
                  </a:lnTo>
                  <a:lnTo>
                    <a:pt x="23" y="442"/>
                  </a:lnTo>
                  <a:lnTo>
                    <a:pt x="16" y="433"/>
                  </a:lnTo>
                  <a:lnTo>
                    <a:pt x="8" y="424"/>
                  </a:lnTo>
                  <a:lnTo>
                    <a:pt x="1" y="416"/>
                  </a:lnTo>
                  <a:lnTo>
                    <a:pt x="5" y="378"/>
                  </a:lnTo>
                  <a:lnTo>
                    <a:pt x="9" y="340"/>
                  </a:lnTo>
                  <a:lnTo>
                    <a:pt x="12" y="302"/>
                  </a:lnTo>
                  <a:lnTo>
                    <a:pt x="17" y="266"/>
                  </a:lnTo>
                  <a:lnTo>
                    <a:pt x="12" y="214"/>
                  </a:lnTo>
                  <a:lnTo>
                    <a:pt x="9" y="163"/>
                  </a:lnTo>
                  <a:lnTo>
                    <a:pt x="4" y="111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9" y="46"/>
                  </a:lnTo>
                  <a:lnTo>
                    <a:pt x="14" y="38"/>
                  </a:lnTo>
                  <a:lnTo>
                    <a:pt x="18" y="30"/>
                  </a:lnTo>
                  <a:lnTo>
                    <a:pt x="23" y="21"/>
                  </a:lnTo>
                  <a:lnTo>
                    <a:pt x="27" y="15"/>
                  </a:lnTo>
                  <a:lnTo>
                    <a:pt x="32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5" name="Freeform 81"/>
            <p:cNvSpPr>
              <a:spLocks/>
            </p:cNvSpPr>
            <p:nvPr/>
          </p:nvSpPr>
          <p:spPr bwMode="auto">
            <a:xfrm>
              <a:off x="6580188" y="1012825"/>
              <a:ext cx="98425" cy="384175"/>
            </a:xfrm>
            <a:custGeom>
              <a:avLst/>
              <a:gdLst>
                <a:gd name="T0" fmla="*/ 28 w 123"/>
                <a:gd name="T1" fmla="*/ 0 h 483"/>
                <a:gd name="T2" fmla="*/ 37 w 123"/>
                <a:gd name="T3" fmla="*/ 20 h 483"/>
                <a:gd name="T4" fmla="*/ 45 w 123"/>
                <a:gd name="T5" fmla="*/ 42 h 483"/>
                <a:gd name="T6" fmla="*/ 54 w 123"/>
                <a:gd name="T7" fmla="*/ 63 h 483"/>
                <a:gd name="T8" fmla="*/ 63 w 123"/>
                <a:gd name="T9" fmla="*/ 84 h 483"/>
                <a:gd name="T10" fmla="*/ 71 w 123"/>
                <a:gd name="T11" fmla="*/ 106 h 483"/>
                <a:gd name="T12" fmla="*/ 81 w 123"/>
                <a:gd name="T13" fmla="*/ 126 h 483"/>
                <a:gd name="T14" fmla="*/ 90 w 123"/>
                <a:gd name="T15" fmla="*/ 148 h 483"/>
                <a:gd name="T16" fmla="*/ 99 w 123"/>
                <a:gd name="T17" fmla="*/ 169 h 483"/>
                <a:gd name="T18" fmla="*/ 105 w 123"/>
                <a:gd name="T19" fmla="*/ 190 h 483"/>
                <a:gd name="T20" fmla="*/ 112 w 123"/>
                <a:gd name="T21" fmla="*/ 210 h 483"/>
                <a:gd name="T22" fmla="*/ 117 w 123"/>
                <a:gd name="T23" fmla="*/ 232 h 483"/>
                <a:gd name="T24" fmla="*/ 123 w 123"/>
                <a:gd name="T25" fmla="*/ 253 h 483"/>
                <a:gd name="T26" fmla="*/ 116 w 123"/>
                <a:gd name="T27" fmla="*/ 270 h 483"/>
                <a:gd name="T28" fmla="*/ 108 w 123"/>
                <a:gd name="T29" fmla="*/ 286 h 483"/>
                <a:gd name="T30" fmla="*/ 101 w 123"/>
                <a:gd name="T31" fmla="*/ 304 h 483"/>
                <a:gd name="T32" fmla="*/ 93 w 123"/>
                <a:gd name="T33" fmla="*/ 320 h 483"/>
                <a:gd name="T34" fmla="*/ 85 w 123"/>
                <a:gd name="T35" fmla="*/ 336 h 483"/>
                <a:gd name="T36" fmla="*/ 78 w 123"/>
                <a:gd name="T37" fmla="*/ 353 h 483"/>
                <a:gd name="T38" fmla="*/ 70 w 123"/>
                <a:gd name="T39" fmla="*/ 369 h 483"/>
                <a:gd name="T40" fmla="*/ 63 w 123"/>
                <a:gd name="T41" fmla="*/ 386 h 483"/>
                <a:gd name="T42" fmla="*/ 60 w 123"/>
                <a:gd name="T43" fmla="*/ 411 h 483"/>
                <a:gd name="T44" fmla="*/ 58 w 123"/>
                <a:gd name="T45" fmla="*/ 435 h 483"/>
                <a:gd name="T46" fmla="*/ 54 w 123"/>
                <a:gd name="T47" fmla="*/ 459 h 483"/>
                <a:gd name="T48" fmla="*/ 51 w 123"/>
                <a:gd name="T49" fmla="*/ 483 h 483"/>
                <a:gd name="T50" fmla="*/ 45 w 123"/>
                <a:gd name="T51" fmla="*/ 474 h 483"/>
                <a:gd name="T52" fmla="*/ 38 w 123"/>
                <a:gd name="T53" fmla="*/ 465 h 483"/>
                <a:gd name="T54" fmla="*/ 32 w 123"/>
                <a:gd name="T55" fmla="*/ 456 h 483"/>
                <a:gd name="T56" fmla="*/ 25 w 123"/>
                <a:gd name="T57" fmla="*/ 446 h 483"/>
                <a:gd name="T58" fmla="*/ 19 w 123"/>
                <a:gd name="T59" fmla="*/ 438 h 483"/>
                <a:gd name="T60" fmla="*/ 13 w 123"/>
                <a:gd name="T61" fmla="*/ 429 h 483"/>
                <a:gd name="T62" fmla="*/ 7 w 123"/>
                <a:gd name="T63" fmla="*/ 420 h 483"/>
                <a:gd name="T64" fmla="*/ 0 w 123"/>
                <a:gd name="T65" fmla="*/ 411 h 483"/>
                <a:gd name="T66" fmla="*/ 8 w 123"/>
                <a:gd name="T67" fmla="*/ 374 h 483"/>
                <a:gd name="T68" fmla="*/ 15 w 123"/>
                <a:gd name="T69" fmla="*/ 338 h 483"/>
                <a:gd name="T70" fmla="*/ 23 w 123"/>
                <a:gd name="T71" fmla="*/ 301 h 483"/>
                <a:gd name="T72" fmla="*/ 30 w 123"/>
                <a:gd name="T73" fmla="*/ 266 h 483"/>
                <a:gd name="T74" fmla="*/ 23 w 123"/>
                <a:gd name="T75" fmla="*/ 215 h 483"/>
                <a:gd name="T76" fmla="*/ 16 w 123"/>
                <a:gd name="T77" fmla="*/ 164 h 483"/>
                <a:gd name="T78" fmla="*/ 9 w 123"/>
                <a:gd name="T79" fmla="*/ 115 h 483"/>
                <a:gd name="T80" fmla="*/ 3 w 123"/>
                <a:gd name="T81" fmla="*/ 64 h 483"/>
                <a:gd name="T82" fmla="*/ 9 w 123"/>
                <a:gd name="T83" fmla="*/ 48 h 483"/>
                <a:gd name="T84" fmla="*/ 16 w 123"/>
                <a:gd name="T85" fmla="*/ 32 h 483"/>
                <a:gd name="T86" fmla="*/ 22 w 123"/>
                <a:gd name="T87" fmla="*/ 16 h 483"/>
                <a:gd name="T88" fmla="*/ 28 w 123"/>
                <a:gd name="T8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483">
                  <a:moveTo>
                    <a:pt x="28" y="0"/>
                  </a:moveTo>
                  <a:lnTo>
                    <a:pt x="37" y="20"/>
                  </a:lnTo>
                  <a:lnTo>
                    <a:pt x="45" y="42"/>
                  </a:lnTo>
                  <a:lnTo>
                    <a:pt x="54" y="63"/>
                  </a:lnTo>
                  <a:lnTo>
                    <a:pt x="63" y="84"/>
                  </a:lnTo>
                  <a:lnTo>
                    <a:pt x="71" y="106"/>
                  </a:lnTo>
                  <a:lnTo>
                    <a:pt x="81" y="126"/>
                  </a:lnTo>
                  <a:lnTo>
                    <a:pt x="90" y="148"/>
                  </a:lnTo>
                  <a:lnTo>
                    <a:pt x="99" y="169"/>
                  </a:lnTo>
                  <a:lnTo>
                    <a:pt x="105" y="190"/>
                  </a:lnTo>
                  <a:lnTo>
                    <a:pt x="112" y="210"/>
                  </a:lnTo>
                  <a:lnTo>
                    <a:pt x="117" y="232"/>
                  </a:lnTo>
                  <a:lnTo>
                    <a:pt x="123" y="253"/>
                  </a:lnTo>
                  <a:lnTo>
                    <a:pt x="116" y="270"/>
                  </a:lnTo>
                  <a:lnTo>
                    <a:pt x="108" y="286"/>
                  </a:lnTo>
                  <a:lnTo>
                    <a:pt x="101" y="304"/>
                  </a:lnTo>
                  <a:lnTo>
                    <a:pt x="93" y="320"/>
                  </a:lnTo>
                  <a:lnTo>
                    <a:pt x="85" y="336"/>
                  </a:lnTo>
                  <a:lnTo>
                    <a:pt x="78" y="353"/>
                  </a:lnTo>
                  <a:lnTo>
                    <a:pt x="70" y="369"/>
                  </a:lnTo>
                  <a:lnTo>
                    <a:pt x="63" y="386"/>
                  </a:lnTo>
                  <a:lnTo>
                    <a:pt x="60" y="411"/>
                  </a:lnTo>
                  <a:lnTo>
                    <a:pt x="58" y="435"/>
                  </a:lnTo>
                  <a:lnTo>
                    <a:pt x="54" y="459"/>
                  </a:lnTo>
                  <a:lnTo>
                    <a:pt x="51" y="483"/>
                  </a:lnTo>
                  <a:lnTo>
                    <a:pt x="45" y="474"/>
                  </a:lnTo>
                  <a:lnTo>
                    <a:pt x="38" y="465"/>
                  </a:lnTo>
                  <a:lnTo>
                    <a:pt x="32" y="456"/>
                  </a:lnTo>
                  <a:lnTo>
                    <a:pt x="25" y="446"/>
                  </a:lnTo>
                  <a:lnTo>
                    <a:pt x="19" y="438"/>
                  </a:lnTo>
                  <a:lnTo>
                    <a:pt x="13" y="429"/>
                  </a:lnTo>
                  <a:lnTo>
                    <a:pt x="7" y="420"/>
                  </a:lnTo>
                  <a:lnTo>
                    <a:pt x="0" y="411"/>
                  </a:lnTo>
                  <a:lnTo>
                    <a:pt x="8" y="374"/>
                  </a:lnTo>
                  <a:lnTo>
                    <a:pt x="15" y="338"/>
                  </a:lnTo>
                  <a:lnTo>
                    <a:pt x="23" y="301"/>
                  </a:lnTo>
                  <a:lnTo>
                    <a:pt x="30" y="266"/>
                  </a:lnTo>
                  <a:lnTo>
                    <a:pt x="23" y="215"/>
                  </a:lnTo>
                  <a:lnTo>
                    <a:pt x="16" y="164"/>
                  </a:lnTo>
                  <a:lnTo>
                    <a:pt x="9" y="115"/>
                  </a:lnTo>
                  <a:lnTo>
                    <a:pt x="3" y="64"/>
                  </a:lnTo>
                  <a:lnTo>
                    <a:pt x="9" y="48"/>
                  </a:lnTo>
                  <a:lnTo>
                    <a:pt x="16" y="32"/>
                  </a:lnTo>
                  <a:lnTo>
                    <a:pt x="22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8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6" name="Freeform 82"/>
            <p:cNvSpPr>
              <a:spLocks/>
            </p:cNvSpPr>
            <p:nvPr/>
          </p:nvSpPr>
          <p:spPr bwMode="auto">
            <a:xfrm>
              <a:off x="6586538" y="1012825"/>
              <a:ext cx="92075" cy="384175"/>
            </a:xfrm>
            <a:custGeom>
              <a:avLst/>
              <a:gdLst>
                <a:gd name="T0" fmla="*/ 20 w 115"/>
                <a:gd name="T1" fmla="*/ 0 h 483"/>
                <a:gd name="T2" fmla="*/ 29 w 115"/>
                <a:gd name="T3" fmla="*/ 20 h 483"/>
                <a:gd name="T4" fmla="*/ 37 w 115"/>
                <a:gd name="T5" fmla="*/ 42 h 483"/>
                <a:gd name="T6" fmla="*/ 46 w 115"/>
                <a:gd name="T7" fmla="*/ 63 h 483"/>
                <a:gd name="T8" fmla="*/ 55 w 115"/>
                <a:gd name="T9" fmla="*/ 84 h 483"/>
                <a:gd name="T10" fmla="*/ 63 w 115"/>
                <a:gd name="T11" fmla="*/ 106 h 483"/>
                <a:gd name="T12" fmla="*/ 73 w 115"/>
                <a:gd name="T13" fmla="*/ 126 h 483"/>
                <a:gd name="T14" fmla="*/ 82 w 115"/>
                <a:gd name="T15" fmla="*/ 148 h 483"/>
                <a:gd name="T16" fmla="*/ 91 w 115"/>
                <a:gd name="T17" fmla="*/ 169 h 483"/>
                <a:gd name="T18" fmla="*/ 97 w 115"/>
                <a:gd name="T19" fmla="*/ 190 h 483"/>
                <a:gd name="T20" fmla="*/ 104 w 115"/>
                <a:gd name="T21" fmla="*/ 210 h 483"/>
                <a:gd name="T22" fmla="*/ 109 w 115"/>
                <a:gd name="T23" fmla="*/ 232 h 483"/>
                <a:gd name="T24" fmla="*/ 115 w 115"/>
                <a:gd name="T25" fmla="*/ 253 h 483"/>
                <a:gd name="T26" fmla="*/ 108 w 115"/>
                <a:gd name="T27" fmla="*/ 270 h 483"/>
                <a:gd name="T28" fmla="*/ 100 w 115"/>
                <a:gd name="T29" fmla="*/ 286 h 483"/>
                <a:gd name="T30" fmla="*/ 93 w 115"/>
                <a:gd name="T31" fmla="*/ 304 h 483"/>
                <a:gd name="T32" fmla="*/ 85 w 115"/>
                <a:gd name="T33" fmla="*/ 320 h 483"/>
                <a:gd name="T34" fmla="*/ 77 w 115"/>
                <a:gd name="T35" fmla="*/ 336 h 483"/>
                <a:gd name="T36" fmla="*/ 70 w 115"/>
                <a:gd name="T37" fmla="*/ 353 h 483"/>
                <a:gd name="T38" fmla="*/ 62 w 115"/>
                <a:gd name="T39" fmla="*/ 369 h 483"/>
                <a:gd name="T40" fmla="*/ 55 w 115"/>
                <a:gd name="T41" fmla="*/ 386 h 483"/>
                <a:gd name="T42" fmla="*/ 52 w 115"/>
                <a:gd name="T43" fmla="*/ 411 h 483"/>
                <a:gd name="T44" fmla="*/ 50 w 115"/>
                <a:gd name="T45" fmla="*/ 435 h 483"/>
                <a:gd name="T46" fmla="*/ 46 w 115"/>
                <a:gd name="T47" fmla="*/ 459 h 483"/>
                <a:gd name="T48" fmla="*/ 43 w 115"/>
                <a:gd name="T49" fmla="*/ 483 h 483"/>
                <a:gd name="T50" fmla="*/ 37 w 115"/>
                <a:gd name="T51" fmla="*/ 473 h 483"/>
                <a:gd name="T52" fmla="*/ 32 w 115"/>
                <a:gd name="T53" fmla="*/ 464 h 483"/>
                <a:gd name="T54" fmla="*/ 26 w 115"/>
                <a:gd name="T55" fmla="*/ 453 h 483"/>
                <a:gd name="T56" fmla="*/ 22 w 115"/>
                <a:gd name="T57" fmla="*/ 444 h 483"/>
                <a:gd name="T58" fmla="*/ 16 w 115"/>
                <a:gd name="T59" fmla="*/ 434 h 483"/>
                <a:gd name="T60" fmla="*/ 10 w 115"/>
                <a:gd name="T61" fmla="*/ 424 h 483"/>
                <a:gd name="T62" fmla="*/ 6 w 115"/>
                <a:gd name="T63" fmla="*/ 414 h 483"/>
                <a:gd name="T64" fmla="*/ 0 w 115"/>
                <a:gd name="T65" fmla="*/ 405 h 483"/>
                <a:gd name="T66" fmla="*/ 6 w 115"/>
                <a:gd name="T67" fmla="*/ 388 h 483"/>
                <a:gd name="T68" fmla="*/ 11 w 115"/>
                <a:gd name="T69" fmla="*/ 369 h 483"/>
                <a:gd name="T70" fmla="*/ 17 w 115"/>
                <a:gd name="T71" fmla="*/ 352 h 483"/>
                <a:gd name="T72" fmla="*/ 23 w 115"/>
                <a:gd name="T73" fmla="*/ 335 h 483"/>
                <a:gd name="T74" fmla="*/ 28 w 115"/>
                <a:gd name="T75" fmla="*/ 317 h 483"/>
                <a:gd name="T76" fmla="*/ 33 w 115"/>
                <a:gd name="T77" fmla="*/ 300 h 483"/>
                <a:gd name="T78" fmla="*/ 39 w 115"/>
                <a:gd name="T79" fmla="*/ 283 h 483"/>
                <a:gd name="T80" fmla="*/ 45 w 115"/>
                <a:gd name="T81" fmla="*/ 266 h 483"/>
                <a:gd name="T82" fmla="*/ 40 w 115"/>
                <a:gd name="T83" fmla="*/ 241 h 483"/>
                <a:gd name="T84" fmla="*/ 36 w 115"/>
                <a:gd name="T85" fmla="*/ 216 h 483"/>
                <a:gd name="T86" fmla="*/ 31 w 115"/>
                <a:gd name="T87" fmla="*/ 192 h 483"/>
                <a:gd name="T88" fmla="*/ 26 w 115"/>
                <a:gd name="T89" fmla="*/ 167 h 483"/>
                <a:gd name="T90" fmla="*/ 21 w 115"/>
                <a:gd name="T91" fmla="*/ 142 h 483"/>
                <a:gd name="T92" fmla="*/ 16 w 115"/>
                <a:gd name="T93" fmla="*/ 117 h 483"/>
                <a:gd name="T94" fmla="*/ 11 w 115"/>
                <a:gd name="T95" fmla="*/ 93 h 483"/>
                <a:gd name="T96" fmla="*/ 7 w 115"/>
                <a:gd name="T97" fmla="*/ 68 h 483"/>
                <a:gd name="T98" fmla="*/ 10 w 115"/>
                <a:gd name="T99" fmla="*/ 51 h 483"/>
                <a:gd name="T100" fmla="*/ 14 w 115"/>
                <a:gd name="T101" fmla="*/ 34 h 483"/>
                <a:gd name="T102" fmla="*/ 16 w 115"/>
                <a:gd name="T103" fmla="*/ 17 h 483"/>
                <a:gd name="T104" fmla="*/ 20 w 115"/>
                <a:gd name="T10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483">
                  <a:moveTo>
                    <a:pt x="20" y="0"/>
                  </a:moveTo>
                  <a:lnTo>
                    <a:pt x="29" y="20"/>
                  </a:lnTo>
                  <a:lnTo>
                    <a:pt x="37" y="42"/>
                  </a:lnTo>
                  <a:lnTo>
                    <a:pt x="46" y="63"/>
                  </a:lnTo>
                  <a:lnTo>
                    <a:pt x="55" y="84"/>
                  </a:lnTo>
                  <a:lnTo>
                    <a:pt x="63" y="106"/>
                  </a:lnTo>
                  <a:lnTo>
                    <a:pt x="73" y="126"/>
                  </a:lnTo>
                  <a:lnTo>
                    <a:pt x="82" y="148"/>
                  </a:lnTo>
                  <a:lnTo>
                    <a:pt x="91" y="169"/>
                  </a:lnTo>
                  <a:lnTo>
                    <a:pt x="97" y="190"/>
                  </a:lnTo>
                  <a:lnTo>
                    <a:pt x="104" y="210"/>
                  </a:lnTo>
                  <a:lnTo>
                    <a:pt x="109" y="232"/>
                  </a:lnTo>
                  <a:lnTo>
                    <a:pt x="115" y="253"/>
                  </a:lnTo>
                  <a:lnTo>
                    <a:pt x="108" y="270"/>
                  </a:lnTo>
                  <a:lnTo>
                    <a:pt x="100" y="286"/>
                  </a:lnTo>
                  <a:lnTo>
                    <a:pt x="93" y="304"/>
                  </a:lnTo>
                  <a:lnTo>
                    <a:pt x="85" y="320"/>
                  </a:lnTo>
                  <a:lnTo>
                    <a:pt x="77" y="336"/>
                  </a:lnTo>
                  <a:lnTo>
                    <a:pt x="70" y="353"/>
                  </a:lnTo>
                  <a:lnTo>
                    <a:pt x="62" y="369"/>
                  </a:lnTo>
                  <a:lnTo>
                    <a:pt x="55" y="386"/>
                  </a:lnTo>
                  <a:lnTo>
                    <a:pt x="52" y="411"/>
                  </a:lnTo>
                  <a:lnTo>
                    <a:pt x="50" y="435"/>
                  </a:lnTo>
                  <a:lnTo>
                    <a:pt x="46" y="459"/>
                  </a:lnTo>
                  <a:lnTo>
                    <a:pt x="43" y="483"/>
                  </a:lnTo>
                  <a:lnTo>
                    <a:pt x="37" y="473"/>
                  </a:lnTo>
                  <a:lnTo>
                    <a:pt x="32" y="464"/>
                  </a:lnTo>
                  <a:lnTo>
                    <a:pt x="26" y="453"/>
                  </a:lnTo>
                  <a:lnTo>
                    <a:pt x="22" y="444"/>
                  </a:lnTo>
                  <a:lnTo>
                    <a:pt x="16" y="434"/>
                  </a:lnTo>
                  <a:lnTo>
                    <a:pt x="10" y="424"/>
                  </a:lnTo>
                  <a:lnTo>
                    <a:pt x="6" y="414"/>
                  </a:lnTo>
                  <a:lnTo>
                    <a:pt x="0" y="405"/>
                  </a:lnTo>
                  <a:lnTo>
                    <a:pt x="6" y="388"/>
                  </a:lnTo>
                  <a:lnTo>
                    <a:pt x="11" y="369"/>
                  </a:lnTo>
                  <a:lnTo>
                    <a:pt x="17" y="352"/>
                  </a:lnTo>
                  <a:lnTo>
                    <a:pt x="23" y="335"/>
                  </a:lnTo>
                  <a:lnTo>
                    <a:pt x="28" y="317"/>
                  </a:lnTo>
                  <a:lnTo>
                    <a:pt x="33" y="300"/>
                  </a:lnTo>
                  <a:lnTo>
                    <a:pt x="39" y="283"/>
                  </a:lnTo>
                  <a:lnTo>
                    <a:pt x="45" y="266"/>
                  </a:lnTo>
                  <a:lnTo>
                    <a:pt x="40" y="241"/>
                  </a:lnTo>
                  <a:lnTo>
                    <a:pt x="36" y="216"/>
                  </a:lnTo>
                  <a:lnTo>
                    <a:pt x="31" y="192"/>
                  </a:lnTo>
                  <a:lnTo>
                    <a:pt x="26" y="167"/>
                  </a:lnTo>
                  <a:lnTo>
                    <a:pt x="21" y="142"/>
                  </a:lnTo>
                  <a:lnTo>
                    <a:pt x="16" y="117"/>
                  </a:lnTo>
                  <a:lnTo>
                    <a:pt x="11" y="93"/>
                  </a:lnTo>
                  <a:lnTo>
                    <a:pt x="7" y="68"/>
                  </a:lnTo>
                  <a:lnTo>
                    <a:pt x="10" y="51"/>
                  </a:lnTo>
                  <a:lnTo>
                    <a:pt x="14" y="34"/>
                  </a:lnTo>
                  <a:lnTo>
                    <a:pt x="16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  <p:sp>
          <p:nvSpPr>
            <p:cNvPr id="117" name="Freeform 83"/>
            <p:cNvSpPr>
              <a:spLocks/>
            </p:cNvSpPr>
            <p:nvPr/>
          </p:nvSpPr>
          <p:spPr bwMode="auto">
            <a:xfrm>
              <a:off x="6592888" y="1012825"/>
              <a:ext cx="85725" cy="384175"/>
            </a:xfrm>
            <a:custGeom>
              <a:avLst/>
              <a:gdLst>
                <a:gd name="T0" fmla="*/ 13 w 108"/>
                <a:gd name="T1" fmla="*/ 0 h 483"/>
                <a:gd name="T2" fmla="*/ 84 w 108"/>
                <a:gd name="T3" fmla="*/ 169 h 483"/>
                <a:gd name="T4" fmla="*/ 108 w 108"/>
                <a:gd name="T5" fmla="*/ 253 h 483"/>
                <a:gd name="T6" fmla="*/ 48 w 108"/>
                <a:gd name="T7" fmla="*/ 386 h 483"/>
                <a:gd name="T8" fmla="*/ 36 w 108"/>
                <a:gd name="T9" fmla="*/ 483 h 483"/>
                <a:gd name="T10" fmla="*/ 0 w 108"/>
                <a:gd name="T11" fmla="*/ 398 h 483"/>
                <a:gd name="T12" fmla="*/ 60 w 108"/>
                <a:gd name="T13" fmla="*/ 266 h 483"/>
                <a:gd name="T14" fmla="*/ 13 w 108"/>
                <a:gd name="T15" fmla="*/ 72 h 483"/>
                <a:gd name="T16" fmla="*/ 13 w 108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483">
                  <a:moveTo>
                    <a:pt x="13" y="0"/>
                  </a:moveTo>
                  <a:lnTo>
                    <a:pt x="84" y="169"/>
                  </a:lnTo>
                  <a:lnTo>
                    <a:pt x="108" y="253"/>
                  </a:lnTo>
                  <a:lnTo>
                    <a:pt x="48" y="386"/>
                  </a:lnTo>
                  <a:lnTo>
                    <a:pt x="36" y="483"/>
                  </a:lnTo>
                  <a:lnTo>
                    <a:pt x="0" y="398"/>
                  </a:lnTo>
                  <a:lnTo>
                    <a:pt x="60" y="266"/>
                  </a:lnTo>
                  <a:lnTo>
                    <a:pt x="13" y="7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C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/>
            </a:p>
          </p:txBody>
        </p:sp>
      </p:grpSp>
    </p:spTree>
    <p:extLst>
      <p:ext uri="{BB962C8B-B14F-4D97-AF65-F5344CB8AC3E}">
        <p14:creationId xmlns:p14="http://schemas.microsoft.com/office/powerpoint/2010/main" val="39806238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o"/>
        <a:defRPr sz="21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875">
          <a:solidFill>
            <a:schemeClr val="tx2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1650">
          <a:solidFill>
            <a:schemeClr val="tx2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500">
          <a:solidFill>
            <a:schemeClr val="tx2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1500">
          <a:solidFill>
            <a:schemeClr val="tx2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1500">
          <a:solidFill>
            <a:schemeClr val="tx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1500">
          <a:solidFill>
            <a:schemeClr val="tx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1500">
          <a:solidFill>
            <a:schemeClr val="tx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1500">
          <a:solidFill>
            <a:schemeClr val="tx2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60B7F0-DC8F-060C-ADA1-0AB50E2D7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000" dirty="0">
                <a:latin typeface="Times New Roman" pitchFamily="18" charset="0"/>
                <a:cs typeface="Times New Roman" pitchFamily="18" charset="0"/>
              </a:rPr>
              <a:t>Turnaj starých gard</a:t>
            </a:r>
            <a:endParaRPr lang="cs-CZ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E56CC9-9F9D-83A9-8342-489486D5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9.8.2022 – 11.8.2022</a:t>
            </a:r>
          </a:p>
          <a:p>
            <a:r>
              <a:rPr lang="cs-CZ" dirty="0"/>
              <a:t>Kamenice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A7CAC-EB09-6819-8C68-2583BF091A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42104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EA07288-6B30-AC93-4261-E3061511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Kolik nás to bude stát?</a:t>
            </a:r>
          </a:p>
        </p:txBody>
      </p:sp>
      <p:graphicFrame>
        <p:nvGraphicFramePr>
          <p:cNvPr id="11" name="Zástupný objekt grafu 10">
            <a:extLst>
              <a:ext uri="{FF2B5EF4-FFF2-40B4-BE49-F238E27FC236}">
                <a16:creationId xmlns:a16="http://schemas.microsoft.com/office/drawing/2014/main" id="{B665A4BD-72BB-7BC3-447A-2D9641DBFE0A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125962442"/>
              </p:ext>
            </p:extLst>
          </p:nvPr>
        </p:nvGraphicFramePr>
        <p:xfrm>
          <a:off x="1692275" y="1492250"/>
          <a:ext cx="6983413" cy="307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F547E38-8B59-579A-5CF6-68DF1A8520E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95052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D85C8E72-658F-FFBA-6CBF-E91FC8C4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Pátek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50D275B-EF51-8038-63A1-3B513C068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380C910-441C-AC17-F55E-C91AC36BD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Odpoledne a večer</a:t>
            </a:r>
          </a:p>
          <a:p>
            <a:pPr lvl="1"/>
            <a:r>
              <a:rPr lang="cs-CZ" dirty="0"/>
              <a:t>Příjezd účastníků</a:t>
            </a:r>
          </a:p>
          <a:p>
            <a:pPr lvl="1"/>
            <a:r>
              <a:rPr lang="cs-CZ" dirty="0"/>
              <a:t>Losování skupin v restauraci „Myslivna</a:t>
            </a:r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1A196D2C-E3CF-CB5C-33C4-6FFD78CF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65358997-A16D-A8F4-73DB-888F7597A5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543DCF9-726E-8679-5401-7C84F5FB74D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249361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CB18B74-6E77-02A5-553A-6F6956EC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Sobota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ECE69541-4E2F-FC1E-5CBD-AA242736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Dopoledne a odpoledne</a:t>
            </a:r>
          </a:p>
          <a:p>
            <a:pPr lvl="1"/>
            <a:r>
              <a:rPr lang="cs-CZ" dirty="0"/>
              <a:t>Utkání ve skupinách</a:t>
            </a:r>
          </a:p>
          <a:p>
            <a:r>
              <a:rPr lang="cs-CZ" dirty="0"/>
              <a:t>Večer</a:t>
            </a:r>
          </a:p>
          <a:p>
            <a:pPr lvl="1"/>
            <a:r>
              <a:rPr lang="cs-CZ" dirty="0"/>
              <a:t>Odborný seminář v restauraci „Myslivna“</a:t>
            </a:r>
          </a:p>
          <a:p>
            <a:endParaRPr lang="cs-CZ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B0B9F1F-20A2-2C76-DB31-8B788FE1A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13398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84C2C-0CC6-9CDB-8EBC-31993EB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Neděle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F38C2F-03EC-4D7A-2163-976DD45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Dopoledne </a:t>
            </a:r>
          </a:p>
          <a:p>
            <a:pPr lvl="1"/>
            <a:r>
              <a:rPr lang="cs-CZ" dirty="0"/>
              <a:t>Semifinále</a:t>
            </a:r>
          </a:p>
          <a:p>
            <a:r>
              <a:rPr lang="cs-CZ" dirty="0"/>
              <a:t>Odpoledne</a:t>
            </a:r>
          </a:p>
          <a:p>
            <a:pPr lvl="1"/>
            <a:r>
              <a:rPr lang="cs-CZ" dirty="0"/>
              <a:t>Finále</a:t>
            </a:r>
          </a:p>
          <a:p>
            <a:pPr lvl="1"/>
            <a:r>
              <a:rPr lang="cs-CZ" dirty="0"/>
              <a:t>Předání cen</a:t>
            </a:r>
          </a:p>
          <a:p>
            <a:pPr lvl="1"/>
            <a:r>
              <a:rPr lang="cs-CZ" dirty="0"/>
              <a:t>Odjezd účastníků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C52832-A595-5D43-1BD6-3F92B76DF8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416631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5CF17-57FC-357E-CD5C-F666ADD7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Účastníci turnaje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E0D438-67BE-6147-7F1F-96F67DA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Z našeho okresu</a:t>
            </a:r>
          </a:p>
          <a:p>
            <a:pPr lvl="1"/>
            <a:r>
              <a:rPr lang="cs-CZ" dirty="0"/>
              <a:t>Dukla Dolní Jalovice 	</a:t>
            </a:r>
          </a:p>
          <a:p>
            <a:r>
              <a:rPr lang="cs-CZ" dirty="0" err="1"/>
              <a:t>Torpedo</a:t>
            </a:r>
            <a:r>
              <a:rPr lang="cs-CZ" dirty="0"/>
              <a:t> Kamenice 	</a:t>
            </a:r>
          </a:p>
          <a:p>
            <a:pPr lvl="1"/>
            <a:r>
              <a:rPr lang="cs-CZ" dirty="0"/>
              <a:t>Traktor Teplá 		</a:t>
            </a:r>
          </a:p>
          <a:p>
            <a:pPr lvl="1"/>
            <a:r>
              <a:rPr lang="cs-CZ" dirty="0"/>
              <a:t>Drátovny Dolní Lhota 	</a:t>
            </a:r>
          </a:p>
          <a:p>
            <a:pPr lvl="1"/>
            <a:r>
              <a:rPr lang="cs-CZ" dirty="0"/>
              <a:t>JZD Mokrý Brloh 	</a:t>
            </a:r>
          </a:p>
          <a:p>
            <a:pPr lvl="1"/>
            <a:r>
              <a:rPr lang="cs-CZ" dirty="0"/>
              <a:t>Zahraniční účastníci</a:t>
            </a:r>
          </a:p>
          <a:p>
            <a:pPr lvl="1"/>
            <a:r>
              <a:rPr lang="cs-CZ" dirty="0"/>
              <a:t>1. FC </a:t>
            </a:r>
            <a:r>
              <a:rPr lang="cs-CZ" dirty="0" err="1"/>
              <a:t>Frauendorf</a:t>
            </a:r>
            <a:endParaRPr lang="cs-CZ" dirty="0"/>
          </a:p>
          <a:p>
            <a:pPr lvl="1"/>
            <a:r>
              <a:rPr lang="cs-CZ" dirty="0" err="1"/>
              <a:t>Chachar</a:t>
            </a:r>
            <a:r>
              <a:rPr lang="cs-CZ" dirty="0"/>
              <a:t>  </a:t>
            </a:r>
            <a:r>
              <a:rPr lang="cs-CZ" dirty="0" err="1"/>
              <a:t>Chust</a:t>
            </a:r>
            <a:endParaRPr lang="cs-CZ" dirty="0"/>
          </a:p>
          <a:p>
            <a:pPr lvl="1"/>
            <a:r>
              <a:rPr lang="cs-CZ" dirty="0"/>
              <a:t>FK Horný Prameň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B5168B-C7F0-0949-BB5F-A01B9E49C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2888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47D00-9CBD-9708-A87D-345EBA0D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Sponzoři turnaje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E02877-0565-21B3-B4BB-DA5C6AF0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Kamenolom Bárta spol. s.r.o.</a:t>
            </a:r>
          </a:p>
          <a:p>
            <a:r>
              <a:rPr lang="cs-CZ" dirty="0"/>
              <a:t>JZD Mokrý Brloh</a:t>
            </a:r>
          </a:p>
          <a:p>
            <a:r>
              <a:rPr lang="cs-CZ" dirty="0"/>
              <a:t>Slavoj Boháček – tiskárna bankovek</a:t>
            </a:r>
          </a:p>
          <a:p>
            <a:r>
              <a:rPr lang="cs-CZ" dirty="0"/>
              <a:t>Pavol </a:t>
            </a:r>
            <a:r>
              <a:rPr lang="cs-CZ" dirty="0" err="1"/>
              <a:t>Fúkal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A53F247-974D-30F1-13FA-DB1AC9D0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2" y="1715272"/>
            <a:ext cx="1114699" cy="160392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9F21B7C6-972D-BAC4-E6E6-A22E2EE0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38" y="3509169"/>
            <a:ext cx="3160352" cy="80121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777F886-813A-1AB4-B616-3FE60AEE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6" y="3508376"/>
            <a:ext cx="1593794" cy="802800"/>
          </a:xfrm>
          <a:prstGeom prst="rect">
            <a:avLst/>
          </a:prstGeom>
        </p:spPr>
      </p:pic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25AEF93-00A2-5963-ACF2-A451E3E00AA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114130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886E8-5E03-4F77-8A0C-82DAAABA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Rozhodčí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68E840-76EC-483D-02E3-E76D674B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Domácí rozhodčí</a:t>
            </a:r>
          </a:p>
          <a:p>
            <a:pPr lvl="1"/>
            <a:r>
              <a:rPr lang="cs-CZ" dirty="0"/>
              <a:t>Josef Trubka</a:t>
            </a:r>
          </a:p>
          <a:p>
            <a:pPr lvl="1"/>
            <a:r>
              <a:rPr lang="cs-CZ" dirty="0"/>
              <a:t>Karel Víko</a:t>
            </a:r>
          </a:p>
          <a:p>
            <a:r>
              <a:rPr lang="cs-CZ" dirty="0"/>
              <a:t>Zahraniční rozhodčí</a:t>
            </a:r>
          </a:p>
          <a:p>
            <a:pPr lvl="1"/>
            <a:r>
              <a:rPr lang="cs-CZ" dirty="0"/>
              <a:t>Horst </a:t>
            </a:r>
            <a:r>
              <a:rPr lang="cs-CZ" dirty="0" err="1"/>
              <a:t>Blumenfeld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958AB8-3851-A570-F805-7046C1B1E0B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138413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29B4929-4072-EC7A-8C07-DE4BA356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turnaje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065AF8E1-679D-3D7A-4F99-C46593754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562282"/>
              </p:ext>
            </p:extLst>
          </p:nvPr>
        </p:nvGraphicFramePr>
        <p:xfrm>
          <a:off x="1676400" y="1485900"/>
          <a:ext cx="70104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FD042AA-239B-3949-BDFC-E9C2857DF27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7149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6DDDD-3040-03D1-FC9A-334600AE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00"/>
            <a:ext cx="7010400" cy="971550"/>
          </a:xfrm>
        </p:spPr>
        <p:txBody>
          <a:bodyPr/>
          <a:lstStyle/>
          <a:p>
            <a:r>
              <a:rPr lang="cs-CZ" dirty="0"/>
              <a:t>Možnosti občerstvení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658D2F2A-8A01-6E98-F1A0-D87262A56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638282"/>
              </p:ext>
            </p:extLst>
          </p:nvPr>
        </p:nvGraphicFramePr>
        <p:xfrm>
          <a:off x="1676400" y="1485900"/>
          <a:ext cx="5400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415808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028811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5244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217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rgbClr val="800000"/>
                          </a:solidFill>
                        </a:rPr>
                        <a:t>Provozovna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rgbClr val="800000"/>
                          </a:solidFill>
                        </a:rPr>
                        <a:t>Od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rgbClr val="800000"/>
                          </a:solidFill>
                        </a:rPr>
                        <a:t>Do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rgbClr val="800000"/>
                          </a:solidFill>
                        </a:rPr>
                        <a:t>Odpovědný vedoucí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Restaurace „Myslivna“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7:00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26:00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Čeněk Soudek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2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Stánek „Na hřišti“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9:00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22:00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Kristýna</a:t>
                      </a:r>
                      <a:r>
                        <a:rPr lang="cs-CZ" baseline="0" dirty="0">
                          <a:solidFill>
                            <a:schemeClr val="tx2"/>
                          </a:solidFill>
                        </a:rPr>
                        <a:t> Silná</a:t>
                      </a:r>
                      <a:endParaRPr lang="cs-CZ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72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Stánek se zmrzlinou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10:00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19:00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2"/>
                          </a:solidFill>
                        </a:rPr>
                        <a:t>Antonín</a:t>
                      </a:r>
                      <a:r>
                        <a:rPr lang="cs-CZ" baseline="0" dirty="0">
                          <a:solidFill>
                            <a:schemeClr val="tx2"/>
                          </a:solidFill>
                        </a:rPr>
                        <a:t> Mráz</a:t>
                      </a:r>
                      <a:endParaRPr lang="cs-CZ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82007"/>
                  </a:ext>
                </a:extLst>
              </a:tr>
            </a:tbl>
          </a:graphicData>
        </a:graphic>
      </p:graphicFrame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62D693B-0969-8F7A-9308-0CD92DFF69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8.8.2022</a:t>
            </a:r>
          </a:p>
        </p:txBody>
      </p:sp>
    </p:spTree>
    <p:extLst>
      <p:ext uri="{BB962C8B-B14F-4D97-AF65-F5344CB8AC3E}">
        <p14:creationId xmlns:p14="http://schemas.microsoft.com/office/powerpoint/2010/main" val="3186668779"/>
      </p:ext>
    </p:extLst>
  </p:cSld>
  <p:clrMapOvr>
    <a:masterClrMapping/>
  </p:clrMapOvr>
</p:sld>
</file>

<file path=ppt/theme/theme1.xml><?xml version="1.0" encoding="utf-8"?>
<a:theme xmlns:a="http://schemas.openxmlformats.org/drawingml/2006/main" name="Hmědá">
  <a:themeElements>
    <a:clrScheme name="Kaskády 7">
      <a:dk1>
        <a:srgbClr val="CCCC99"/>
      </a:dk1>
      <a:lt1>
        <a:srgbClr val="FFFFFF"/>
      </a:lt1>
      <a:dk2>
        <a:srgbClr val="800000"/>
      </a:dk2>
      <a:lt2>
        <a:srgbClr val="FFFFFF"/>
      </a:lt2>
      <a:accent1>
        <a:srgbClr val="CC9900"/>
      </a:accent1>
      <a:accent2>
        <a:srgbClr val="996633"/>
      </a:accent2>
      <a:accent3>
        <a:srgbClr val="C0AAAA"/>
      </a:accent3>
      <a:accent4>
        <a:srgbClr val="DADADA"/>
      </a:accent4>
      <a:accent5>
        <a:srgbClr val="E2CAAA"/>
      </a:accent5>
      <a:accent6>
        <a:srgbClr val="8A5C2D"/>
      </a:accent6>
      <a:hlink>
        <a:srgbClr val="FFFFCC"/>
      </a:hlink>
      <a:folHlink>
        <a:srgbClr val="DDD8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skády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skády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skády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skády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skády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skády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skády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skády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skády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Turnaj-old</Template>
  <TotalTime>40</TotalTime>
  <Words>195</Words>
  <Application>Microsoft Office PowerPoint</Application>
  <PresentationFormat>Předvádění na obrazovce (16:9)</PresentationFormat>
  <Paragraphs>78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Hmědá</vt:lpstr>
      <vt:lpstr>Turnaj starých gard</vt:lpstr>
      <vt:lpstr>Pátek</vt:lpstr>
      <vt:lpstr>Sobota</vt:lpstr>
      <vt:lpstr>Neděle</vt:lpstr>
      <vt:lpstr>Účastníci turnaje</vt:lpstr>
      <vt:lpstr>Sponzoři turnaje</vt:lpstr>
      <vt:lpstr>Rozhodčí</vt:lpstr>
      <vt:lpstr>Organizace turnaje</vt:lpstr>
      <vt:lpstr>Možnosti občerstvení</vt:lpstr>
      <vt:lpstr>Kolik nás to bude stát?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Turnaj starých gard</dc:title>
  <dc:creator>Michal Rázus</dc:creator>
  <cp:lastModifiedBy>Michal Rázus</cp:lastModifiedBy>
  <cp:revision>12</cp:revision>
  <dcterms:created xsi:type="dcterms:W3CDTF">2023-02-26T08:04:56Z</dcterms:created>
  <dcterms:modified xsi:type="dcterms:W3CDTF">2023-02-26T09:01:51Z</dcterms:modified>
</cp:coreProperties>
</file>