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cs-CZ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712" autoAdjust="0"/>
  </p:normalViewPr>
  <p:slideViewPr>
    <p:cSldViewPr snapToGrid="0">
      <p:cViewPr varScale="1">
        <p:scale>
          <a:sx n="138" d="100"/>
          <a:sy n="138" d="100"/>
        </p:scale>
        <p:origin x="750" y="108"/>
      </p:cViewPr>
      <p:guideLst/>
    </p:cSldViewPr>
  </p:slideViewPr>
  <p:outlineViewPr>
    <p:cViewPr>
      <p:scale>
        <a:sx n="33" d="100"/>
        <a:sy n="33" d="100"/>
      </p:scale>
      <p:origin x="0" y="-3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28700"/>
            <a:ext cx="6477000" cy="1314450"/>
          </a:xfrm>
          <a:prstGeom prst="rect">
            <a:avLst/>
          </a:prstGeom>
        </p:spPr>
        <p:txBody>
          <a:bodyPr/>
          <a:lstStyle>
            <a:lvl1pPr algn="ctr">
              <a:defRPr sz="4050"/>
            </a:lvl1pPr>
          </a:lstStyle>
          <a:p>
            <a:pPr lvl="0"/>
            <a:r>
              <a:rPr lang="cs-CZ" noProof="0"/>
              <a:t>Kliknutím lze upravit styl.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2800350"/>
            <a:ext cx="6477000" cy="14859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cs-CZ" noProof="0"/>
              <a:t>Kliknutím můžete upravit styl předlohy.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4686300"/>
            <a:ext cx="1524000" cy="342900"/>
          </a:xfrm>
        </p:spPr>
        <p:txBody>
          <a:bodyPr/>
          <a:lstStyle>
            <a:lvl1pPr>
              <a:defRPr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4686300"/>
            <a:ext cx="1219200" cy="342900"/>
          </a:xfrm>
        </p:spPr>
        <p:txBody>
          <a:bodyPr/>
          <a:lstStyle>
            <a:lvl1pPr>
              <a:defRPr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08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3465" y="735806"/>
            <a:ext cx="7990217" cy="552450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graf 6"/>
          <p:cNvSpPr>
            <a:spLocks noGrp="1"/>
          </p:cNvSpPr>
          <p:nvPr>
            <p:ph type="chart" sz="quarter" idx="13"/>
          </p:nvPr>
        </p:nvSpPr>
        <p:spPr>
          <a:xfrm>
            <a:off x="1547664" y="1383619"/>
            <a:ext cx="7146335" cy="3217181"/>
          </a:xfrm>
        </p:spPr>
        <p:txBody>
          <a:bodyPr/>
          <a:lstStyle/>
          <a:p>
            <a:r>
              <a:rPr lang="cs-CZ"/>
              <a:t>Kliknutím na ikonu přidáte graf.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926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Nadpis 9">
            <a:extLst>
              <a:ext uri="{FF2B5EF4-FFF2-40B4-BE49-F238E27FC236}">
                <a16:creationId xmlns:a16="http://schemas.microsoft.com/office/drawing/2014/main" id="{A0F8B7B0-B056-46BE-3F33-10AA8098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5833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51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3465" y="735806"/>
            <a:ext cx="7990217" cy="552450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524000" y="1428750"/>
            <a:ext cx="3429000" cy="3086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05400" y="1428750"/>
            <a:ext cx="3429000" cy="3086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035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229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3465" y="735806"/>
            <a:ext cx="7990217" cy="552450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90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388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851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432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317600"/>
            <a:ext cx="7010400" cy="319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dirty="0"/>
              <a:t>Klepnutím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/>
            </a:lvl1pPr>
          </a:lstStyle>
          <a:p>
            <a:fld id="{C6A63729-83FF-45FB-B193-1D540856D949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750"/>
            </a:lvl1pPr>
          </a:lstStyle>
          <a:p>
            <a:endParaRPr lang="cs-CZ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4686300"/>
            <a:ext cx="1295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fld id="{C7ECC08B-FA65-4044-A076-2E370EF01B53}" type="slidenum">
              <a:rPr lang="cs-CZ" smtClean="0"/>
              <a:t>‹#›</a:t>
            </a:fld>
            <a:endParaRPr lang="cs-CZ"/>
          </a:p>
        </p:txBody>
      </p:sp>
      <p:sp>
        <p:nvSpPr>
          <p:cNvPr id="4" name="Zástupný nadpis 3">
            <a:extLst>
              <a:ext uri="{FF2B5EF4-FFF2-40B4-BE49-F238E27FC236}">
                <a16:creationId xmlns:a16="http://schemas.microsoft.com/office/drawing/2014/main" id="{F3547764-7F70-BCD1-3220-109DEAFD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1600"/>
            <a:ext cx="7886700" cy="5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20301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marL="540000"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15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2250">
          <a:solidFill>
            <a:schemeClr val="tx2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100">
          <a:solidFill>
            <a:schemeClr val="tx2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800">
          <a:solidFill>
            <a:schemeClr val="tx2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500">
          <a:solidFill>
            <a:schemeClr val="tx2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2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2"/>
          </a:solidFill>
          <a:latin typeface="+mn-lt"/>
        </a:defRPr>
      </a:lvl9pPr>
    </p:bodyStyle>
    <p:otherStyle>
      <a:defPPr>
        <a:defRPr lang="cs-CZ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0E81458-CF9F-C4E4-8EB7-21E72DA25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Malá lesní ZOO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C24CA2B8-8DBA-7F6E-ADA5-C765350E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Sdružení přátel lesa</a:t>
            </a:r>
          </a:p>
        </p:txBody>
      </p:sp>
    </p:spTree>
    <p:extLst>
      <p:ext uri="{BB962C8B-B14F-4D97-AF65-F5344CB8AC3E}">
        <p14:creationId xmlns:p14="http://schemas.microsoft.com/office/powerpoint/2010/main" val="394711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4BB4F1-B0B9-7C99-3990-39D8634A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cs-CZ" dirty="0"/>
              <a:t>Lasicovité šelmy</a:t>
            </a:r>
          </a:p>
          <a:p>
            <a:pPr lvl="1" algn="ctr"/>
            <a:r>
              <a:rPr lang="cs-CZ" dirty="0"/>
              <a:t>Lasice kolčava</a:t>
            </a:r>
          </a:p>
          <a:p>
            <a:pPr lvl="1" algn="ctr"/>
            <a:r>
              <a:rPr lang="cs-CZ" dirty="0"/>
              <a:t>Lasice hranostaj</a:t>
            </a:r>
          </a:p>
          <a:p>
            <a:pPr lvl="1" algn="ctr"/>
            <a:r>
              <a:rPr lang="cs-CZ" dirty="0"/>
              <a:t>Tchoř tmavý</a:t>
            </a:r>
          </a:p>
          <a:p>
            <a:pPr lvl="1" algn="ctr"/>
            <a:r>
              <a:rPr lang="cs-CZ" dirty="0"/>
              <a:t>Fretka domácí</a:t>
            </a:r>
          </a:p>
          <a:p>
            <a:pPr algn="ctr"/>
            <a:r>
              <a:rPr lang="cs-CZ" dirty="0"/>
              <a:t>Kuny</a:t>
            </a:r>
          </a:p>
          <a:p>
            <a:pPr lvl="1" algn="ctr"/>
            <a:r>
              <a:rPr lang="cs-CZ" dirty="0"/>
              <a:t>Kuna skalní</a:t>
            </a:r>
          </a:p>
          <a:p>
            <a:pPr lvl="1" algn="ctr"/>
            <a:r>
              <a:rPr lang="cs-CZ" dirty="0"/>
              <a:t>Kuna lesní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CB8FA0-F04B-5D4C-6D5D-48EADD73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Malé šelmy</a:t>
            </a:r>
          </a:p>
        </p:txBody>
      </p:sp>
    </p:spTree>
    <p:extLst>
      <p:ext uri="{BB962C8B-B14F-4D97-AF65-F5344CB8AC3E}">
        <p14:creationId xmlns:p14="http://schemas.microsoft.com/office/powerpoint/2010/main" val="314442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E4D2FC-9C9F-CF5F-E867-70DF2B86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Liški</a:t>
            </a:r>
            <a:endParaRPr lang="cs-CZ" dirty="0"/>
          </a:p>
          <a:p>
            <a:pPr lvl="1"/>
            <a:r>
              <a:rPr lang="cs-CZ" dirty="0"/>
              <a:t>Liška obecná</a:t>
            </a:r>
          </a:p>
          <a:p>
            <a:pPr lvl="1"/>
            <a:r>
              <a:rPr lang="cs-CZ" dirty="0"/>
              <a:t>Fenek</a:t>
            </a:r>
          </a:p>
          <a:p>
            <a:r>
              <a:rPr lang="cs-CZ" dirty="0"/>
              <a:t>Vlci</a:t>
            </a:r>
          </a:p>
          <a:p>
            <a:pPr lvl="1"/>
            <a:r>
              <a:rPr lang="cs-CZ" dirty="0"/>
              <a:t>Vlk obecný</a:t>
            </a:r>
          </a:p>
          <a:p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42B4BD0-E4DB-FACC-202B-E717B762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Psovité šelmy</a:t>
            </a:r>
          </a:p>
        </p:txBody>
      </p:sp>
      <p:pic>
        <p:nvPicPr>
          <p:cNvPr id="4" name="Picture 4" descr="C:\Users\MRa\AppData\Local\Microsoft\Windows\Temporary Internet Files\Content.IE5\G55DQP8W\MC900216984[1].wmf">
            <a:extLst>
              <a:ext uri="{FF2B5EF4-FFF2-40B4-BE49-F238E27FC236}">
                <a16:creationId xmlns:a16="http://schemas.microsoft.com/office/drawing/2014/main" id="{0C2CA6F7-D7B4-F110-4AEB-9B8B4CD78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57" y="1389556"/>
            <a:ext cx="2736296" cy="27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7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AB3817-292B-75F1-04FE-031B6241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Veverka</a:t>
            </a:r>
          </a:p>
          <a:p>
            <a:r>
              <a:rPr lang="cs-CZ" dirty="0" err="1"/>
              <a:t>Sisel</a:t>
            </a:r>
            <a:endParaRPr lang="cs-CZ" dirty="0"/>
          </a:p>
          <a:p>
            <a:r>
              <a:rPr lang="cs-CZ" dirty="0"/>
              <a:t>Bobr</a:t>
            </a:r>
          </a:p>
          <a:p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6E39E92-7C2B-4EF1-A73C-47274947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Hlodavci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1D7C8-4703-9273-3181-FE153D12F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95" y="1275606"/>
            <a:ext cx="2583656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2D8B6038-BA77-57A4-0866-26EA83A92917}"/>
              </a:ext>
            </a:extLst>
          </p:cNvPr>
          <p:cNvSpPr/>
          <p:nvPr/>
        </p:nvSpPr>
        <p:spPr>
          <a:xfrm>
            <a:off x="7659216" y="0"/>
            <a:ext cx="1484784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01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A3E0F-EF19-A2DF-204B-B560208DC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22" y="3705876"/>
            <a:ext cx="1377554" cy="130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88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CABA83-A5CF-8448-F216-8E6E1E1EB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Sovy</a:t>
            </a:r>
          </a:p>
          <a:p>
            <a:pPr lvl="1"/>
            <a:r>
              <a:rPr lang="cs-CZ" dirty="0"/>
              <a:t>Sova pálená</a:t>
            </a:r>
          </a:p>
          <a:p>
            <a:pPr lvl="1"/>
            <a:r>
              <a:rPr lang="cs-CZ" dirty="0"/>
              <a:t>Výr velký</a:t>
            </a:r>
          </a:p>
          <a:p>
            <a:pPr lvl="1"/>
            <a:r>
              <a:rPr lang="cs-CZ" dirty="0" err="1"/>
              <a:t>Sýčk</a:t>
            </a:r>
            <a:endParaRPr lang="cs-CZ" dirty="0"/>
          </a:p>
          <a:p>
            <a:r>
              <a:rPr lang="cs-CZ" dirty="0"/>
              <a:t>Dravci</a:t>
            </a:r>
          </a:p>
          <a:p>
            <a:pPr lvl="1"/>
            <a:r>
              <a:rPr lang="cs-CZ" dirty="0"/>
              <a:t>Poštolka obecná</a:t>
            </a:r>
          </a:p>
          <a:p>
            <a:pPr lvl="1"/>
            <a:r>
              <a:rPr lang="cs-CZ" dirty="0"/>
              <a:t>Sokol stěhovavý</a:t>
            </a:r>
          </a:p>
          <a:p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033D15-FA95-91FC-4BAC-E5941B47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Ptáci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C291DF30-FE6F-F60C-E489-F5A49626C23D}"/>
              </a:ext>
            </a:extLst>
          </p:cNvPr>
          <p:cNvCxnSpPr>
            <a:cxnSpLocks/>
          </p:cNvCxnSpPr>
          <p:nvPr/>
        </p:nvCxnSpPr>
        <p:spPr>
          <a:xfrm flipH="1">
            <a:off x="2909455" y="840953"/>
            <a:ext cx="4103345" cy="0"/>
          </a:xfrm>
          <a:prstGeom prst="line">
            <a:avLst/>
          </a:prstGeom>
          <a:ln w="2540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2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8A98D2-7BA6-DFF7-6480-001B1DAB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Vysoká zvěř</a:t>
            </a:r>
          </a:p>
          <a:p>
            <a:pPr lvl="1"/>
            <a:r>
              <a:rPr lang="cs-CZ" dirty="0"/>
              <a:t>Srnec obecný</a:t>
            </a:r>
          </a:p>
          <a:p>
            <a:pPr lvl="1"/>
            <a:r>
              <a:rPr lang="cs-CZ" dirty="0"/>
              <a:t>Jelen lesní </a:t>
            </a:r>
            <a:r>
              <a:rPr lang="cs-CZ" dirty="0" err="1"/>
              <a:t>lesní</a:t>
            </a:r>
            <a:endParaRPr lang="cs-CZ" dirty="0"/>
          </a:p>
          <a:p>
            <a:pPr lvl="1"/>
            <a:r>
              <a:rPr lang="cs-CZ" dirty="0"/>
              <a:t>Daněk </a:t>
            </a:r>
            <a:r>
              <a:rPr lang="cs-CZ" dirty="0" err="1"/>
              <a:t>evroský</a:t>
            </a:r>
            <a:endParaRPr lang="cs-CZ" dirty="0"/>
          </a:p>
          <a:p>
            <a:r>
              <a:rPr lang="cs-CZ" dirty="0"/>
              <a:t>Černá zvěř</a:t>
            </a:r>
          </a:p>
          <a:p>
            <a:pPr lvl="1"/>
            <a:r>
              <a:rPr lang="cs-CZ" dirty="0"/>
              <a:t>Prase divoké</a:t>
            </a:r>
          </a:p>
          <a:p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CAA432-0897-6B2D-894D-82B2E433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Ostatní</a:t>
            </a:r>
          </a:p>
        </p:txBody>
      </p:sp>
    </p:spTree>
    <p:extLst>
      <p:ext uri="{BB962C8B-B14F-4D97-AF65-F5344CB8AC3E}">
        <p14:creationId xmlns:p14="http://schemas.microsoft.com/office/powerpoint/2010/main" val="139920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C30933-29D9-61EC-5E26-274CE73C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Návštěvy v minulých letech</a:t>
            </a:r>
          </a:p>
        </p:txBody>
      </p:sp>
    </p:spTree>
    <p:extLst>
      <p:ext uri="{BB962C8B-B14F-4D97-AF65-F5344CB8AC3E}">
        <p14:creationId xmlns:p14="http://schemas.microsoft.com/office/powerpoint/2010/main" val="252050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B0837CB-7153-DC13-F5EF-8513A8FF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Vybudování většího parkoviště</a:t>
            </a:r>
          </a:p>
          <a:p>
            <a:r>
              <a:rPr lang="cs-CZ" dirty="0"/>
              <a:t>Rozšíření služeb občerstvení</a:t>
            </a:r>
          </a:p>
          <a:p>
            <a:r>
              <a:rPr lang="cs-CZ"/>
              <a:t>Zřízení autobusové zastávky</a:t>
            </a:r>
          </a:p>
          <a:p>
            <a:endParaRPr 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38A1CCDA-6EAD-0835-57F5-45F90CB4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Plány do budoucnosti</a:t>
            </a:r>
          </a:p>
        </p:txBody>
      </p:sp>
    </p:spTree>
    <p:extLst>
      <p:ext uri="{BB962C8B-B14F-4D97-AF65-F5344CB8AC3E}">
        <p14:creationId xmlns:p14="http://schemas.microsoft.com/office/powerpoint/2010/main" val="266892889"/>
      </p:ext>
    </p:extLst>
  </p:cSld>
  <p:clrMapOvr>
    <a:masterClrMapping/>
  </p:clrMapOvr>
</p:sld>
</file>

<file path=ppt/theme/theme1.xml><?xml version="1.0" encoding="utf-8"?>
<a:theme xmlns:a="http://schemas.openxmlformats.org/drawingml/2006/main" name="Ozvěna">
  <a:themeElements>
    <a:clrScheme name="Ozvěna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zvěna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zvěna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zvěna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zvěna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zvěna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zvěna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zvěna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zvěna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zvěna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zvěna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Vzor</Template>
  <TotalTime>44</TotalTime>
  <Words>78</Words>
  <Application>Microsoft Office PowerPoint</Application>
  <PresentationFormat>Předvádění na obrazovce (16:9)</PresentationFormat>
  <Paragraphs>41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Ozvěna</vt:lpstr>
      <vt:lpstr>Malá lesní ZOO</vt:lpstr>
      <vt:lpstr>Malé šelmy</vt:lpstr>
      <vt:lpstr>Psovité šelmy</vt:lpstr>
      <vt:lpstr>Hlodavci</vt:lpstr>
      <vt:lpstr>Ptáci</vt:lpstr>
      <vt:lpstr>Ostatní</vt:lpstr>
      <vt:lpstr>Návštěvy v minulých letech</vt:lpstr>
      <vt:lpstr>Plány do budoucnosti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Malá lesní ZOO</dc:title>
  <dc:creator>Michal Rázus</dc:creator>
  <cp:lastModifiedBy>Michal Rázus</cp:lastModifiedBy>
  <cp:revision>21</cp:revision>
  <dcterms:created xsi:type="dcterms:W3CDTF">2023-02-26T10:19:09Z</dcterms:created>
  <dcterms:modified xsi:type="dcterms:W3CDTF">2023-02-26T12:16:49Z</dcterms:modified>
</cp:coreProperties>
</file>