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0" r:id="rId3"/>
    <p:sldId id="301" r:id="rId4"/>
    <p:sldId id="307" r:id="rId5"/>
    <p:sldId id="306" r:id="rId6"/>
    <p:sldId id="305" r:id="rId7"/>
    <p:sldId id="304" r:id="rId8"/>
    <p:sldId id="303" r:id="rId9"/>
    <p:sldId id="302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56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20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1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7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05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42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23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63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3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C2B8465-B4B5-42A5-8C6B-FFF0C2EDEAD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3CAD4FC-E166-4E8B-A885-DEAF6E6AF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8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9A8E5-4923-4FF2-8F4E-40AE80E20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ALPINE</a:t>
            </a:r>
            <a:r>
              <a:rPr lang="zh-CN" altLang="en-US" dirty="0" smtClean="0"/>
              <a:t>安裝</a:t>
            </a:r>
            <a:r>
              <a:rPr lang="zh-CN" altLang="en-US" dirty="0"/>
              <a:t>手冊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2DE081-0780-4BB7-8450-6DFE86A6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Disk</a:t>
            </a:r>
            <a:r>
              <a:rPr lang="zh-TW" altLang="en-US" smtClean="0"/>
              <a:t>版本徐偉群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5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54213" y="885028"/>
            <a:ext cx="31854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Step18</a:t>
            </a:r>
          </a:p>
          <a:p>
            <a:r>
              <a:rPr lang="zh-TW" altLang="en-US" dirty="0" smtClean="0"/>
              <a:t>登入後下載更新檔與執行更新</a:t>
            </a:r>
            <a:endParaRPr lang="en-US" altLang="zh-TW" dirty="0" smtClean="0"/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pk</a:t>
            </a:r>
            <a:r>
              <a:rPr lang="en-US" altLang="zh-TW" dirty="0" smtClean="0"/>
              <a:t>  update</a:t>
            </a:r>
          </a:p>
          <a:p>
            <a:r>
              <a:rPr lang="en-US" altLang="zh-TW" dirty="0" err="1" smtClean="0"/>
              <a:t>apk</a:t>
            </a:r>
            <a:r>
              <a:rPr lang="en-US" altLang="zh-TW" dirty="0" smtClean="0"/>
              <a:t> upgrade</a:t>
            </a:r>
          </a:p>
        </p:txBody>
      </p:sp>
      <p:sp>
        <p:nvSpPr>
          <p:cNvPr id="11" name="矩形 10"/>
          <p:cNvSpPr/>
          <p:nvPr/>
        </p:nvSpPr>
        <p:spPr>
          <a:xfrm>
            <a:off x="1254213" y="3385159"/>
            <a:ext cx="5891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Step19</a:t>
            </a:r>
          </a:p>
          <a:p>
            <a:r>
              <a:rPr lang="zh-TW" altLang="en-US" dirty="0" smtClean="0"/>
              <a:t>安裝使用插件</a:t>
            </a:r>
            <a:endParaRPr lang="en-US" altLang="zh-TW" dirty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apk</a:t>
            </a:r>
            <a:r>
              <a:rPr lang="en-US" altLang="zh-TW" dirty="0" smtClean="0">
                <a:solidFill>
                  <a:srgbClr val="FF0000"/>
                </a:solidFill>
              </a:rPr>
              <a:t> add tree </a:t>
            </a:r>
            <a:r>
              <a:rPr lang="en-US" altLang="zh-TW" dirty="0" err="1" smtClean="0">
                <a:solidFill>
                  <a:srgbClr val="FF0000"/>
                </a:solidFill>
              </a:rPr>
              <a:t>nano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unzip curl </a:t>
            </a:r>
            <a:r>
              <a:rPr lang="en-US" altLang="zh-TW" dirty="0" err="1" smtClean="0">
                <a:solidFill>
                  <a:srgbClr val="FF0000"/>
                </a:solidFill>
              </a:rPr>
              <a:t>wget</a:t>
            </a:r>
            <a:r>
              <a:rPr lang="en-US" altLang="zh-TW" dirty="0" smtClean="0">
                <a:solidFill>
                  <a:srgbClr val="FF0000"/>
                </a:solidFill>
              </a:rPr>
              <a:t> zip </a:t>
            </a:r>
            <a:r>
              <a:rPr lang="en-US" altLang="zh-TW" dirty="0" err="1" smtClean="0">
                <a:solidFill>
                  <a:srgbClr val="FF0000"/>
                </a:solidFill>
              </a:rPr>
              <a:t>grep</a:t>
            </a:r>
            <a:r>
              <a:rPr lang="en-US" altLang="zh-TW" dirty="0" smtClean="0">
                <a:solidFill>
                  <a:srgbClr val="FF0000"/>
                </a:solidFill>
              </a:rPr>
              <a:t> bash </a:t>
            </a:r>
            <a:r>
              <a:rPr lang="en-US" altLang="zh-TW" dirty="0" err="1" smtClean="0">
                <a:solidFill>
                  <a:srgbClr val="FF0000"/>
                </a:solidFill>
              </a:rPr>
              <a:t>procps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1" y="2205276"/>
            <a:ext cx="7182852" cy="895475"/>
          </a:xfrm>
        </p:spPr>
      </p:pic>
      <p:sp>
        <p:nvSpPr>
          <p:cNvPr id="8" name="矩形 7"/>
          <p:cNvSpPr/>
          <p:nvPr/>
        </p:nvSpPr>
        <p:spPr>
          <a:xfrm>
            <a:off x="1254213" y="4787625"/>
            <a:ext cx="44984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Step20</a:t>
            </a:r>
          </a:p>
          <a:p>
            <a:r>
              <a:rPr lang="zh-TW" altLang="en-US" dirty="0" smtClean="0"/>
              <a:t>建立使用者帳號</a:t>
            </a:r>
            <a:endParaRPr lang="en-US" altLang="zh-TW" dirty="0" smtClean="0"/>
          </a:p>
          <a:p>
            <a:r>
              <a:rPr lang="zh-TW" altLang="en-US" dirty="0"/>
              <a:t>主要是讓 </a:t>
            </a:r>
            <a:r>
              <a:rPr lang="en-US" altLang="zh-TW" dirty="0"/>
              <a:t>alpine </a:t>
            </a:r>
            <a:r>
              <a:rPr lang="zh-TW" altLang="en-US" dirty="0"/>
              <a:t>可以透過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/>
              <a:t>遠端連線。</a:t>
            </a:r>
          </a:p>
          <a:p>
            <a:r>
              <a:rPr lang="zh-TW" altLang="en-US" dirty="0"/>
              <a:t>因為安全性問題，</a:t>
            </a:r>
            <a:r>
              <a:rPr lang="en-US" altLang="zh-TW" dirty="0"/>
              <a:t>root </a:t>
            </a:r>
            <a:r>
              <a:rPr lang="zh-TW" altLang="en-US" dirty="0"/>
              <a:t>帳號不宜開啟 </a:t>
            </a:r>
            <a:r>
              <a:rPr lang="en-US" altLang="zh-TW" dirty="0" err="1"/>
              <a:t>ssh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>
                <a:solidFill>
                  <a:srgbClr val="FF0000"/>
                </a:solidFill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</a:rPr>
              <a:t>dduser</a:t>
            </a:r>
            <a:r>
              <a:rPr lang="en-US" altLang="zh-TW" dirty="0" smtClean="0">
                <a:solidFill>
                  <a:srgbClr val="FF0000"/>
                </a:solidFill>
              </a:rPr>
              <a:t>  [ID]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bigred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72" y="5136076"/>
            <a:ext cx="321037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54213" y="885028"/>
            <a:ext cx="31854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Step18</a:t>
            </a:r>
          </a:p>
          <a:p>
            <a:r>
              <a:rPr lang="zh-TW" altLang="en-US" dirty="0" smtClean="0"/>
              <a:t>登入後下載更新檔與執行更新</a:t>
            </a:r>
            <a:endParaRPr lang="en-US" altLang="zh-TW" dirty="0" smtClean="0"/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pk</a:t>
            </a:r>
            <a:r>
              <a:rPr lang="en-US" altLang="zh-TW" dirty="0" smtClean="0"/>
              <a:t>  update</a:t>
            </a:r>
          </a:p>
          <a:p>
            <a:r>
              <a:rPr lang="en-US" altLang="zh-TW" dirty="0" err="1" smtClean="0"/>
              <a:t>apk</a:t>
            </a:r>
            <a:r>
              <a:rPr lang="en-US" altLang="zh-TW" dirty="0" smtClean="0"/>
              <a:t> upgrade</a:t>
            </a:r>
          </a:p>
        </p:txBody>
      </p:sp>
      <p:sp>
        <p:nvSpPr>
          <p:cNvPr id="11" name="矩形 10"/>
          <p:cNvSpPr/>
          <p:nvPr/>
        </p:nvSpPr>
        <p:spPr>
          <a:xfrm>
            <a:off x="1254213" y="3242955"/>
            <a:ext cx="5891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Step19</a:t>
            </a:r>
          </a:p>
          <a:p>
            <a:r>
              <a:rPr lang="zh-TW" altLang="en-US" dirty="0" smtClean="0"/>
              <a:t>安裝使用插件</a:t>
            </a:r>
            <a:endParaRPr lang="en-US" altLang="zh-TW" dirty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apk</a:t>
            </a:r>
            <a:r>
              <a:rPr lang="en-US" altLang="zh-TW" dirty="0" smtClean="0">
                <a:solidFill>
                  <a:srgbClr val="FF0000"/>
                </a:solidFill>
              </a:rPr>
              <a:t> add tree </a:t>
            </a:r>
            <a:r>
              <a:rPr lang="en-US" altLang="zh-TW" dirty="0" err="1" smtClean="0">
                <a:solidFill>
                  <a:srgbClr val="FF0000"/>
                </a:solidFill>
              </a:rPr>
              <a:t>nano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unzip curl </a:t>
            </a:r>
            <a:r>
              <a:rPr lang="en-US" altLang="zh-TW" dirty="0" err="1" smtClean="0">
                <a:solidFill>
                  <a:srgbClr val="FF0000"/>
                </a:solidFill>
              </a:rPr>
              <a:t>wget</a:t>
            </a:r>
            <a:r>
              <a:rPr lang="en-US" altLang="zh-TW" dirty="0" smtClean="0">
                <a:solidFill>
                  <a:srgbClr val="FF0000"/>
                </a:solidFill>
              </a:rPr>
              <a:t> zip </a:t>
            </a:r>
            <a:r>
              <a:rPr lang="en-US" altLang="zh-TW" dirty="0" err="1" smtClean="0">
                <a:solidFill>
                  <a:srgbClr val="FF0000"/>
                </a:solidFill>
              </a:rPr>
              <a:t>grep</a:t>
            </a:r>
            <a:r>
              <a:rPr lang="en-US" altLang="zh-TW" dirty="0" smtClean="0">
                <a:solidFill>
                  <a:srgbClr val="FF0000"/>
                </a:solidFill>
              </a:rPr>
              <a:t> bash </a:t>
            </a:r>
            <a:r>
              <a:rPr lang="en-US" altLang="zh-TW" dirty="0" err="1" smtClean="0">
                <a:solidFill>
                  <a:srgbClr val="FF0000"/>
                </a:solidFill>
              </a:rPr>
              <a:t>procps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1" y="2205276"/>
            <a:ext cx="7182852" cy="895475"/>
          </a:xfrm>
        </p:spPr>
      </p:pic>
      <p:sp>
        <p:nvSpPr>
          <p:cNvPr id="8" name="矩形 7"/>
          <p:cNvSpPr/>
          <p:nvPr/>
        </p:nvSpPr>
        <p:spPr>
          <a:xfrm>
            <a:off x="1254213" y="4233626"/>
            <a:ext cx="75078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Step20</a:t>
            </a:r>
          </a:p>
          <a:p>
            <a:r>
              <a:rPr lang="zh-TW" altLang="en-US" dirty="0" smtClean="0"/>
              <a:t>建立使用者帳號</a:t>
            </a:r>
            <a:endParaRPr lang="en-US" altLang="zh-TW" dirty="0" smtClean="0"/>
          </a:p>
          <a:p>
            <a:r>
              <a:rPr lang="zh-TW" altLang="en-US" dirty="0"/>
              <a:t>主要是讓 </a:t>
            </a:r>
            <a:r>
              <a:rPr lang="en-US" altLang="zh-TW" dirty="0"/>
              <a:t>alpine </a:t>
            </a:r>
            <a:r>
              <a:rPr lang="zh-TW" altLang="en-US" dirty="0"/>
              <a:t>可以透過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/>
              <a:t>遠端連線。</a:t>
            </a:r>
          </a:p>
          <a:p>
            <a:r>
              <a:rPr lang="zh-TW" altLang="en-US" dirty="0"/>
              <a:t>因為安全性問題，</a:t>
            </a:r>
            <a:r>
              <a:rPr lang="en-US" altLang="zh-TW" dirty="0"/>
              <a:t>root </a:t>
            </a:r>
            <a:r>
              <a:rPr lang="zh-TW" altLang="en-US" dirty="0"/>
              <a:t>帳號不宜開啟 </a:t>
            </a:r>
            <a:r>
              <a:rPr lang="en-US" altLang="zh-TW" dirty="0" err="1"/>
              <a:t>ssh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>
                <a:solidFill>
                  <a:srgbClr val="FF0000"/>
                </a:solidFill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</a:rPr>
              <a:t>dduser</a:t>
            </a:r>
            <a:r>
              <a:rPr lang="en-US" altLang="zh-TW" dirty="0" smtClean="0">
                <a:solidFill>
                  <a:srgbClr val="FF0000"/>
                </a:solidFill>
              </a:rPr>
              <a:t>  [ID]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bigred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之後再增加 家目錄與群組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或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adduser</a:t>
            </a:r>
            <a:r>
              <a:rPr lang="en-US" altLang="zh-TW" dirty="0" smtClean="0">
                <a:solidFill>
                  <a:srgbClr val="FF0000"/>
                </a:solidFill>
              </a:rPr>
              <a:t> –s /bin/bash –h /home/</a:t>
            </a:r>
            <a:r>
              <a:rPr lang="en-US" altLang="zh-TW" dirty="0" err="1" smtClean="0">
                <a:solidFill>
                  <a:srgbClr val="FF0000"/>
                </a:solidFill>
              </a:rPr>
              <a:t>bigred</a:t>
            </a:r>
            <a:r>
              <a:rPr lang="en-US" altLang="zh-TW" dirty="0" smtClean="0">
                <a:solidFill>
                  <a:srgbClr val="FF0000"/>
                </a:solidFill>
              </a:rPr>
              <a:t> –D </a:t>
            </a:r>
            <a:r>
              <a:rPr lang="en-US" altLang="zh-TW" dirty="0" err="1" smtClean="0">
                <a:solidFill>
                  <a:srgbClr val="FF0000"/>
                </a:solidFill>
              </a:rPr>
              <a:t>bigred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之後再設置密碼 </a:t>
            </a:r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passwd</a:t>
            </a:r>
            <a:r>
              <a:rPr lang="en-US" altLang="zh-TW" dirty="0" smtClean="0">
                <a:solidFill>
                  <a:srgbClr val="FF0000"/>
                </a:solidFill>
              </a:rPr>
              <a:t> [ID]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56" y="5274972"/>
            <a:ext cx="321037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54213" y="885028"/>
            <a:ext cx="51122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Step21</a:t>
            </a:r>
          </a:p>
          <a:p>
            <a:r>
              <a:rPr lang="zh-TW" altLang="en-US" dirty="0" smtClean="0"/>
              <a:t>設置最高使用者之後把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帳號無效化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資安管控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Sduo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passwd</a:t>
            </a:r>
            <a:r>
              <a:rPr lang="en-US" altLang="zh-TW" dirty="0" smtClean="0">
                <a:solidFill>
                  <a:srgbClr val="FF0000"/>
                </a:solidFill>
              </a:rPr>
              <a:t> –dl root</a:t>
            </a:r>
          </a:p>
        </p:txBody>
      </p:sp>
    </p:spTree>
    <p:extLst>
      <p:ext uri="{BB962C8B-B14F-4D97-AF65-F5344CB8AC3E}">
        <p14:creationId xmlns:p14="http://schemas.microsoft.com/office/powerpoint/2010/main" val="13386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1" y="119404"/>
            <a:ext cx="3576738" cy="6407150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2448910" y="6352934"/>
            <a:ext cx="1788369" cy="17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664167" y="1137742"/>
            <a:ext cx="5513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</a:t>
            </a:r>
          </a:p>
          <a:p>
            <a:r>
              <a:rPr lang="zh-TW" altLang="en-US" dirty="0" smtClean="0"/>
              <a:t>登入</a:t>
            </a:r>
            <a:r>
              <a:rPr lang="en-US" altLang="zh-TW" dirty="0" smtClean="0"/>
              <a:t>alpine </a:t>
            </a:r>
            <a:r>
              <a:rPr lang="zh-TW" altLang="en-US" dirty="0" smtClean="0"/>
              <a:t>網站下載 https</a:t>
            </a:r>
            <a:r>
              <a:rPr lang="zh-TW" altLang="en-US" dirty="0"/>
              <a:t>://alpinelinux.org/downloads/</a:t>
            </a:r>
          </a:p>
        </p:txBody>
      </p:sp>
      <p:sp>
        <p:nvSpPr>
          <p:cNvPr id="6" name="矩形 5"/>
          <p:cNvSpPr/>
          <p:nvPr/>
        </p:nvSpPr>
        <p:spPr>
          <a:xfrm>
            <a:off x="5664167" y="1741555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Download 86_64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9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4822" y="769810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Step2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I will install later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8" y="1579509"/>
            <a:ext cx="4913859" cy="4038600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2066946" y="4142168"/>
            <a:ext cx="2458755" cy="429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24" y="1822048"/>
            <a:ext cx="5085135" cy="421639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31805" y="769809"/>
            <a:ext cx="3587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Step3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Linux </a:t>
            </a:r>
          </a:p>
          <a:p>
            <a:r>
              <a:rPr lang="en-US" altLang="zh-TW" dirty="0" smtClean="0"/>
              <a:t>Version</a:t>
            </a:r>
            <a:r>
              <a:rPr lang="zh-TW" altLang="en-US" dirty="0" smtClean="0"/>
              <a:t>選擇 </a:t>
            </a:r>
            <a:r>
              <a:rPr lang="en-US" altLang="zh-TW" dirty="0"/>
              <a:t> </a:t>
            </a:r>
            <a:r>
              <a:rPr lang="en-US" altLang="zh-TW" dirty="0" smtClean="0"/>
              <a:t>“other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3.x </a:t>
            </a:r>
            <a:r>
              <a:rPr lang="en-US" altLang="zh-TW" dirty="0" err="1" smtClean="0"/>
              <a:t>kermel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2448910" y="6352934"/>
            <a:ext cx="1788369" cy="17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47751" y="614901"/>
            <a:ext cx="3021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step4</a:t>
            </a:r>
          </a:p>
          <a:p>
            <a:r>
              <a:rPr lang="zh-TW" altLang="en-US" dirty="0" smtClean="0"/>
              <a:t>輸入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設備名稱與存放位置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3" y="1409218"/>
            <a:ext cx="4874661" cy="4038600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70" y="1522150"/>
            <a:ext cx="4691346" cy="401195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53943" y="571713"/>
            <a:ext cx="3886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step5</a:t>
            </a:r>
          </a:p>
          <a:p>
            <a:r>
              <a:rPr lang="zh-TW" altLang="en-US" dirty="0" smtClean="0"/>
              <a:t>設定虛擬機容量</a:t>
            </a:r>
            <a:r>
              <a:rPr lang="en-US" altLang="zh-TW" dirty="0" smtClean="0"/>
              <a:t>10G</a:t>
            </a:r>
            <a:r>
              <a:rPr lang="zh-TW" altLang="en-US" dirty="0" smtClean="0"/>
              <a:t> 及 單一檔案存放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5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8304" y="675709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Step6</a:t>
            </a:r>
          </a:p>
          <a:p>
            <a:r>
              <a:rPr lang="zh-TW" altLang="en-US" dirty="0" smtClean="0"/>
              <a:t>自定義虛擬機硬體、內存配備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80" y="1507074"/>
            <a:ext cx="4418227" cy="4038600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1554724" y="4049573"/>
            <a:ext cx="1788369" cy="17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23" y="1322040"/>
            <a:ext cx="4908050" cy="46831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4036" y="675709"/>
            <a:ext cx="4268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Step7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CD/DVD</a:t>
            </a:r>
            <a:r>
              <a:rPr lang="zh-TW" altLang="en-US" dirty="0" smtClean="0"/>
              <a:t>選項 選擇插入光碟</a:t>
            </a:r>
            <a:r>
              <a:rPr lang="en-US" altLang="zh-TW" dirty="0" smtClean="0"/>
              <a:t>(</a:t>
            </a:r>
            <a:r>
              <a:rPr lang="zh-TW" altLang="en-US" dirty="0" smtClean="0"/>
              <a:t>映像檔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iso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1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59326" y="850304"/>
            <a:ext cx="1742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Step8</a:t>
            </a:r>
          </a:p>
          <a:p>
            <a:r>
              <a:rPr lang="zh-TW" altLang="en-US" dirty="0" smtClean="0"/>
              <a:t>開機後輸入</a:t>
            </a:r>
            <a:r>
              <a:rPr lang="en-US" altLang="zh-TW" dirty="0" smtClean="0"/>
              <a:t>root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08" y="1903070"/>
            <a:ext cx="4718746" cy="3085618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08" y="4981270"/>
            <a:ext cx="7206022" cy="14637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675513" y="850303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Step9</a:t>
            </a:r>
          </a:p>
          <a:p>
            <a:r>
              <a:rPr lang="zh-TW" altLang="en-US" dirty="0" smtClean="0"/>
              <a:t>執行安裝命令</a:t>
            </a:r>
            <a:endParaRPr lang="en-US" altLang="zh-TW" dirty="0" smtClean="0"/>
          </a:p>
          <a:p>
            <a:r>
              <a:rPr lang="en-US" altLang="zh-TW" dirty="0" smtClean="0"/>
              <a:t>setup-alpine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52" y="1903070"/>
            <a:ext cx="6397559" cy="134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4FE97B-E254-4A60-8CA2-2FBB8FD5FDAE}"/>
              </a:ext>
            </a:extLst>
          </p:cNvPr>
          <p:cNvSpPr/>
          <p:nvPr/>
        </p:nvSpPr>
        <p:spPr>
          <a:xfrm>
            <a:off x="2448910" y="6352934"/>
            <a:ext cx="1788369" cy="17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8802" y="3939243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Step10</a:t>
            </a:r>
          </a:p>
          <a:p>
            <a:r>
              <a:rPr lang="zh-TW" altLang="en-US" dirty="0" smtClean="0"/>
              <a:t>設定語系、鍵盤</a:t>
            </a:r>
            <a:endParaRPr lang="en-US" altLang="zh-TW" dirty="0" smtClean="0"/>
          </a:p>
          <a:p>
            <a:r>
              <a:rPr lang="en-US" altLang="zh-TW" dirty="0" smtClean="0"/>
              <a:t>Both  key-in </a:t>
            </a:r>
            <a:r>
              <a:rPr lang="en-US" altLang="zh-TW" dirty="0" err="1" smtClean="0"/>
              <a:t>tw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3" y="2667116"/>
            <a:ext cx="5925377" cy="1733792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2" y="5089832"/>
            <a:ext cx="10058400" cy="14638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03673" y="653962"/>
            <a:ext cx="29068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Step11</a:t>
            </a:r>
          </a:p>
          <a:p>
            <a:r>
              <a:rPr lang="zh-TW" altLang="en-US" dirty="0" smtClean="0"/>
              <a:t>設定主機名稱 </a:t>
            </a:r>
            <a:r>
              <a:rPr lang="en-US" altLang="zh-TW" dirty="0" smtClean="0">
                <a:solidFill>
                  <a:srgbClr val="FF0000"/>
                </a:solidFill>
              </a:rPr>
              <a:t>alptest01</a:t>
            </a:r>
          </a:p>
          <a:p>
            <a:r>
              <a:rPr lang="zh-TW" altLang="en-US" dirty="0" smtClean="0"/>
              <a:t>協定    </a:t>
            </a:r>
            <a:r>
              <a:rPr lang="en-US" altLang="zh-TW" dirty="0" smtClean="0">
                <a:solidFill>
                  <a:srgbClr val="FF0000"/>
                </a:solidFill>
              </a:rPr>
              <a:t>enter(</a:t>
            </a:r>
            <a:r>
              <a:rPr lang="zh-TW" altLang="en-US" dirty="0" smtClean="0">
                <a:solidFill>
                  <a:srgbClr val="FF0000"/>
                </a:solidFill>
              </a:rPr>
              <a:t>預設</a:t>
            </a:r>
            <a:r>
              <a:rPr lang="en-US" altLang="zh-TW" dirty="0" smtClean="0">
                <a:solidFill>
                  <a:srgbClr val="FF0000"/>
                </a:solidFill>
              </a:rPr>
              <a:t>eth0)</a:t>
            </a:r>
          </a:p>
          <a:p>
            <a:r>
              <a:rPr lang="en-US" altLang="zh-TW" dirty="0" smtClean="0"/>
              <a:t>IP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enter(</a:t>
            </a:r>
            <a:r>
              <a:rPr lang="zh-TW" altLang="en-US" dirty="0" smtClean="0">
                <a:solidFill>
                  <a:srgbClr val="FF0000"/>
                </a:solidFill>
              </a:rPr>
              <a:t>預設</a:t>
            </a:r>
            <a:r>
              <a:rPr lang="en-US" altLang="zh-TW" dirty="0" err="1" smtClean="0">
                <a:solidFill>
                  <a:srgbClr val="FF0000"/>
                </a:solidFill>
              </a:rPr>
              <a:t>dhcp</a:t>
            </a:r>
            <a:r>
              <a:rPr lang="zh-TW" altLang="en-US" dirty="0" smtClean="0">
                <a:solidFill>
                  <a:srgbClr val="FF0000"/>
                </a:solidFill>
              </a:rPr>
              <a:t>配發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手動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自動設定 </a:t>
            </a:r>
            <a:r>
              <a:rPr lang="en-US" altLang="zh-TW" dirty="0" smtClean="0">
                <a:solidFill>
                  <a:srgbClr val="FF0000"/>
                </a:solidFill>
              </a:rPr>
              <a:t>enter(</a:t>
            </a:r>
            <a:r>
              <a:rPr lang="zh-TW" altLang="en-US" dirty="0" smtClean="0">
                <a:solidFill>
                  <a:srgbClr val="FF0000"/>
                </a:solidFill>
              </a:rPr>
              <a:t>預設</a:t>
            </a:r>
            <a:r>
              <a:rPr lang="en-US" altLang="zh-TW" dirty="0" smtClean="0">
                <a:solidFill>
                  <a:srgbClr val="FF0000"/>
                </a:solidFill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40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60237" y="4134672"/>
            <a:ext cx="22150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Step13</a:t>
            </a:r>
          </a:p>
          <a:p>
            <a:r>
              <a:rPr lang="zh-TW" altLang="en-US" dirty="0" smtClean="0"/>
              <a:t>輸入所在時區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Asia</a:t>
            </a:r>
          </a:p>
          <a:p>
            <a:r>
              <a:rPr lang="zh-TW" altLang="en-US" dirty="0" smtClean="0"/>
              <a:t>輸入</a:t>
            </a:r>
            <a:r>
              <a:rPr lang="zh-TW" altLang="en-US" dirty="0"/>
              <a:t>所在</a:t>
            </a:r>
            <a:r>
              <a:rPr lang="zh-TW" altLang="en-US" dirty="0" smtClean="0"/>
              <a:t>城市  </a:t>
            </a:r>
            <a:r>
              <a:rPr lang="en-US" altLang="zh-TW" dirty="0" smtClean="0">
                <a:solidFill>
                  <a:srgbClr val="FF0000"/>
                </a:solidFill>
              </a:rPr>
              <a:t>Taipei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37" y="2377948"/>
            <a:ext cx="4191585" cy="66684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37" y="5242990"/>
            <a:ext cx="5134692" cy="56205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60237" y="1322408"/>
            <a:ext cx="35477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Step12</a:t>
            </a:r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admin</a:t>
            </a:r>
            <a:r>
              <a:rPr lang="zh-TW" altLang="en-US" dirty="0" smtClean="0"/>
              <a:t>密碼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預設</a:t>
            </a:r>
            <a:r>
              <a:rPr lang="en-US" altLang="zh-TW" dirty="0" smtClean="0">
                <a:solidFill>
                  <a:srgbClr val="FF0000"/>
                </a:solidFill>
              </a:rPr>
              <a:t>admin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root)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輸入兩次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91" y="4657120"/>
            <a:ext cx="5572903" cy="11717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229" y="2326746"/>
            <a:ext cx="6258798" cy="79068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621496" y="1322408"/>
            <a:ext cx="1984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Step14</a:t>
            </a:r>
          </a:p>
          <a:p>
            <a:r>
              <a:rPr lang="zh-TW" altLang="en-US" dirty="0" smtClean="0"/>
              <a:t>設定 </a:t>
            </a:r>
            <a:r>
              <a:rPr lang="en-US" altLang="zh-TW" dirty="0" smtClean="0"/>
              <a:t>Proxy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NTP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Enter(</a:t>
            </a:r>
            <a:r>
              <a:rPr lang="zh-TW" altLang="en-US" dirty="0" smtClean="0">
                <a:solidFill>
                  <a:srgbClr val="FF0000"/>
                </a:solidFill>
              </a:rPr>
              <a:t>預設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9159" y="3282699"/>
            <a:ext cx="25133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Step15</a:t>
            </a:r>
          </a:p>
          <a:p>
            <a:r>
              <a:rPr lang="zh-TW" altLang="en-US" dirty="0"/>
              <a:t>輸入 </a:t>
            </a:r>
            <a:r>
              <a:rPr lang="en-US" altLang="zh-TW" dirty="0"/>
              <a:t>Alpine </a:t>
            </a:r>
            <a:r>
              <a:rPr lang="zh-TW" altLang="en-US" dirty="0"/>
              <a:t>安裝</a:t>
            </a:r>
            <a:r>
              <a:rPr lang="zh-TW" altLang="en-US" dirty="0" smtClean="0"/>
              <a:t>來源 </a:t>
            </a:r>
            <a:r>
              <a:rPr lang="en-US" altLang="zh-TW" dirty="0" smtClean="0">
                <a:solidFill>
                  <a:srgbClr val="FF0000"/>
                </a:solidFill>
              </a:rPr>
              <a:t>37</a:t>
            </a:r>
          </a:p>
          <a:p>
            <a:r>
              <a:rPr lang="zh-TW" altLang="en-US" dirty="0"/>
              <a:t>設定 </a:t>
            </a:r>
            <a:r>
              <a:rPr lang="en-US" altLang="zh-TW" dirty="0"/>
              <a:t>SSH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Enter (</a:t>
            </a:r>
            <a:r>
              <a:rPr lang="zh-TW" altLang="en-US" dirty="0" smtClean="0">
                <a:solidFill>
                  <a:srgbClr val="FF0000"/>
                </a:solidFill>
              </a:rPr>
              <a:t>預設</a:t>
            </a:r>
            <a:r>
              <a:rPr lang="en-US" altLang="zh-TW" dirty="0" err="1" smtClean="0">
                <a:solidFill>
                  <a:srgbClr val="FF0000"/>
                </a:solidFill>
              </a:rPr>
              <a:t>openssh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54213" y="885028"/>
            <a:ext cx="28696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Step16</a:t>
            </a:r>
            <a:r>
              <a:rPr lang="zh-TW" altLang="en-US" dirty="0"/>
              <a:t>選擇系統安裝</a:t>
            </a:r>
            <a:r>
              <a:rPr lang="zh-TW" altLang="en-US" dirty="0" smtClean="0"/>
              <a:t>硬碟</a:t>
            </a:r>
            <a:endParaRPr lang="en-US" altLang="zh-TW" dirty="0" smtClean="0"/>
          </a:p>
          <a:p>
            <a:r>
              <a:rPr lang="zh-TW" altLang="en-US" dirty="0"/>
              <a:t>輸入要安裝的硬碟</a:t>
            </a:r>
            <a:r>
              <a:rPr lang="zh-TW" altLang="en-US" dirty="0" smtClean="0"/>
              <a:t>代號 </a:t>
            </a:r>
            <a:r>
              <a:rPr lang="en-US" altLang="zh-TW" dirty="0" err="1" smtClean="0">
                <a:solidFill>
                  <a:srgbClr val="FF0000"/>
                </a:solidFill>
              </a:rPr>
              <a:t>sda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輸入使用硬碟類型  </a:t>
            </a:r>
            <a:r>
              <a:rPr lang="en-US" altLang="zh-TW" dirty="0" smtClean="0">
                <a:solidFill>
                  <a:srgbClr val="FF0000"/>
                </a:solidFill>
              </a:rPr>
              <a:t>sys</a:t>
            </a:r>
          </a:p>
          <a:p>
            <a:r>
              <a:rPr lang="zh-TW" altLang="en-US" dirty="0" smtClean="0"/>
              <a:t>是否確認安裝 </a:t>
            </a:r>
            <a:r>
              <a:rPr lang="en-US" altLang="zh-TW" dirty="0" smtClean="0">
                <a:solidFill>
                  <a:srgbClr val="FF0000"/>
                </a:solidFill>
              </a:rPr>
              <a:t>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136854"/>
            <a:ext cx="6458851" cy="2114845"/>
          </a:xfrm>
        </p:spPr>
      </p:pic>
      <p:sp>
        <p:nvSpPr>
          <p:cNvPr id="11" name="矩形 10"/>
          <p:cNvSpPr/>
          <p:nvPr/>
        </p:nvSpPr>
        <p:spPr>
          <a:xfrm>
            <a:off x="7807413" y="885027"/>
            <a:ext cx="25415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Step17</a:t>
            </a:r>
          </a:p>
          <a:p>
            <a:r>
              <a:rPr lang="zh-TW" altLang="en-US" dirty="0" smtClean="0"/>
              <a:t>安裝完成後重啟虛擬機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reboot</a:t>
            </a:r>
          </a:p>
          <a:p>
            <a:r>
              <a:rPr lang="zh-TW" altLang="en-US" dirty="0" smtClean="0"/>
              <a:t>並把光碟機退出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NAT</a:t>
            </a:r>
            <a:r>
              <a:rPr lang="zh-TW" altLang="en-US" dirty="0" smtClean="0">
                <a:solidFill>
                  <a:srgbClr val="FF0000"/>
                </a:solidFill>
              </a:rPr>
              <a:t>模式改成</a:t>
            </a:r>
            <a:r>
              <a:rPr lang="en-US" altLang="zh-TW" dirty="0" err="1" smtClean="0">
                <a:solidFill>
                  <a:srgbClr val="FF0000"/>
                </a:solidFill>
              </a:rPr>
              <a:t>Brige</a:t>
            </a:r>
            <a:r>
              <a:rPr lang="zh-TW" altLang="en-US" dirty="0" smtClean="0">
                <a:solidFill>
                  <a:srgbClr val="FF0000"/>
                </a:solidFill>
              </a:rPr>
              <a:t>模式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69" y="2584945"/>
            <a:ext cx="598181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867</TotalTime>
  <Words>409</Words>
  <Application>Microsoft Office PowerPoint</Application>
  <PresentationFormat>寬螢幕</PresentationFormat>
  <Paragraphs>84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宋体</vt:lpstr>
      <vt:lpstr>新細明體</vt:lpstr>
      <vt:lpstr>Corbel</vt:lpstr>
      <vt:lpstr>基礎</vt:lpstr>
      <vt:lpstr>ALPINE安裝手冊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安裝手冊</dc:title>
  <dc:creator>An Jun</dc:creator>
  <cp:lastModifiedBy>student</cp:lastModifiedBy>
  <cp:revision>63</cp:revision>
  <dcterms:created xsi:type="dcterms:W3CDTF">2019-11-21T15:10:41Z</dcterms:created>
  <dcterms:modified xsi:type="dcterms:W3CDTF">2021-04-09T11:40:37Z</dcterms:modified>
</cp:coreProperties>
</file>