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5" r:id="rId8"/>
    <p:sldId id="269" r:id="rId9"/>
    <p:sldId id="262" r:id="rId10"/>
    <p:sldId id="263" r:id="rId11"/>
    <p:sldId id="264" r:id="rId12"/>
    <p:sldId id="266" r:id="rId13"/>
    <p:sldId id="267" r:id="rId14"/>
    <p:sldId id="268" r:id="rId15"/>
    <p:sldId id="270"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6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01.12.2015</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01.12.2015</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01.12.2015</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01.12.2015</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45041" y="1971164"/>
            <a:ext cx="8458200" cy="1470025"/>
          </a:xfrm>
        </p:spPr>
        <p:txBody>
          <a:bodyPr/>
          <a:lstStyle/>
          <a:p>
            <a:r>
              <a:rPr lang="en-US" b="1" i="1" dirty="0" smtClean="0"/>
              <a:t>The History of Personal Computing (Microsoft)</a:t>
            </a:r>
            <a:endParaRPr lang="en-US" dirty="0"/>
          </a:p>
        </p:txBody>
      </p:sp>
      <p:sp>
        <p:nvSpPr>
          <p:cNvPr id="3" name="Подзаголовок 2"/>
          <p:cNvSpPr>
            <a:spLocks noGrp="1"/>
          </p:cNvSpPr>
          <p:nvPr>
            <p:ph type="subTitle" idx="1"/>
          </p:nvPr>
        </p:nvSpPr>
        <p:spPr/>
        <p:txBody>
          <a:bodyPr/>
          <a:lstStyle/>
          <a:p>
            <a:r>
              <a:rPr lang="en-GB" b="1" dirty="0" smtClean="0">
                <a:latin typeface="Georgia" pitchFamily="18" charset="0"/>
              </a:rPr>
              <a:t>Prepared by</a:t>
            </a:r>
            <a:endParaRPr lang="ru-RU" b="1" dirty="0" smtClean="0">
              <a:latin typeface="Georgia" pitchFamily="18" charset="0"/>
            </a:endParaRPr>
          </a:p>
          <a:p>
            <a:r>
              <a:rPr lang="en-GB" b="1" dirty="0" smtClean="0">
                <a:latin typeface="Georgia" pitchFamily="18" charset="0"/>
              </a:rPr>
              <a:t>CHEREDNICHENKO BORIS</a:t>
            </a:r>
            <a:endParaRPr lang="ru-RU" b="1" dirty="0" smtClean="0">
              <a:latin typeface="Georgia" pitchFamily="18" charset="0"/>
            </a:endParaRPr>
          </a:p>
          <a:p>
            <a:r>
              <a:rPr lang="en-GB" b="1" dirty="0" smtClean="0">
                <a:latin typeface="Georgia" pitchFamily="18" charset="0"/>
              </a:rPr>
              <a:t>Student </a:t>
            </a:r>
            <a:endParaRPr lang="ru-RU" b="1" dirty="0" smtClean="0">
              <a:latin typeface="Georgia" pitchFamily="18" charset="0"/>
            </a:endParaRPr>
          </a:p>
          <a:p>
            <a:r>
              <a:rPr lang="en-GB" b="1" dirty="0" smtClean="0">
                <a:latin typeface="Georgia" pitchFamily="18" charset="0"/>
              </a:rPr>
              <a:t>Group TR31</a:t>
            </a:r>
            <a:endParaRPr lang="ru-RU" b="1" dirty="0" smtClean="0">
              <a:latin typeface="Georgia" pitchFamily="18" charset="0"/>
            </a:endParaRPr>
          </a:p>
          <a:p>
            <a:endParaRPr lang="ru-RU" b="1" dirty="0">
              <a:latin typeface="Georg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Windows 1.0</a:t>
            </a:r>
            <a:endParaRPr lang="ru-RU" dirty="0"/>
          </a:p>
        </p:txBody>
      </p:sp>
      <p:sp>
        <p:nvSpPr>
          <p:cNvPr id="3" name="Содержимое 2"/>
          <p:cNvSpPr>
            <a:spLocks noGrp="1"/>
          </p:cNvSpPr>
          <p:nvPr>
            <p:ph idx="1"/>
          </p:nvPr>
        </p:nvSpPr>
        <p:spPr/>
        <p:txBody>
          <a:bodyPr/>
          <a:lstStyle/>
          <a:p>
            <a:r>
              <a:rPr lang="en-US" dirty="0" smtClean="0"/>
              <a:t>Windows 1.0 is a graphical personal computer operating environment developed by Microsoft. Microsoft had worked with Apple Computer to develop applications for Apple's January 1984 original Macintosh, the first mass-produced personal computer with a graphical user interface.</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IBM formatted 3.5″ disk</a:t>
            </a:r>
            <a:endParaRPr lang="ru-RU" dirty="0"/>
          </a:p>
        </p:txBody>
      </p:sp>
      <p:pic>
        <p:nvPicPr>
          <p:cNvPr id="54274" name="Picture 2" descr="http://orig03.deviantart.net/2c2c/f/2011/168/5/8/3_5_floppy_disk_by_blueamnesiac-d3j5qzv.png"/>
          <p:cNvPicPr>
            <a:picLocks noChangeAspect="1" noChangeArrowheads="1"/>
          </p:cNvPicPr>
          <p:nvPr/>
        </p:nvPicPr>
        <p:blipFill>
          <a:blip r:embed="rId2" cstate="print"/>
          <a:srcRect/>
          <a:stretch>
            <a:fillRect/>
          </a:stretch>
        </p:blipFill>
        <p:spPr bwMode="auto">
          <a:xfrm>
            <a:off x="2699792" y="2273014"/>
            <a:ext cx="3967347" cy="41815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3356992"/>
            <a:ext cx="2026568" cy="1066800"/>
          </a:xfrm>
        </p:spPr>
        <p:txBody>
          <a:bodyPr/>
          <a:lstStyle/>
          <a:p>
            <a:r>
              <a:rPr lang="en-US" dirty="0" smtClean="0"/>
              <a:t>MS DOS</a:t>
            </a:r>
            <a:endParaRPr lang="ru-RU" dirty="0"/>
          </a:p>
        </p:txBody>
      </p:sp>
      <p:pic>
        <p:nvPicPr>
          <p:cNvPr id="52226" name="Picture 2" descr="http://www.eos.ncsu.edu/e115/images/ms-dos.png"/>
          <p:cNvPicPr>
            <a:picLocks noChangeAspect="1" noChangeArrowheads="1"/>
          </p:cNvPicPr>
          <p:nvPr/>
        </p:nvPicPr>
        <p:blipFill>
          <a:blip r:embed="rId2" cstate="print"/>
          <a:srcRect/>
          <a:stretch>
            <a:fillRect/>
          </a:stretch>
        </p:blipFill>
        <p:spPr bwMode="auto">
          <a:xfrm>
            <a:off x="238488" y="803017"/>
            <a:ext cx="4355976" cy="2419987"/>
          </a:xfrm>
          <a:prstGeom prst="rect">
            <a:avLst/>
          </a:prstGeom>
          <a:noFill/>
        </p:spPr>
      </p:pic>
      <p:pic>
        <p:nvPicPr>
          <p:cNvPr id="52228" name="Picture 4" descr="http://jasontaylor.dyndns.org/blog/wp-content/uploads/2012/06/019_pb_170_IMG_4356.jpg"/>
          <p:cNvPicPr>
            <a:picLocks noChangeAspect="1" noChangeArrowheads="1"/>
          </p:cNvPicPr>
          <p:nvPr/>
        </p:nvPicPr>
        <p:blipFill>
          <a:blip r:embed="rId3" cstate="print"/>
          <a:srcRect/>
          <a:stretch>
            <a:fillRect/>
          </a:stretch>
        </p:blipFill>
        <p:spPr bwMode="auto">
          <a:xfrm>
            <a:off x="3809627" y="3284984"/>
            <a:ext cx="5140027" cy="3426685"/>
          </a:xfrm>
          <a:prstGeom prst="rect">
            <a:avLst/>
          </a:prstGeom>
          <a:noFill/>
        </p:spPr>
      </p:pic>
      <p:sp>
        <p:nvSpPr>
          <p:cNvPr id="7" name="Заголовок 1"/>
          <p:cNvSpPr txBox="1">
            <a:spLocks/>
          </p:cNvSpPr>
          <p:nvPr/>
        </p:nvSpPr>
        <p:spPr>
          <a:xfrm>
            <a:off x="4644008" y="1988840"/>
            <a:ext cx="4104456" cy="10668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TRACKBALL</a:t>
            </a:r>
            <a:endParaRPr kumimoji="0" lang="ru-RU"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Windows 3.1</a:t>
            </a:r>
            <a:endParaRPr lang="ru-RU" dirty="0"/>
          </a:p>
        </p:txBody>
      </p:sp>
      <p:pic>
        <p:nvPicPr>
          <p:cNvPr id="51202" name="Picture 2" descr="Windows 3.11 workspace.png"/>
          <p:cNvPicPr>
            <a:picLocks noChangeAspect="1" noChangeArrowheads="1"/>
          </p:cNvPicPr>
          <p:nvPr/>
        </p:nvPicPr>
        <p:blipFill>
          <a:blip r:embed="rId2" cstate="print"/>
          <a:srcRect/>
          <a:stretch>
            <a:fillRect/>
          </a:stretch>
        </p:blipFill>
        <p:spPr bwMode="auto">
          <a:xfrm>
            <a:off x="1619672" y="2492896"/>
            <a:ext cx="5616624" cy="421246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pt-BR" dirty="0" smtClean="0"/>
              <a:t>Pentium, a 60 MHz CPU</a:t>
            </a:r>
            <a:endParaRPr lang="ru-RU" dirty="0"/>
          </a:p>
        </p:txBody>
      </p:sp>
      <p:pic>
        <p:nvPicPr>
          <p:cNvPr id="50178" name="Picture 2" descr="http://brainstones.narod.ru/collection/intel_pentium_60_66_a80501_60_sx753.jpg"/>
          <p:cNvPicPr>
            <a:picLocks noChangeAspect="1" noChangeArrowheads="1"/>
          </p:cNvPicPr>
          <p:nvPr/>
        </p:nvPicPr>
        <p:blipFill>
          <a:blip r:embed="rId2" cstate="print"/>
          <a:srcRect/>
          <a:stretch>
            <a:fillRect/>
          </a:stretch>
        </p:blipFill>
        <p:spPr bwMode="auto">
          <a:xfrm>
            <a:off x="160458" y="2313077"/>
            <a:ext cx="8820472" cy="443196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PowerPC </a:t>
            </a:r>
            <a:r>
              <a:rPr lang="en-US" dirty="0" smtClean="0"/>
              <a:t>601 CPU</a:t>
            </a:r>
            <a:endParaRPr lang="ru-RU" dirty="0"/>
          </a:p>
        </p:txBody>
      </p:sp>
      <p:pic>
        <p:nvPicPr>
          <p:cNvPr id="77826" name="Picture 2" descr="http://www.liafa.jussieu.fr/~carton/Enseignement/Architecture/Cours/Gallery/Processors/powerpc-601.jpg"/>
          <p:cNvPicPr>
            <a:picLocks noChangeAspect="1" noChangeArrowheads="1"/>
          </p:cNvPicPr>
          <p:nvPr/>
        </p:nvPicPr>
        <p:blipFill>
          <a:blip r:embed="rId2" cstate="print"/>
          <a:srcRect/>
          <a:stretch>
            <a:fillRect/>
          </a:stretch>
        </p:blipFill>
        <p:spPr bwMode="auto">
          <a:xfrm>
            <a:off x="539552" y="2218321"/>
            <a:ext cx="8101408" cy="463967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80928"/>
            <a:ext cx="8229600" cy="2088232"/>
          </a:xfrm>
        </p:spPr>
        <p:txBody>
          <a:bodyPr>
            <a:noAutofit/>
          </a:bodyPr>
          <a:lstStyle/>
          <a:p>
            <a:pPr algn="ctr"/>
            <a:r>
              <a:rPr lang="en-US" sz="7200" dirty="0" smtClean="0"/>
              <a:t>Thank you for the attention</a:t>
            </a:r>
            <a:endParaRPr lang="ru-RU"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IBM </a:t>
            </a:r>
            <a:r>
              <a:rPr lang="en-US" dirty="0" smtClean="0"/>
              <a:t>PC </a:t>
            </a:r>
            <a:r>
              <a:rPr lang="en-US" dirty="0" smtClean="0"/>
              <a:t>4.77 MHz Intel 8088 CPU</a:t>
            </a:r>
            <a:endParaRPr lang="ru-RU" dirty="0"/>
          </a:p>
        </p:txBody>
      </p:sp>
      <p:pic>
        <p:nvPicPr>
          <p:cNvPr id="61442" name="Picture 2" descr="https://pbs.twimg.com/media/CFJ5M7UUkAAYs2u.jpg:large"/>
          <p:cNvPicPr>
            <a:picLocks noChangeAspect="1" noChangeArrowheads="1"/>
          </p:cNvPicPr>
          <p:nvPr/>
        </p:nvPicPr>
        <p:blipFill>
          <a:blip r:embed="rId2" cstate="print"/>
          <a:srcRect/>
          <a:stretch>
            <a:fillRect/>
          </a:stretch>
        </p:blipFill>
        <p:spPr bwMode="auto">
          <a:xfrm>
            <a:off x="2312858" y="2358352"/>
            <a:ext cx="4392488" cy="439248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dirty="0" smtClean="0"/>
              <a:t>Adobe </a:t>
            </a:r>
            <a:r>
              <a:rPr lang="en-US" dirty="0" smtClean="0"/>
              <a:t>PageMaker</a:t>
            </a:r>
            <a:endParaRPr lang="ru-RU" dirty="0"/>
          </a:p>
        </p:txBody>
      </p:sp>
      <p:pic>
        <p:nvPicPr>
          <p:cNvPr id="60418" name="Picture 2" descr="Adobe PageMaker v8.0 icon.png"/>
          <p:cNvPicPr>
            <a:picLocks noChangeAspect="1" noChangeArrowheads="1"/>
          </p:cNvPicPr>
          <p:nvPr/>
        </p:nvPicPr>
        <p:blipFill>
          <a:blip r:embed="rId2" cstate="print"/>
          <a:srcRect/>
          <a:stretch>
            <a:fillRect/>
          </a:stretch>
        </p:blipFill>
        <p:spPr bwMode="auto">
          <a:xfrm>
            <a:off x="4247528" y="2312023"/>
            <a:ext cx="609600" cy="609600"/>
          </a:xfrm>
          <a:prstGeom prst="rect">
            <a:avLst/>
          </a:prstGeom>
          <a:noFill/>
        </p:spPr>
      </p:pic>
      <p:pic>
        <p:nvPicPr>
          <p:cNvPr id="60422" name="Picture 6" descr="Adobe PageMaker 7.0 on Mac OS screenshot.png"/>
          <p:cNvPicPr>
            <a:picLocks noChangeAspect="1" noChangeArrowheads="1"/>
          </p:cNvPicPr>
          <p:nvPr/>
        </p:nvPicPr>
        <p:blipFill>
          <a:blip r:embed="rId3" cstate="print"/>
          <a:srcRect/>
          <a:stretch>
            <a:fillRect/>
          </a:stretch>
        </p:blipFill>
        <p:spPr bwMode="auto">
          <a:xfrm>
            <a:off x="2005735" y="2907595"/>
            <a:ext cx="5190463" cy="37890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dirty="0" smtClean="0"/>
              <a:t>Adobe </a:t>
            </a:r>
            <a:r>
              <a:rPr lang="en-US" dirty="0" smtClean="0"/>
              <a:t>PageMaker</a:t>
            </a:r>
            <a:endParaRPr lang="ru-RU" dirty="0"/>
          </a:p>
        </p:txBody>
      </p:sp>
      <p:sp>
        <p:nvSpPr>
          <p:cNvPr id="3" name="Содержимое 2"/>
          <p:cNvSpPr>
            <a:spLocks noGrp="1"/>
          </p:cNvSpPr>
          <p:nvPr>
            <p:ph idx="1"/>
          </p:nvPr>
        </p:nvSpPr>
        <p:spPr/>
        <p:txBody>
          <a:bodyPr>
            <a:normAutofit fontScale="85000" lnSpcReduction="10000"/>
          </a:bodyPr>
          <a:lstStyle/>
          <a:p>
            <a:r>
              <a:rPr lang="en-US" dirty="0" smtClean="0"/>
              <a:t>PageMaker was one of the first desktop publishing programs, introduced in 1985 by Aldus, initially for the Apple Macintosh and, in 1987, for PCs running Windows 1.0. As an application relying on a graphical user interface, PageMaker helped to popularize the Macintosh platform and the Windows environment.</a:t>
            </a:r>
          </a:p>
          <a:p>
            <a:endParaRPr lang="en-US" dirty="0" smtClean="0"/>
          </a:p>
          <a:p>
            <a:r>
              <a:rPr lang="en-US" dirty="0" smtClean="0"/>
              <a:t>PageMaker relies on Adobe Systems' PostScript page description language.</a:t>
            </a:r>
          </a:p>
          <a:p>
            <a:endParaRPr lang="en-US" dirty="0" smtClean="0"/>
          </a:p>
          <a:p>
            <a:r>
              <a:rPr lang="en-US" dirty="0" smtClean="0"/>
              <a:t>In 1994, Adobe Systems acquired Aldus and PageMaker.</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OS/2</a:t>
            </a:r>
            <a:endParaRPr lang="ru-RU" dirty="0"/>
          </a:p>
        </p:txBody>
      </p:sp>
      <p:pic>
        <p:nvPicPr>
          <p:cNvPr id="58370" name="Picture 2" descr="Логотип OS/2"/>
          <p:cNvPicPr>
            <a:picLocks noChangeAspect="1" noChangeArrowheads="1"/>
          </p:cNvPicPr>
          <p:nvPr/>
        </p:nvPicPr>
        <p:blipFill>
          <a:blip r:embed="rId2" cstate="print"/>
          <a:srcRect/>
          <a:stretch>
            <a:fillRect/>
          </a:stretch>
        </p:blipFill>
        <p:spPr bwMode="auto">
          <a:xfrm>
            <a:off x="4067944" y="2420888"/>
            <a:ext cx="952500" cy="952500"/>
          </a:xfrm>
          <a:prstGeom prst="rect">
            <a:avLst/>
          </a:prstGeom>
          <a:noFill/>
        </p:spPr>
      </p:pic>
      <p:pic>
        <p:nvPicPr>
          <p:cNvPr id="58372" name="Picture 4" descr="https://upload.wikimedia.org/wikipedia/ru/a/a1/2_Warp4.png"/>
          <p:cNvPicPr>
            <a:picLocks noChangeAspect="1" noChangeArrowheads="1"/>
          </p:cNvPicPr>
          <p:nvPr/>
        </p:nvPicPr>
        <p:blipFill>
          <a:blip r:embed="rId3" cstate="print"/>
          <a:srcRect/>
          <a:stretch>
            <a:fillRect/>
          </a:stretch>
        </p:blipFill>
        <p:spPr bwMode="auto">
          <a:xfrm>
            <a:off x="2302442" y="3400074"/>
            <a:ext cx="4392488" cy="32943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OS/2</a:t>
            </a:r>
            <a:endParaRPr lang="ru-RU" dirty="0"/>
          </a:p>
        </p:txBody>
      </p:sp>
      <p:sp>
        <p:nvSpPr>
          <p:cNvPr id="3" name="Содержимое 2"/>
          <p:cNvSpPr>
            <a:spLocks noGrp="1"/>
          </p:cNvSpPr>
          <p:nvPr>
            <p:ph idx="1"/>
          </p:nvPr>
        </p:nvSpPr>
        <p:spPr/>
        <p:txBody>
          <a:bodyPr>
            <a:normAutofit lnSpcReduction="10000"/>
          </a:bodyPr>
          <a:lstStyle/>
          <a:p>
            <a:r>
              <a:rPr lang="en-US" dirty="0" smtClean="0"/>
              <a:t>OS/2 is a series of computer operating systems, initially created by Microsoft and IBM, then later developed by IBM exclusively. The name stands for "Operating System/2", because it was introduced as part of the same generation change release as IBM's "Personal System/2 (PS/2)" line of second-generation personal computers. The first version of OS/2 was released in December 1987 and newer versions were released until December 2001.</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MAC II</a:t>
            </a:r>
            <a:endParaRPr lang="ru-RU" dirty="0"/>
          </a:p>
        </p:txBody>
      </p:sp>
      <p:pic>
        <p:nvPicPr>
          <p:cNvPr id="53250" name="Picture 2" descr="Macintosh IIx"/>
          <p:cNvPicPr>
            <a:picLocks noChangeAspect="1" noChangeArrowheads="1"/>
          </p:cNvPicPr>
          <p:nvPr/>
        </p:nvPicPr>
        <p:blipFill>
          <a:blip r:embed="rId2" cstate="print"/>
          <a:srcRect/>
          <a:stretch>
            <a:fillRect/>
          </a:stretch>
        </p:blipFill>
        <p:spPr bwMode="auto">
          <a:xfrm>
            <a:off x="1475656" y="2286000"/>
            <a:ext cx="6096000" cy="4572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MAC II</a:t>
            </a:r>
            <a:endParaRPr lang="ru-RU" dirty="0"/>
          </a:p>
        </p:txBody>
      </p:sp>
      <p:sp>
        <p:nvSpPr>
          <p:cNvPr id="3" name="Содержимое 2"/>
          <p:cNvSpPr>
            <a:spLocks noGrp="1"/>
          </p:cNvSpPr>
          <p:nvPr>
            <p:ph idx="1"/>
          </p:nvPr>
        </p:nvSpPr>
        <p:spPr/>
        <p:txBody>
          <a:bodyPr/>
          <a:lstStyle/>
          <a:p>
            <a:r>
              <a:rPr lang="en-US" dirty="0" smtClean="0"/>
              <a:t>The Apple Macintosh II is the first personal computer model of the Macintosh II series in the Apple Macintosh line and the first Macintosh to support a color display. A basic system with 20 MB drive and monitor cost about $</a:t>
            </a:r>
            <a:r>
              <a:rPr lang="en-US" dirty="0" smtClean="0"/>
              <a:t>5500.</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 Windows 1.0</a:t>
            </a:r>
            <a:endParaRPr lang="ru-RU" dirty="0"/>
          </a:p>
        </p:txBody>
      </p:sp>
      <p:pic>
        <p:nvPicPr>
          <p:cNvPr id="56322" name="Picture 2" descr="Windows1.0.png"/>
          <p:cNvPicPr>
            <a:picLocks noChangeAspect="1" noChangeArrowheads="1"/>
          </p:cNvPicPr>
          <p:nvPr/>
        </p:nvPicPr>
        <p:blipFill>
          <a:blip r:embed="rId2" cstate="print"/>
          <a:srcRect/>
          <a:stretch>
            <a:fillRect/>
          </a:stretch>
        </p:blipFill>
        <p:spPr bwMode="auto">
          <a:xfrm>
            <a:off x="2339752" y="3239598"/>
            <a:ext cx="4824536" cy="3618402"/>
          </a:xfrm>
          <a:prstGeom prst="rect">
            <a:avLst/>
          </a:prstGeom>
          <a:noFill/>
        </p:spPr>
      </p:pic>
      <p:pic>
        <p:nvPicPr>
          <p:cNvPr id="56324" name="Picture 4" descr="Windows logo and wordmark - 1985.svg"/>
          <p:cNvPicPr>
            <a:picLocks noChangeAspect="1" noChangeArrowheads="1"/>
          </p:cNvPicPr>
          <p:nvPr/>
        </p:nvPicPr>
        <p:blipFill>
          <a:blip r:embed="rId3" cstate="print"/>
          <a:srcRect/>
          <a:stretch>
            <a:fillRect/>
          </a:stretch>
        </p:blipFill>
        <p:spPr bwMode="auto">
          <a:xfrm>
            <a:off x="2267743" y="2276872"/>
            <a:ext cx="4950537" cy="79208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221</Words>
  <Application>Microsoft Office PowerPoint</Application>
  <PresentationFormat>Экран (4:3)</PresentationFormat>
  <Paragraphs>29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Городская</vt:lpstr>
      <vt:lpstr>The History of Personal Computing (Microsoft)</vt:lpstr>
      <vt:lpstr>IBM PC 4.77 MHz Intel 8088 CPU</vt:lpstr>
      <vt:lpstr>Adobe PageMaker</vt:lpstr>
      <vt:lpstr>Adobe PageMaker</vt:lpstr>
      <vt:lpstr>OS/2</vt:lpstr>
      <vt:lpstr>OS/2</vt:lpstr>
      <vt:lpstr>MAC II</vt:lpstr>
      <vt:lpstr>MAC II</vt:lpstr>
      <vt:lpstr> Windows 1.0</vt:lpstr>
      <vt:lpstr>Windows 1.0</vt:lpstr>
      <vt:lpstr>IBM formatted 3.5″ disk</vt:lpstr>
      <vt:lpstr>MS DOS</vt:lpstr>
      <vt:lpstr>Windows 3.1</vt:lpstr>
      <vt:lpstr>Pentium, a 60 MHz CPU</vt:lpstr>
      <vt:lpstr>PowerPC 601 CPU</vt:lpstr>
      <vt:lpstr>Thank you for the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Personal Computing (Microsoft)</dc:title>
  <dc:creator>Cherednichenko Boris</dc:creator>
  <cp:lastModifiedBy>hardihood</cp:lastModifiedBy>
  <cp:revision>1</cp:revision>
  <dcterms:created xsi:type="dcterms:W3CDTF">2015-12-01T07:16:04Z</dcterms:created>
  <dcterms:modified xsi:type="dcterms:W3CDTF">2015-12-01T09:04:08Z</dcterms:modified>
</cp:coreProperties>
</file>