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30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798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63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2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58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9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10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84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6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47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607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C65B-855C-4D7F-8ACC-8131BAD6A8D9}" type="datetimeFigureOut">
              <a:rPr lang="es-PE" smtClean="0"/>
              <a:t>16/03/2019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ABBA-B4AB-48B0-8C97-31D2D1E9A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67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FF0000"/>
                </a:solidFill>
              </a:rPr>
              <a:t>Programador Java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 smtClean="0"/>
              <a:t>Pedro Hugo Valencia Morales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pvalenciam@uni.pe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 a POO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Representar los objetos de la vida real como clases</a:t>
            </a:r>
          </a:p>
          <a:p>
            <a:r>
              <a:rPr lang="es-PE" dirty="0" smtClean="0"/>
              <a:t>Categoría de objeto: clase</a:t>
            </a:r>
          </a:p>
          <a:p>
            <a:r>
              <a:rPr lang="es-PE" dirty="0" smtClean="0"/>
              <a:t>Elemento de una clase: objetos(instancia)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>
                <a:sym typeface="Wingdings" panose="05000000000000000000" pitchFamily="2" charset="2"/>
              </a:rPr>
              <a:t>En el problema:</a:t>
            </a:r>
          </a:p>
          <a:p>
            <a:pPr marL="0" indent="0">
              <a:buNone/>
            </a:pPr>
            <a:r>
              <a:rPr lang="es-PE" dirty="0" smtClean="0">
                <a:sym typeface="Wingdings" panose="05000000000000000000" pitchFamily="2" charset="2"/>
              </a:rPr>
              <a:t>Clase: Producto</a:t>
            </a:r>
          </a:p>
          <a:p>
            <a:pPr marL="0" indent="0">
              <a:buNone/>
            </a:pPr>
            <a:r>
              <a:rPr lang="es-PE" dirty="0" smtClean="0">
                <a:sym typeface="Wingdings" panose="05000000000000000000" pitchFamily="2" charset="2"/>
              </a:rPr>
              <a:t>Atributos: nombre y precios</a:t>
            </a:r>
          </a:p>
          <a:p>
            <a:pPr marL="0" indent="0">
              <a:buNone/>
            </a:pPr>
            <a:r>
              <a:rPr lang="es-PE" dirty="0" smtClean="0">
                <a:sym typeface="Wingdings" panose="05000000000000000000" pitchFamily="2" charset="2"/>
              </a:rPr>
              <a:t>Operaciones: calculo del %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131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Instanciamiento</a:t>
            </a:r>
            <a:r>
              <a:rPr lang="es-PE" dirty="0" smtClean="0"/>
              <a:t> de clase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/>
              <a:t>Declarar variables objeto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Asignar instancias de objeto a variables objeto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Programación del objeto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722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Constructor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Método de clase que inicializa el estado de un objeto</a:t>
            </a:r>
          </a:p>
          <a:p>
            <a:r>
              <a:rPr lang="es-PE" dirty="0" smtClean="0"/>
              <a:t>Tiene igual nombre de la clase</a:t>
            </a:r>
          </a:p>
          <a:p>
            <a:r>
              <a:rPr lang="es-PE" dirty="0" smtClean="0"/>
              <a:t>Retorna una referencia a una instancia de clase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906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Variables de instancia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Guardan valores específicos de cada instancia (objeto)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252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Variables de clase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Guardan valores comunes de todas las instancias</a:t>
            </a:r>
          </a:p>
          <a:p>
            <a:r>
              <a:rPr lang="es-PE" dirty="0" smtClean="0"/>
              <a:t>Se usa </a:t>
            </a:r>
            <a:r>
              <a:rPr lang="es-PE" dirty="0" err="1" smtClean="0"/>
              <a:t>static</a:t>
            </a:r>
            <a:endParaRPr lang="es-PE" dirty="0" smtClean="0"/>
          </a:p>
          <a:p>
            <a:r>
              <a:rPr lang="es-PE" dirty="0" smtClean="0"/>
              <a:t>Son accesibles directamente desde la estructura clase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986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Método de instancia</a:t>
            </a:r>
          </a:p>
          <a:p>
            <a:pPr lvl="1"/>
            <a:r>
              <a:rPr lang="es-PE" dirty="0" smtClean="0"/>
              <a:t>Opera sobre las variables de instancia</a:t>
            </a:r>
          </a:p>
          <a:p>
            <a:r>
              <a:rPr lang="es-PE" dirty="0" smtClean="0"/>
              <a:t>Método de clase</a:t>
            </a:r>
          </a:p>
          <a:p>
            <a:pPr lvl="1"/>
            <a:r>
              <a:rPr lang="es-PE" dirty="0" smtClean="0"/>
              <a:t>Opera sobre las variables de clase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398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Pronombre </a:t>
            </a:r>
            <a:r>
              <a:rPr lang="es-PE" dirty="0" err="1" smtClean="0"/>
              <a:t>this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Referencia a una instancia de clase que se define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648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Sobrecarga de métodos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operación puede estar implementada por varios métodos</a:t>
            </a:r>
          </a:p>
          <a:p>
            <a:r>
              <a:rPr lang="es-PE" dirty="0" smtClean="0"/>
              <a:t>Pueden haber varios métodos con el mismo nombre pero diferente lista de argumentos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930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Crear una clase que represente a un triangulo. Considerar los 3 lados.</a:t>
            </a:r>
          </a:p>
          <a:p>
            <a:pPr marL="0" indent="0">
              <a:buNone/>
            </a:pPr>
            <a:r>
              <a:rPr lang="es-PE" dirty="0" smtClean="0"/>
              <a:t>Implementar los siguientes métodos:</a:t>
            </a:r>
          </a:p>
          <a:p>
            <a:r>
              <a:rPr lang="es-PE" dirty="0" smtClean="0"/>
              <a:t>Perímetro</a:t>
            </a:r>
          </a:p>
          <a:p>
            <a:r>
              <a:rPr lang="es-PE" dirty="0" smtClean="0"/>
              <a:t>Área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En la clase principal crear dos objetos triángulos de diferentes dimensiones y muestren los cálculos realizados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45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Aula virtual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Crearse una cuenta nueva como estudiante en</a:t>
            </a:r>
          </a:p>
          <a:p>
            <a:pPr marL="0" indent="0" algn="ctr">
              <a:buNone/>
            </a:pPr>
            <a:r>
              <a:rPr lang="es-PE" sz="4000" dirty="0" smtClean="0">
                <a:solidFill>
                  <a:srgbClr val="0070C0"/>
                </a:solidFill>
              </a:rPr>
              <a:t>edmodo.com</a:t>
            </a:r>
          </a:p>
          <a:p>
            <a:r>
              <a:rPr lang="es-PE" sz="4000" dirty="0" smtClean="0"/>
              <a:t>Código de grupo o clase: </a:t>
            </a:r>
            <a:r>
              <a:rPr lang="es-PE" sz="4000" b="1" dirty="0" smtClean="0">
                <a:solidFill>
                  <a:srgbClr val="FF0000"/>
                </a:solidFill>
              </a:rPr>
              <a:t>uqkyy9</a:t>
            </a:r>
            <a:endParaRPr lang="es-PE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para Java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/>
              <a:t>Java </a:t>
            </a:r>
            <a:r>
              <a:rPr lang="es-PE" dirty="0" err="1" smtClean="0"/>
              <a:t>Developer</a:t>
            </a:r>
            <a:r>
              <a:rPr lang="es-PE" dirty="0" smtClean="0"/>
              <a:t> Kit (JDK)</a:t>
            </a:r>
          </a:p>
          <a:p>
            <a:pPr lvl="1"/>
            <a:r>
              <a:rPr lang="es-PE" dirty="0" smtClean="0"/>
              <a:t>JDK 8: Oracle</a:t>
            </a:r>
          </a:p>
          <a:p>
            <a:pPr marL="457200" lvl="1" indent="0">
              <a:buNone/>
            </a:pPr>
            <a:r>
              <a:rPr lang="es-PE" dirty="0" smtClean="0">
                <a:hlinkClick r:id="rId2"/>
              </a:rPr>
              <a:t>https://www.oracle.com/technetwork/java/javase/downloads/jdk8-downloads-2133151.html</a:t>
            </a:r>
            <a:endParaRPr lang="es-PE" dirty="0" smtClean="0"/>
          </a:p>
          <a:p>
            <a:pPr lvl="1"/>
            <a:r>
              <a:rPr lang="es-PE" dirty="0" smtClean="0"/>
              <a:t>Instalar</a:t>
            </a:r>
          </a:p>
          <a:p>
            <a:pPr marL="457200" lvl="1" indent="0">
              <a:buNone/>
            </a:pPr>
            <a:r>
              <a:rPr lang="es-PE" dirty="0" smtClean="0"/>
              <a:t>Carpeta: C:\Program Files\Java</a:t>
            </a:r>
          </a:p>
          <a:p>
            <a:pPr marL="457200" lvl="1" indent="0">
              <a:buNone/>
            </a:pPr>
            <a:r>
              <a:rPr lang="es-PE" dirty="0" err="1" smtClean="0"/>
              <a:t>Jdk</a:t>
            </a:r>
            <a:r>
              <a:rPr lang="es-PE" dirty="0" smtClean="0"/>
              <a:t>\</a:t>
            </a:r>
            <a:r>
              <a:rPr lang="es-PE" dirty="0" err="1" smtClean="0"/>
              <a:t>bin</a:t>
            </a:r>
            <a:r>
              <a:rPr lang="es-PE" dirty="0" smtClean="0"/>
              <a:t>: utilidades de compilación (javac.exe) y ejecución (java.exe)</a:t>
            </a:r>
          </a:p>
          <a:p>
            <a:pPr marL="457200" lvl="1" indent="0">
              <a:buNone/>
            </a:pPr>
            <a:r>
              <a:rPr lang="es-PE" dirty="0" err="1" smtClean="0"/>
              <a:t>Jre</a:t>
            </a:r>
            <a:r>
              <a:rPr lang="es-PE" dirty="0" smtClean="0"/>
              <a:t>: entorno de ejecución (JVM)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780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Demostración: Uso del JDK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/>
              <a:t>Editar el código fuente: archivo texto .java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Compilar el código fuente: archivo binario .</a:t>
            </a:r>
            <a:r>
              <a:rPr lang="es-PE" dirty="0" err="1" smtClean="0"/>
              <a:t>class</a:t>
            </a:r>
            <a:endParaRPr lang="es-PE" dirty="0" smtClean="0"/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Ejecutar el programa: </a:t>
            </a:r>
          </a:p>
          <a:p>
            <a:pPr lvl="1"/>
            <a:r>
              <a:rPr lang="es-PE" dirty="0" smtClean="0"/>
              <a:t>Crea un entorno de ejecución virtual</a:t>
            </a:r>
          </a:p>
          <a:p>
            <a:pPr lvl="1"/>
            <a:r>
              <a:rPr lang="es-PE" dirty="0" smtClean="0"/>
              <a:t>Carga el archivo </a:t>
            </a:r>
            <a:r>
              <a:rPr lang="es-PE" dirty="0" err="1" smtClean="0"/>
              <a:t>class</a:t>
            </a:r>
            <a:endParaRPr lang="es-PE" dirty="0" smtClean="0"/>
          </a:p>
          <a:p>
            <a:pPr lvl="1"/>
            <a:r>
              <a:rPr lang="es-PE" dirty="0" smtClean="0"/>
              <a:t>Enlaza con las librerías de java</a:t>
            </a:r>
          </a:p>
          <a:p>
            <a:pPr lvl="1"/>
            <a:r>
              <a:rPr lang="es-PE" dirty="0" smtClean="0"/>
              <a:t>Genera código ejecutable local</a:t>
            </a:r>
          </a:p>
          <a:p>
            <a:pPr lvl="1"/>
            <a:r>
              <a:rPr lang="es-PE" dirty="0" smtClean="0"/>
              <a:t>Se interpretan las instrucciones ejecutable</a:t>
            </a:r>
          </a:p>
          <a:p>
            <a:pPr lvl="1"/>
            <a:r>
              <a:rPr lang="es-PE" dirty="0" smtClean="0"/>
              <a:t>Se muestran resultados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44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 smtClean="0"/>
              <a:t>Uso de un IDE (</a:t>
            </a:r>
            <a:r>
              <a:rPr lang="es-PE" dirty="0" err="1" smtClean="0"/>
              <a:t>Complemetario</a:t>
            </a:r>
            <a:r>
              <a:rPr lang="es-PE" dirty="0" smtClean="0"/>
              <a:t>): conjunto de utilidades integrados en un solo </a:t>
            </a:r>
            <a:r>
              <a:rPr lang="es-PE" dirty="0" err="1" smtClean="0"/>
              <a:t>enetorno</a:t>
            </a:r>
            <a:endParaRPr lang="es-PE" dirty="0" smtClean="0"/>
          </a:p>
          <a:p>
            <a:pPr lvl="1"/>
            <a:r>
              <a:rPr lang="es-PE" dirty="0" err="1" smtClean="0"/>
              <a:t>NetBeans</a:t>
            </a:r>
            <a:r>
              <a:rPr lang="es-PE" dirty="0" smtClean="0"/>
              <a:t> (actual): descargar </a:t>
            </a:r>
            <a:r>
              <a:rPr lang="es-PE" dirty="0" err="1" smtClean="0"/>
              <a:t>NetBeans</a:t>
            </a:r>
            <a:r>
              <a:rPr lang="es-PE" dirty="0" smtClean="0"/>
              <a:t> 8.2 </a:t>
            </a:r>
            <a:r>
              <a:rPr lang="es-PE" dirty="0" smtClean="0">
                <a:hlinkClick r:id="rId2"/>
              </a:rPr>
              <a:t>https://netbeans.org/</a:t>
            </a:r>
            <a:endParaRPr lang="es-PE" dirty="0" smtClean="0"/>
          </a:p>
          <a:p>
            <a:pPr lvl="1"/>
            <a:r>
              <a:rPr lang="es-PE" dirty="0" smtClean="0"/>
              <a:t>Eclipse</a:t>
            </a:r>
          </a:p>
          <a:p>
            <a:pPr lvl="1"/>
            <a:r>
              <a:rPr lang="es-PE" dirty="0" err="1" smtClean="0"/>
              <a:t>Jdeveloper</a:t>
            </a:r>
            <a:endParaRPr lang="es-PE" dirty="0" smtClean="0"/>
          </a:p>
          <a:p>
            <a:pPr lvl="1"/>
            <a:endParaRPr lang="es-PE" dirty="0" smtClean="0"/>
          </a:p>
          <a:p>
            <a:pPr marL="514350" indent="-514350">
              <a:buFont typeface="+mj-lt"/>
              <a:buAutoNum type="arabicPeriod" startAt="2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34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Demostración: Uso del </a:t>
            </a:r>
            <a:r>
              <a:rPr lang="es-PE" dirty="0" err="1" smtClean="0"/>
              <a:t>NetBeans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Proyecto: conjunto de carpetas y archivos configurados para un tipo de aplicación</a:t>
            </a:r>
          </a:p>
          <a:p>
            <a:pPr lvl="1"/>
            <a:r>
              <a:rPr lang="es-PE" dirty="0" smtClean="0"/>
              <a:t>Aplicación Java: modelo de clases + interfaz gráfica de usuario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0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 Estructurado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Declaración de variables</a:t>
            </a:r>
          </a:p>
          <a:p>
            <a:r>
              <a:rPr lang="es-PE" dirty="0" smtClean="0"/>
              <a:t>Entradas</a:t>
            </a:r>
          </a:p>
          <a:p>
            <a:r>
              <a:rPr lang="es-PE" dirty="0" smtClean="0"/>
              <a:t>Procesos</a:t>
            </a:r>
          </a:p>
          <a:p>
            <a:r>
              <a:rPr lang="es-PE" dirty="0" smtClean="0"/>
              <a:t>Salidas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67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Determinar el % de variación del precio de un producto</a:t>
            </a:r>
          </a:p>
          <a:p>
            <a:pPr marL="0" indent="0">
              <a:buNone/>
            </a:pPr>
            <a:r>
              <a:rPr lang="es-PE" dirty="0" smtClean="0"/>
              <a:t>Nombre: Computador</a:t>
            </a:r>
          </a:p>
          <a:p>
            <a:pPr marL="0" indent="0">
              <a:buNone/>
            </a:pPr>
            <a:r>
              <a:rPr lang="es-PE" dirty="0" smtClean="0"/>
              <a:t>Precio actual: 2000</a:t>
            </a:r>
          </a:p>
          <a:p>
            <a:pPr marL="0" indent="0">
              <a:buNone/>
            </a:pPr>
            <a:r>
              <a:rPr lang="es-PE" dirty="0" smtClean="0"/>
              <a:t>Precio nuevo: 2400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s-PE" dirty="0" smtClean="0">
                <a:sym typeface="Wingdings" panose="05000000000000000000" pitchFamily="2" charset="2"/>
              </a:rPr>
              <a:t>% variación: 20 %</a:t>
            </a:r>
          </a:p>
        </p:txBody>
      </p:sp>
    </p:spTree>
    <p:extLst>
      <p:ext uri="{BB962C8B-B14F-4D97-AF65-F5344CB8AC3E}">
        <p14:creationId xmlns:p14="http://schemas.microsoft.com/office/powerpoint/2010/main" val="13741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Subprogramas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Tipos</a:t>
            </a:r>
          </a:p>
          <a:p>
            <a:pPr lvl="1"/>
            <a:r>
              <a:rPr lang="es-PE" dirty="0" smtClean="0"/>
              <a:t>Procedimientos</a:t>
            </a:r>
          </a:p>
          <a:p>
            <a:pPr lvl="1"/>
            <a:r>
              <a:rPr lang="es-PE" dirty="0" smtClean="0"/>
              <a:t>Funciones</a:t>
            </a:r>
          </a:p>
          <a:p>
            <a:r>
              <a:rPr lang="es-PE" dirty="0" smtClean="0"/>
              <a:t>En java solo hay métodos (funciones)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6084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432</Words>
  <Application>Microsoft Office PowerPoint</Application>
  <PresentationFormat>Panorámica</PresentationFormat>
  <Paragraphs>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Programador Java</vt:lpstr>
      <vt:lpstr>Aula virtual</vt:lpstr>
      <vt:lpstr>Requerimientos para Java</vt:lpstr>
      <vt:lpstr>Demostración: Uso del JDK</vt:lpstr>
      <vt:lpstr>Presentación de PowerPoint</vt:lpstr>
      <vt:lpstr>Demostración: Uso del NetBeans</vt:lpstr>
      <vt:lpstr>Programa Estructurado</vt:lpstr>
      <vt:lpstr>Ejemplo</vt:lpstr>
      <vt:lpstr>Subprogramas</vt:lpstr>
      <vt:lpstr>Introducción a POO</vt:lpstr>
      <vt:lpstr>Instanciamiento de clase</vt:lpstr>
      <vt:lpstr>Constructor</vt:lpstr>
      <vt:lpstr>Variables de instancia</vt:lpstr>
      <vt:lpstr>Variables de clase</vt:lpstr>
      <vt:lpstr>Presentación de PowerPoint</vt:lpstr>
      <vt:lpstr>Pronombre this</vt:lpstr>
      <vt:lpstr>Sobrecarga de métodos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 Java</dc:title>
  <dc:creator>HugoVM</dc:creator>
  <cp:lastModifiedBy>HugoVM</cp:lastModifiedBy>
  <cp:revision>34</cp:revision>
  <dcterms:created xsi:type="dcterms:W3CDTF">2019-03-16T13:19:42Z</dcterms:created>
  <dcterms:modified xsi:type="dcterms:W3CDTF">2019-03-16T18:29:31Z</dcterms:modified>
</cp:coreProperties>
</file>