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3944AA-E07C-4A23-9255-F08017612B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7ECFC8-99F7-4EEA-BC75-0E99EA29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6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96140" y="1690533"/>
            <a:ext cx="9144000" cy="2387600"/>
          </a:xfrm>
        </p:spPr>
        <p:txBody>
          <a:bodyPr/>
          <a:lstStyle/>
          <a:p>
            <a:r>
              <a:rPr lang="tr-TR" dirty="0" smtClean="0"/>
              <a:t>Bmt-103 1.Şube 19.grup proje c program kodları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88489" y="4427662"/>
            <a:ext cx="9144000" cy="1655762"/>
          </a:xfrm>
        </p:spPr>
        <p:txBody>
          <a:bodyPr/>
          <a:lstStyle/>
          <a:p>
            <a:r>
              <a:rPr lang="tr-TR" dirty="0" smtClean="0"/>
              <a:t>Eren Kaptan 23181616042</a:t>
            </a:r>
          </a:p>
          <a:p>
            <a:r>
              <a:rPr lang="tr-TR" dirty="0" smtClean="0"/>
              <a:t>Zeki </a:t>
            </a:r>
            <a:r>
              <a:rPr lang="tr-TR" dirty="0" err="1"/>
              <a:t>S</a:t>
            </a:r>
            <a:r>
              <a:rPr lang="tr-TR" dirty="0" err="1" smtClean="0"/>
              <a:t>arıbulak</a:t>
            </a:r>
            <a:r>
              <a:rPr lang="tr-TR" dirty="0" smtClean="0"/>
              <a:t> 23181616060</a:t>
            </a:r>
          </a:p>
          <a:p>
            <a:r>
              <a:rPr lang="tr-TR" dirty="0" smtClean="0"/>
              <a:t>Berke Bozkurt 23181616765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6" y="96652"/>
            <a:ext cx="2389095" cy="23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914400"/>
          </a:xfrm>
        </p:spPr>
        <p:txBody>
          <a:bodyPr/>
          <a:lstStyle/>
          <a:p>
            <a:r>
              <a:rPr lang="tr-TR" dirty="0" err="1" smtClean="0"/>
              <a:t>Bilet_fonksiyon.c</a:t>
            </a:r>
            <a:r>
              <a:rPr lang="tr-TR" dirty="0" smtClean="0"/>
              <a:t> kodları(2)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2" y="1038687"/>
            <a:ext cx="11402810" cy="56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61134"/>
          </a:xfrm>
        </p:spPr>
        <p:txBody>
          <a:bodyPr/>
          <a:lstStyle/>
          <a:p>
            <a:r>
              <a:rPr lang="tr-TR" dirty="0" err="1" smtClean="0"/>
              <a:t>Bilet_fonksiyon.c</a:t>
            </a:r>
            <a:r>
              <a:rPr lang="tr-TR" dirty="0" smtClean="0"/>
              <a:t> kodları(3)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134"/>
            <a:ext cx="1162212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87767"/>
          </a:xfrm>
        </p:spPr>
        <p:txBody>
          <a:bodyPr/>
          <a:lstStyle/>
          <a:p>
            <a:r>
              <a:rPr lang="tr-TR" dirty="0" err="1" smtClean="0"/>
              <a:t>Bilet_fonksiyon.h</a:t>
            </a:r>
            <a:r>
              <a:rPr lang="tr-TR" dirty="0" smtClean="0"/>
              <a:t> kodları(1)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41" y="1260629"/>
            <a:ext cx="10315599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18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4796"/>
            <a:ext cx="9905998" cy="881849"/>
          </a:xfrm>
        </p:spPr>
        <p:txBody>
          <a:bodyPr/>
          <a:lstStyle/>
          <a:p>
            <a:r>
              <a:rPr lang="tr-TR" dirty="0" err="1" smtClean="0"/>
              <a:t>Bilet_Fonksiyon.h</a:t>
            </a:r>
            <a:r>
              <a:rPr lang="tr-TR" dirty="0" smtClean="0"/>
              <a:t> kodları(2)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0843"/>
            <a:ext cx="9988197" cy="20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"/>
            <a:ext cx="9905998" cy="41725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Maın.c</a:t>
            </a:r>
            <a:r>
              <a:rPr lang="tr-TR" dirty="0" smtClean="0"/>
              <a:t> kodları(1)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272"/>
            <a:ext cx="10427824" cy="51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5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76940"/>
            <a:ext cx="9591691" cy="935114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 (2)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3692"/>
            <a:ext cx="11854254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71021"/>
            <a:ext cx="9174223" cy="641412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 (3)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26976"/>
            <a:ext cx="12219533" cy="55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825623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 (4)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8" y="825623"/>
            <a:ext cx="11833091" cy="59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8708994" cy="790113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 (5)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8385"/>
            <a:ext cx="12192000" cy="55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772357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kodları(6)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5522"/>
            <a:ext cx="12192000" cy="59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6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0481" y="68062"/>
            <a:ext cx="9905998" cy="846338"/>
          </a:xfrm>
        </p:spPr>
        <p:txBody>
          <a:bodyPr/>
          <a:lstStyle/>
          <a:p>
            <a:r>
              <a:rPr lang="tr-TR" dirty="0" err="1" smtClean="0"/>
              <a:t>Maın.c</a:t>
            </a:r>
            <a:r>
              <a:rPr lang="tr-TR" dirty="0" smtClean="0"/>
              <a:t> kodları(7)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8183"/>
            <a:ext cx="10963332" cy="16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003177"/>
          </a:xfrm>
        </p:spPr>
        <p:txBody>
          <a:bodyPr/>
          <a:lstStyle/>
          <a:p>
            <a:r>
              <a:rPr lang="tr-TR" dirty="0" err="1" smtClean="0"/>
              <a:t>Bilet_fonksiyon.c</a:t>
            </a:r>
            <a:r>
              <a:rPr lang="tr-TR" dirty="0" smtClean="0"/>
              <a:t> kodları(1)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3176"/>
            <a:ext cx="12192000" cy="56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29</TotalTime>
  <Words>60</Words>
  <Application>Microsoft Office PowerPoint</Application>
  <PresentationFormat>Geniş ekran</PresentationFormat>
  <Paragraphs>16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Ağ Gözü</vt:lpstr>
      <vt:lpstr>Bmt-103 1.Şube 19.grup proje c program kodları</vt:lpstr>
      <vt:lpstr>PowerPoint Sunusu</vt:lpstr>
      <vt:lpstr>Maın.c kodları (2)</vt:lpstr>
      <vt:lpstr>Maın.c kodları (3)</vt:lpstr>
      <vt:lpstr>Maın.c kodları (4)</vt:lpstr>
      <vt:lpstr>Maın.c kodları (5)</vt:lpstr>
      <vt:lpstr>Maın.c kodları(6)</vt:lpstr>
      <vt:lpstr>Maın.c kodları(7)</vt:lpstr>
      <vt:lpstr>Bilet_fonksiyon.c kodları(1)</vt:lpstr>
      <vt:lpstr>Bilet_fonksiyon.c kodları(2)</vt:lpstr>
      <vt:lpstr>Bilet_fonksiyon.c kodları(3)</vt:lpstr>
      <vt:lpstr>Bilet_fonksiyon.h kodları(1)</vt:lpstr>
      <vt:lpstr>Bilet_Fonksiyon.h kodları(2)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Bmt-103 1.Şube 19.grup proje c program kodları</dc:title>
  <dc:creator>Axel</dc:creator>
  <cp:lastModifiedBy>Axel</cp:lastModifiedBy>
  <cp:revision>4</cp:revision>
  <dcterms:created xsi:type="dcterms:W3CDTF">2024-01-05T13:24:43Z</dcterms:created>
  <dcterms:modified xsi:type="dcterms:W3CDTF">2024-01-05T13:53:52Z</dcterms:modified>
</cp:coreProperties>
</file>