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Raleway"/>
      <p:regular r:id="rId14"/>
    </p:embeddedFon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4032"/>
            <a:ext cx="128511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데이터지니(DataGenie): LLM 기반 데이터 분석 플랫폼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자연어로 데이터를 분석하는 AI 비서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현재 상태: MVP 완성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2024년 프로젝트 발표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4390"/>
            <a:ext cx="85302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데이터 분석의 새로운 길, 데이터지니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6014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프로젝트 비전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7122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"데이터 분석의 접근성 향상"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792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비즈니스 담당자가 기술적 장벽 없이 실시간으로 데이터 기반 의사결정을 할 수 있는 환경 조성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06014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주요 지표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599521" y="37122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현재 상태: MVP 완성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154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평균 응답시간: 10초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5966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1년 후 목표 사용자: 500명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642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핵심 가치: SQL 지식 없이도 누구나 쉽게 데이터 분석 가능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823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기술 스택: FastAPI + LangChain + OpenAI GPT-4 + Gradio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7484"/>
            <a:ext cx="61716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현재 데이터 분석의 어려움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89892"/>
            <a:ext cx="6407944" cy="1730812"/>
          </a:xfrm>
          <a:prstGeom prst="roundRect">
            <a:avLst>
              <a:gd name="adj" fmla="val 5504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790" y="1989892"/>
            <a:ext cx="60960" cy="1730812"/>
          </a:xfrm>
          <a:prstGeom prst="roundRect">
            <a:avLst>
              <a:gd name="adj" fmla="val 156279"/>
            </a:avLst>
          </a:prstGeom>
          <a:solidFill>
            <a:srgbClr val="1B1B27"/>
          </a:solidFill>
          <a:ln/>
        </p:spPr>
      </p:sp>
      <p:sp>
        <p:nvSpPr>
          <p:cNvPr id="5" name="Text 3"/>
          <p:cNvSpPr/>
          <p:nvPr/>
        </p:nvSpPr>
        <p:spPr>
          <a:xfrm>
            <a:off x="1112044" y="22471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기술적 장벽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12044" y="2737604"/>
            <a:ext cx="58323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SQL, Python 등 전문 지식이 필요하여 일반 직원들의 접근이 어려움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1989892"/>
            <a:ext cx="6408063" cy="1730812"/>
          </a:xfrm>
          <a:prstGeom prst="roundRect">
            <a:avLst>
              <a:gd name="adj" fmla="val 5504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28548" y="1989892"/>
            <a:ext cx="60960" cy="1730812"/>
          </a:xfrm>
          <a:prstGeom prst="roundRect">
            <a:avLst>
              <a:gd name="adj" fmla="val 156279"/>
            </a:avLst>
          </a:prstGeom>
          <a:solidFill>
            <a:srgbClr val="1B1B27"/>
          </a:solidFill>
          <a:ln/>
        </p:spPr>
      </p:sp>
      <p:sp>
        <p:nvSpPr>
          <p:cNvPr id="9" name="Text 7"/>
          <p:cNvSpPr/>
          <p:nvPr/>
        </p:nvSpPr>
        <p:spPr>
          <a:xfrm>
            <a:off x="7746802" y="22471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의존성 문제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46802" y="2737604"/>
            <a:ext cx="5832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개발자/분석가에게 요청 후 대기시간이 발생하여 신속한 의사결정 어려움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3947517"/>
            <a:ext cx="6407944" cy="1367909"/>
          </a:xfrm>
          <a:prstGeom prst="roundRect">
            <a:avLst>
              <a:gd name="adj" fmla="val 6964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93790" y="3947517"/>
            <a:ext cx="60960" cy="1367909"/>
          </a:xfrm>
          <a:prstGeom prst="roundRect">
            <a:avLst>
              <a:gd name="adj" fmla="val 156279"/>
            </a:avLst>
          </a:prstGeom>
          <a:solidFill>
            <a:srgbClr val="1B1B27"/>
          </a:solidFill>
          <a:ln/>
        </p:spPr>
      </p:sp>
      <p:sp>
        <p:nvSpPr>
          <p:cNvPr id="13" name="Text 11"/>
          <p:cNvSpPr/>
          <p:nvPr/>
        </p:nvSpPr>
        <p:spPr>
          <a:xfrm>
            <a:off x="1112044" y="42048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반복 작업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12044" y="4695230"/>
            <a:ext cx="58323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유사한 분석 요청이 지속적으로 반복되어 업무 효율성 저하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3947517"/>
            <a:ext cx="6408063" cy="1367909"/>
          </a:xfrm>
          <a:prstGeom prst="roundRect">
            <a:avLst>
              <a:gd name="adj" fmla="val 6964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28548" y="3947517"/>
            <a:ext cx="60960" cy="1367909"/>
          </a:xfrm>
          <a:prstGeom prst="roundRect">
            <a:avLst>
              <a:gd name="adj" fmla="val 156279"/>
            </a:avLst>
          </a:prstGeom>
          <a:solidFill>
            <a:srgbClr val="1B1B27"/>
          </a:solidFill>
          <a:ln/>
        </p:spPr>
      </p:sp>
      <p:sp>
        <p:nvSpPr>
          <p:cNvPr id="17" name="Text 15"/>
          <p:cNvSpPr/>
          <p:nvPr/>
        </p:nvSpPr>
        <p:spPr>
          <a:xfrm>
            <a:off x="7746802" y="42048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접근성 한계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46802" y="4695230"/>
            <a:ext cx="5832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비기술직 직원들이 데이터를 효과적으로 활용하기 어려움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565558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타겟 사용자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793790" y="64210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주 사용자: 비즈니스 담당자, 마케팅팀, 기획자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93790" y="70390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부 사용자: 데이터 분석가 (빠른 탐색용)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91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데이터지니의 해결책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71593"/>
            <a:ext cx="13042821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279213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9653" y="242292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구분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2422922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기존 방식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242292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데이터지니 방식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2929533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9653" y="307324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질문 방식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3073241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"개발팀에 SQL 쿼리 요청"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307324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"지난달 매출 현황은?"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3579852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9653" y="372356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처리 시간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3723561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2-3일 대기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3723561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10초 내 즉시 결과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230172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9653" y="437388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시각화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077" y="437388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Excel 수작업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6691" y="437388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자동 시각화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4880491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9653" y="502419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차트 유형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75077" y="5024199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정적 차트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6691" y="5024199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인터랙티브 차트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793790" y="5793581"/>
            <a:ext cx="13042821" cy="1326713"/>
          </a:xfrm>
          <a:prstGeom prst="roundRect">
            <a:avLst>
              <a:gd name="adj" fmla="val 7181"/>
            </a:avLst>
          </a:prstGeom>
          <a:solidFill>
            <a:srgbClr val="B6D6FC"/>
          </a:solidFill>
          <a:ln/>
        </p:spPr>
      </p:sp>
      <p:pic>
        <p:nvPicPr>
          <p:cNvPr id="2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04" y="6137672"/>
            <a:ext cx="283488" cy="226814"/>
          </a:xfrm>
          <a:prstGeom prst="rect">
            <a:avLst/>
          </a:prstGeom>
        </p:spPr>
      </p:pic>
      <p:sp>
        <p:nvSpPr>
          <p:cNvPr id="26" name="Text 23"/>
          <p:cNvSpPr/>
          <p:nvPr/>
        </p:nvSpPr>
        <p:spPr>
          <a:xfrm>
            <a:off x="1530906" y="6077069"/>
            <a:ext cx="120788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데이터지니는 자연어 명령만으로 복잡한 데이터 분석을 수행하여 비즈니스 의사결정 속도를 높이고, 모든 팀원이 데이터에 쉽게 접근할 수 있도록 돕습니다.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617339"/>
            <a:ext cx="5608320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핵심 기능 소개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85098" y="1766888"/>
            <a:ext cx="6417945" cy="3057168"/>
          </a:xfrm>
          <a:prstGeom prst="roundRect">
            <a:avLst>
              <a:gd name="adj" fmla="val 308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17032" y="1998821"/>
            <a:ext cx="672941" cy="672941"/>
          </a:xfrm>
          <a:prstGeom prst="roundRect">
            <a:avLst>
              <a:gd name="adj" fmla="val 13586757"/>
            </a:avLst>
          </a:prstGeom>
          <a:solidFill>
            <a:srgbClr val="1B1B27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2055" y="2145983"/>
            <a:ext cx="302776" cy="3785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17032" y="2896076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자연어 데이터 분석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17032" y="3381018"/>
            <a:ext cx="5954078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일상 언어로 질문하면 AI가 자동으로 SQL을 생성하고 실행하여 결과를 보여줍니다.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17032" y="4233267"/>
            <a:ext cx="5954078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"지난 3개월 매출 추이를 보여줘" → 선형 차트 + 인사이트 제공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7357" y="1766888"/>
            <a:ext cx="6417945" cy="3057168"/>
          </a:xfrm>
          <a:prstGeom prst="roundRect">
            <a:avLst>
              <a:gd name="adj" fmla="val 308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7659291" y="1998821"/>
            <a:ext cx="672941" cy="672941"/>
          </a:xfrm>
          <a:prstGeom prst="roundRect">
            <a:avLst>
              <a:gd name="adj" fmla="val 13586757"/>
            </a:avLst>
          </a:prstGeom>
          <a:solidFill>
            <a:srgbClr val="1B1B27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314" y="2145983"/>
            <a:ext cx="302776" cy="3785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59291" y="2896076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Excel 파일 분석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7659291" y="3381018"/>
            <a:ext cx="5954078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xlsx, xls, csv 파일(최대 50MB)을 업로드하면 자동으로 분석하고 인사이트를 제공합니다.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85098" y="5048369"/>
            <a:ext cx="6417945" cy="2563773"/>
          </a:xfrm>
          <a:prstGeom prst="roundRect">
            <a:avLst>
              <a:gd name="adj" fmla="val 367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1017032" y="5280303"/>
            <a:ext cx="672941" cy="672941"/>
          </a:xfrm>
          <a:prstGeom prst="roundRect">
            <a:avLst>
              <a:gd name="adj" fmla="val 13586757"/>
            </a:avLst>
          </a:prstGeom>
          <a:solidFill>
            <a:srgbClr val="1B1B27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55" y="5427464"/>
            <a:ext cx="302776" cy="3785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017032" y="6177558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인터랙티브 시각화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1017032" y="6662499"/>
            <a:ext cx="5954078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Plotly 기반으로 확대/축소, 필터링이 가능한 다양한 차트를 자동 생성합니다.</a:t>
            </a:r>
            <a:endParaRPr lang="en-US" sz="1750" dirty="0"/>
          </a:p>
        </p:txBody>
      </p:sp>
      <p:sp>
        <p:nvSpPr>
          <p:cNvPr id="19" name="Shape 14"/>
          <p:cNvSpPr/>
          <p:nvPr/>
        </p:nvSpPr>
        <p:spPr>
          <a:xfrm>
            <a:off x="7427357" y="5048369"/>
            <a:ext cx="6417945" cy="2563773"/>
          </a:xfrm>
          <a:prstGeom prst="roundRect">
            <a:avLst>
              <a:gd name="adj" fmla="val 367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Shape 15"/>
          <p:cNvSpPr/>
          <p:nvPr/>
        </p:nvSpPr>
        <p:spPr>
          <a:xfrm>
            <a:off x="7659291" y="5280303"/>
            <a:ext cx="672941" cy="672941"/>
          </a:xfrm>
          <a:prstGeom prst="roundRect">
            <a:avLst>
              <a:gd name="adj" fmla="val 13586757"/>
            </a:avLst>
          </a:prstGeom>
          <a:solidFill>
            <a:srgbClr val="1B1B27"/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314" y="5427464"/>
            <a:ext cx="302776" cy="37850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59291" y="6177558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 인사이트 생성</a:t>
            </a:r>
            <a:endParaRPr lang="en-US" sz="2200" dirty="0"/>
          </a:p>
        </p:txBody>
      </p:sp>
      <p:sp>
        <p:nvSpPr>
          <p:cNvPr id="23" name="Text 17"/>
          <p:cNvSpPr/>
          <p:nvPr/>
        </p:nvSpPr>
        <p:spPr>
          <a:xfrm>
            <a:off x="7659291" y="6662499"/>
            <a:ext cx="5954078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데이터의 핵심 발견사항, 비교 분석, 추가 분석 제안을 자동으로 생성합니다.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3129"/>
            <a:ext cx="64641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사용자 인터페이스 (UI/UX)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9888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모던 심플 디자인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509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직관적 인터페이스: 검색창 중심의 대화형 UI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931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반응형 디자인: 데스크톱/태블릿/모바일 지원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353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접근성 준수: 키보드 네비게이션, 스크린 리더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4775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빠른 응답: 평균 10초 이내 결과 표시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49888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주요 UI 컴포넌트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99521" y="315098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질문 입력 영역: 자연어 질문 + 예시 버튼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5931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데이터 소스 선택: DB 연결 vs Excel 업로드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0353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결과 표시: 인사이트 카드 + 탭별 구성 (차트/데이터/코드)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4775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사이드바: 질문 이력, 즐겨찾기, 빠른 설정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525994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사용자 경험 최적화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793790" y="60253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로딩 상태: 분석 진행 단계별 실시간 피드백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6434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오류 처리: 친화적 오류 메시지 및 해결 방안 제시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6745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기대효과 및 결론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1701522" y="2867858"/>
            <a:ext cx="2371368" cy="481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90%</a:t>
            </a:r>
            <a:endParaRPr lang="en-US" sz="3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252" y="1662827"/>
            <a:ext cx="2892028" cy="289202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82234" y="479571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분석 시간 단축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93790" y="5212556"/>
            <a:ext cx="418695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3일에서 10초로 데이터 분석 시간 단축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129457" y="2867858"/>
            <a:ext cx="2371368" cy="481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3/1</a:t>
            </a:r>
            <a:endParaRPr lang="en-US" sz="3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86" y="1662827"/>
            <a:ext cx="2892028" cy="289202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10168" y="479571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의사결정 속도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5221724" y="5212556"/>
            <a:ext cx="418695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3배 빨라진 데이터 기반 의사결정 속도</a:t>
            </a:r>
            <a:endParaRPr lang="en-US" sz="1500" dirty="0"/>
          </a:p>
        </p:txBody>
      </p:sp>
      <p:sp>
        <p:nvSpPr>
          <p:cNvPr id="11" name="Text 7"/>
          <p:cNvSpPr/>
          <p:nvPr/>
        </p:nvSpPr>
        <p:spPr>
          <a:xfrm>
            <a:off x="10557391" y="2867858"/>
            <a:ext cx="2371368" cy="481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100%</a:t>
            </a:r>
            <a:endParaRPr lang="en-US" sz="3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120" y="1662827"/>
            <a:ext cx="2892028" cy="289202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538103" y="479571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데이터 접근성</a:t>
            </a:r>
            <a:endParaRPr lang="en-US" sz="1850" dirty="0"/>
          </a:p>
        </p:txBody>
      </p:sp>
      <p:sp>
        <p:nvSpPr>
          <p:cNvPr id="14" name="Text 9"/>
          <p:cNvSpPr/>
          <p:nvPr/>
        </p:nvSpPr>
        <p:spPr>
          <a:xfrm>
            <a:off x="9649658" y="5212556"/>
            <a:ext cx="418695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모든 직원이 데이터에 쉽게 접근 가능</a:t>
            </a:r>
            <a:endParaRPr lang="en-US" sz="1500" dirty="0"/>
          </a:p>
        </p:txBody>
      </p:sp>
      <p:sp>
        <p:nvSpPr>
          <p:cNvPr id="15" name="Text 10"/>
          <p:cNvSpPr/>
          <p:nvPr/>
        </p:nvSpPr>
        <p:spPr>
          <a:xfrm>
            <a:off x="793790" y="5810131"/>
            <a:ext cx="289202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데이터지니의 의미</a:t>
            </a:r>
            <a:endParaRPr lang="en-US" sz="2250" dirty="0"/>
          </a:p>
        </p:txBody>
      </p:sp>
      <p:sp>
        <p:nvSpPr>
          <p:cNvPr id="16" name="Text 11"/>
          <p:cNvSpPr/>
          <p:nvPr/>
        </p:nvSpPr>
        <p:spPr>
          <a:xfrm>
            <a:off x="793790" y="6460807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데이터지니는 단순한 도구가 아닌, 데이터 기반 의사결정을 모든 구성원이 쉽게 할 수 있도록 돕는 친근한 동반자입니다.</a:t>
            </a:r>
            <a:endParaRPr lang="en-US" sz="1500" dirty="0"/>
          </a:p>
        </p:txBody>
      </p:sp>
      <p:sp>
        <p:nvSpPr>
          <p:cNvPr id="17" name="Text 12"/>
          <p:cNvSpPr/>
          <p:nvPr/>
        </p:nvSpPr>
        <p:spPr>
          <a:xfrm>
            <a:off x="793790" y="6985992"/>
            <a:ext cx="1304282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전문가만의 영역이었던 데이터 분석을 모든 사람이 자연스럽게 사용할 수 있는 일상적인 도구로 만들어 업무 효율성을 높이고 조직의 데이터 활용 문화를 확산시킵니다.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2025-08-27T13:42:55Z</dcterms:created>
  <dcterms:modified xsi:type="dcterms:W3CDTF">2025-08-27T13:42:55Z</dcterms:modified>
</cp:coreProperties>
</file>