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EF9EB-33D5-4A98-914C-F36FB5370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7CD96-ECCD-4B76-BDEC-A4F5A5A77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55E09-35D9-4458-ABFF-7458E7F4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E4182-64A5-4203-BACD-FDCA0426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7534C-B0C6-471E-A19B-EBF51D86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3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AEF12-D041-477D-8AD2-3F05018F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444A4-0AA2-4E7E-A1D7-65992F173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28429-6807-41B3-98FC-9EA960A9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9F7BF-535A-4E35-A06A-60941AD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10AEB-4EB1-4E4A-9546-59FB4A2C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B4B3A-D1AD-4BFC-8DE3-01A3E8D22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839D6-48A5-47FD-9FAB-66E202FD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B7E9-D2DF-4FD0-82A0-CEEE39A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C3D0D-B115-4085-9E1E-35F1F032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BE42B-58E3-44A3-A4B9-F0F43ED3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CE02D-906F-4BFE-B50E-1638E978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3766B-CBE9-4925-9D53-79661366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15497-584D-4749-BEF8-9095DD10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DBF6-F45A-40A3-8BF3-1550984D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353AE-EF3C-4A9A-BC0E-CE8B3DB3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82D6-853A-4ECB-A3CE-411338CE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5D545-968D-4BDB-9CFE-5D7B118D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BB61F-2E79-4F81-AA3D-04B1652C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1E292-2ACF-4B03-8E86-90A27DA3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5A4A8-0880-4328-BC95-6A770AB4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8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33AAF-8BC2-4C7F-8E3D-7F9A7B74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22556-B12E-4DBD-B498-BCDC36036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FBB70-F658-432D-A616-ABFFEE07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70A2C-7FFA-4308-8C64-5D47982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94C0F-C556-4C6B-BF9E-B6712BD0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C3456-1393-421A-9C9F-DD12E95F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83B4-4A6C-400E-87F2-5D50E70F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C0AA2-FD9D-456C-BF81-A8D73539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22ABD-0061-4B5D-8F27-0C14F9C2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781EBC-7572-4182-8328-C8F8C11A9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77E70E-85A9-41D6-9AC2-AB0BD634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8403C-0C8C-4CEF-AD22-8A6039E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DB9FF-56DE-4950-9C70-D5FA8D50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C87BD-AD77-411A-BC4B-353C2189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AA9D-97A0-40E8-8E44-175FC9C1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7EC011-367B-4B2C-980C-422E5D17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085CF-C807-4800-9458-3D748715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CD4274-8DD7-41F2-B151-6FCFC8E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C2E63-C492-4266-8F79-BA955B37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F693B-D174-4D49-9A67-EDBF6777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2F790-323E-470A-A541-7A63FD44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3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9E7F8-6A92-4265-984F-340C273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3FAC2-A259-454C-B042-C5151228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20556-45D9-4E24-B0D7-178BB9BD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4178-C273-46F9-9F72-575463DD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1A0A8-92FA-4397-9A8B-E7903BE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B84FB-A1FD-421C-B600-D9E0FAEF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801F-15B3-44DD-B0E9-FBCF6259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3FC65D-660F-41B1-8433-97A0A4AC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0DA14-496D-433E-B113-3AEF94744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11C78-5308-4152-8F85-C973C75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7C19-BAEC-4263-AE70-F37C84C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2777A-9346-4C86-921F-657B44D2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215517-F57A-45C2-9B22-86B1B571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C3DB7-7A5A-4C46-8C56-FA728AB0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7F15C-584D-40F4-95FE-E5B081080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D95D-0E05-4166-A695-08EF540C013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F9BF-D97F-4D33-925A-5B67DF4CF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D97C5-3EDF-43FA-B3D3-2D771040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0BE8-8DC7-4734-90AA-BA8656CB5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9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6557B-2F9F-4B0C-A223-97A6474EA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자바스크립트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794F8-D8D2-4FCE-9B9B-B7E468505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55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AACD1-7AD5-4BC7-B48E-B9BD2A1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22E51-1948-4964-928C-E7043518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사이트 </a:t>
            </a:r>
            <a:r>
              <a:rPr lang="en-US" altLang="ko-KR" dirty="0"/>
              <a:t>– </a:t>
            </a:r>
            <a:r>
              <a:rPr lang="ko-KR" altLang="en-US" dirty="0"/>
              <a:t>페이지의 내용이 고정돼 있음</a:t>
            </a:r>
            <a:r>
              <a:rPr lang="en-US" altLang="ko-KR" dirty="0"/>
              <a:t>, </a:t>
            </a:r>
            <a:r>
              <a:rPr lang="ko-KR" altLang="en-US" dirty="0"/>
              <a:t>페이지의 개수만큼의 </a:t>
            </a:r>
            <a:r>
              <a:rPr lang="en-US" altLang="ko-KR" dirty="0"/>
              <a:t>html </a:t>
            </a:r>
            <a:r>
              <a:rPr lang="ko-KR" altLang="en-US" dirty="0"/>
              <a:t>파일이 존재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사이트 </a:t>
            </a:r>
            <a:r>
              <a:rPr lang="en-US" altLang="ko-KR" dirty="0"/>
              <a:t>– html</a:t>
            </a:r>
            <a:r>
              <a:rPr lang="ko-KR" altLang="en-US" dirty="0"/>
              <a:t>을 사용하지 않고도 화면을 추가하거나 수정</a:t>
            </a:r>
            <a:r>
              <a:rPr lang="en-US" altLang="ko-KR" dirty="0"/>
              <a:t>, </a:t>
            </a:r>
            <a:r>
              <a:rPr lang="ko-KR" altLang="en-US" dirty="0"/>
              <a:t>삭제하는 등 조작이 가능한 사이트</a:t>
            </a:r>
          </a:p>
        </p:txBody>
      </p:sp>
    </p:spTree>
    <p:extLst>
      <p:ext uri="{BB962C8B-B14F-4D97-AF65-F5344CB8AC3E}">
        <p14:creationId xmlns:p14="http://schemas.microsoft.com/office/powerpoint/2010/main" val="11073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0751-E582-4C00-B73F-F4FA7FB4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DC89-F6E3-4EE3-A1E5-DA00B59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HTML: </a:t>
            </a:r>
            <a:r>
              <a:rPr lang="ko-KR" altLang="en-US" dirty="0"/>
              <a:t>웹사이트의 기본 골격에 해당함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CSS: </a:t>
            </a:r>
            <a:r>
              <a:rPr lang="ko-KR" altLang="en-US" dirty="0"/>
              <a:t>웹사이트에 디자인을 부여하는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JavaScript: HTML</a:t>
            </a:r>
            <a:r>
              <a:rPr lang="ko-KR" altLang="en-US" dirty="0"/>
              <a:t>과 </a:t>
            </a:r>
            <a:r>
              <a:rPr lang="en-US" altLang="ko-KR" dirty="0"/>
              <a:t>CSS</a:t>
            </a:r>
            <a:r>
              <a:rPr lang="ko-KR" altLang="en-US" dirty="0"/>
              <a:t>를 사용자의 의도대로 조작할 수 있도록 만든 기능 구현에 사용</a:t>
            </a:r>
          </a:p>
        </p:txBody>
      </p:sp>
    </p:spTree>
    <p:extLst>
      <p:ext uri="{BB962C8B-B14F-4D97-AF65-F5344CB8AC3E}">
        <p14:creationId xmlns:p14="http://schemas.microsoft.com/office/powerpoint/2010/main" val="928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E3C2B-2340-40DC-943D-900D34DA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의 기본 서식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4A061-E3B9-43E7-A981-7BE34601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 내에서 특정 요소를 선택한다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요소에 스타일을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&lt;style&gt;…&lt;/style&gt; </a:t>
            </a:r>
            <a:r>
              <a:rPr lang="ko-KR" altLang="en-US" dirty="0"/>
              <a:t>내부에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sz="2400" dirty="0"/>
              <a:t>p{</a:t>
            </a:r>
          </a:p>
          <a:p>
            <a:pPr marL="1371600" lvl="3" indent="0">
              <a:buNone/>
            </a:pPr>
            <a:r>
              <a:rPr lang="en-US" altLang="ko-KR" sz="2400" dirty="0"/>
              <a:t>margin: 0;</a:t>
            </a:r>
          </a:p>
          <a:p>
            <a:pPr marL="1371600" lvl="3" indent="0">
              <a:buNone/>
            </a:pPr>
            <a:r>
              <a:rPr lang="en-US" altLang="ko-KR" sz="2400" dirty="0"/>
              <a:t>Font-size: 16px;</a:t>
            </a:r>
          </a:p>
          <a:p>
            <a:pPr marL="1371600" lvl="3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90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E3C2B-2340-40DC-943D-900D34DA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기본 서식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4A061-E3B9-43E7-A981-7BE34601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사용할 함수를 작성한다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통해 특정 요소를 조작한다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&lt;script&gt;…&lt;/script&gt; </a:t>
            </a:r>
            <a:r>
              <a:rPr lang="ko-KR" altLang="en-US" dirty="0"/>
              <a:t>내부에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sz="2400" dirty="0"/>
              <a:t>function date(month,</a:t>
            </a:r>
            <a:r>
              <a:rPr lang="ko-KR" altLang="en-US" sz="2400" dirty="0"/>
              <a:t> </a:t>
            </a:r>
            <a:r>
              <a:rPr lang="en-US" altLang="ko-KR" sz="2400" dirty="0"/>
              <a:t>day){</a:t>
            </a:r>
          </a:p>
          <a:p>
            <a:pPr marL="1371600" lvl="3" indent="0">
              <a:buNone/>
            </a:pPr>
            <a:r>
              <a:rPr lang="en-US" altLang="ko-KR" sz="2400" dirty="0"/>
              <a:t>alert(‘</a:t>
            </a:r>
            <a:r>
              <a:rPr lang="ko-KR" altLang="en-US" sz="2400" dirty="0"/>
              <a:t>오늘은 </a:t>
            </a:r>
            <a:r>
              <a:rPr lang="en-US" altLang="ko-KR" sz="2400" dirty="0"/>
              <a:t>‘ + month + ’</a:t>
            </a:r>
            <a:r>
              <a:rPr lang="ko-KR" altLang="en-US" sz="2400" dirty="0"/>
              <a:t>월 </a:t>
            </a:r>
            <a:r>
              <a:rPr lang="en-US" altLang="ko-KR" sz="2400" dirty="0"/>
              <a:t>‘ + day + ’</a:t>
            </a:r>
            <a:r>
              <a:rPr lang="ko-KR" altLang="en-US" sz="2400" dirty="0"/>
              <a:t>일입니다</a:t>
            </a:r>
            <a:r>
              <a:rPr lang="en-US" altLang="ko-KR" sz="2400" dirty="0"/>
              <a:t>.’);</a:t>
            </a:r>
          </a:p>
          <a:p>
            <a:pPr marL="1371600" lvl="3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7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145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자바스크립트 스터디</vt:lpstr>
      <vt:lpstr>웹사이트 종류</vt:lpstr>
      <vt:lpstr>PowerPoint 프레젠테이션</vt:lpstr>
      <vt:lpstr>CSS의 기본 서식</vt:lpstr>
      <vt:lpstr>JavaScript의 기본 서식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스터디</dc:title>
  <dc:creator>Russell Kim</dc:creator>
  <cp:lastModifiedBy>Russell Kim</cp:lastModifiedBy>
  <cp:revision>4</cp:revision>
  <dcterms:created xsi:type="dcterms:W3CDTF">2020-10-31T03:26:38Z</dcterms:created>
  <dcterms:modified xsi:type="dcterms:W3CDTF">2020-10-31T03:46:25Z</dcterms:modified>
</cp:coreProperties>
</file>